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952" r:id="rId2"/>
  </p:sldMasterIdLst>
  <p:notesMasterIdLst>
    <p:notesMasterId r:id="rId12"/>
  </p:notesMasterIdLst>
  <p:sldIdLst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018"/>
    <a:srgbClr val="009CDE"/>
    <a:srgbClr val="509E2F"/>
    <a:srgbClr val="505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CC5C9-15D7-43F9-A2C4-6CF00A85BAE7}" v="10" dt="2022-09-22T15:45:16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3"/>
    <p:restoredTop sz="96110" autoAdjust="0"/>
  </p:normalViewPr>
  <p:slideViewPr>
    <p:cSldViewPr snapToGrid="0" snapToObjects="1">
      <p:cViewPr varScale="1">
        <p:scale>
          <a:sx n="85" d="100"/>
          <a:sy n="85" d="100"/>
        </p:scale>
        <p:origin x="25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Shaw" userId="a5a24200-7cb9-4c07-9cae-116fde3520e2" providerId="ADAL" clId="{029CC5C9-15D7-43F9-A2C4-6CF00A85BAE7}"/>
    <pc:docChg chg="undo redo custSel addSld delSld modSld">
      <pc:chgData name="Nick Shaw" userId="a5a24200-7cb9-4c07-9cae-116fde3520e2" providerId="ADAL" clId="{029CC5C9-15D7-43F9-A2C4-6CF00A85BAE7}" dt="2022-09-22T15:45:16.634" v="663"/>
      <pc:docMkLst>
        <pc:docMk/>
      </pc:docMkLst>
      <pc:sldChg chg="addSp delSp modSp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409072114" sldId="258"/>
        </pc:sldMkLst>
        <pc:spChg chg="mod">
          <ac:chgData name="Nick Shaw" userId="a5a24200-7cb9-4c07-9cae-116fde3520e2" providerId="ADAL" clId="{029CC5C9-15D7-43F9-A2C4-6CF00A85BAE7}" dt="2022-09-22T14:04:19.341" v="69" actId="20577"/>
          <ac:spMkLst>
            <pc:docMk/>
            <pc:sldMk cId="409072114" sldId="258"/>
            <ac:spMk id="2" creationId="{00000000-0000-0000-0000-000000000000}"/>
          </ac:spMkLst>
        </pc:spChg>
        <pc:spChg chg="mod">
          <ac:chgData name="Nick Shaw" userId="a5a24200-7cb9-4c07-9cae-116fde3520e2" providerId="ADAL" clId="{029CC5C9-15D7-43F9-A2C4-6CF00A85BAE7}" dt="2022-09-22T14:05:34.612" v="153" actId="20577"/>
          <ac:spMkLst>
            <pc:docMk/>
            <pc:sldMk cId="409072114" sldId="258"/>
            <ac:spMk id="3" creationId="{00000000-0000-0000-0000-000000000000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409072114" sldId="258"/>
            <ac:picMk id="4" creationId="{5418DCC8-AEF8-444D-8F8E-BF006129398B}"/>
          </ac:picMkLst>
        </pc:picChg>
      </pc:sldChg>
      <pc:sldChg chg="addSp delSp modSp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260615747" sldId="259"/>
        </pc:sldMkLst>
        <pc:spChg chg="mod">
          <ac:chgData name="Nick Shaw" userId="a5a24200-7cb9-4c07-9cae-116fde3520e2" providerId="ADAL" clId="{029CC5C9-15D7-43F9-A2C4-6CF00A85BAE7}" dt="2022-09-22T14:59:15.277" v="635" actId="20577"/>
          <ac:spMkLst>
            <pc:docMk/>
            <pc:sldMk cId="260615747" sldId="259"/>
            <ac:spMk id="2" creationId="{00000000-0000-0000-0000-000000000000}"/>
          </ac:spMkLst>
        </pc:spChg>
        <pc:spChg chg="mod">
          <ac:chgData name="Nick Shaw" userId="a5a24200-7cb9-4c07-9cae-116fde3520e2" providerId="ADAL" clId="{029CC5C9-15D7-43F9-A2C4-6CF00A85BAE7}" dt="2022-09-22T14:59:30.481" v="661" actId="20577"/>
          <ac:spMkLst>
            <pc:docMk/>
            <pc:sldMk cId="260615747" sldId="259"/>
            <ac:spMk id="3" creationId="{00000000-0000-0000-0000-000000000000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260615747" sldId="259"/>
            <ac:picMk id="4" creationId="{BF06FB52-7376-437D-AED6-F69D97797F0D}"/>
          </ac:picMkLst>
        </pc:picChg>
      </pc:sldChg>
      <pc:sldChg chg="addSp modSp new add del mod modClrScheme chgLayout">
        <pc:chgData name="Nick Shaw" userId="a5a24200-7cb9-4c07-9cae-116fde3520e2" providerId="ADAL" clId="{029CC5C9-15D7-43F9-A2C4-6CF00A85BAE7}" dt="2022-09-22T14:37:53.420" v="570" actId="47"/>
        <pc:sldMkLst>
          <pc:docMk/>
          <pc:sldMk cId="1662112710" sldId="260"/>
        </pc:sldMkLst>
        <pc:spChg chg="add mod">
          <ac:chgData name="Nick Shaw" userId="a5a24200-7cb9-4c07-9cae-116fde3520e2" providerId="ADAL" clId="{029CC5C9-15D7-43F9-A2C4-6CF00A85BAE7}" dt="2022-09-22T14:09:21.268" v="166" actId="20577"/>
          <ac:spMkLst>
            <pc:docMk/>
            <pc:sldMk cId="1662112710" sldId="260"/>
            <ac:spMk id="2" creationId="{6BBDBF7C-6247-4BE0-88B1-31475EDD7E8E}"/>
          </ac:spMkLst>
        </pc:spChg>
        <pc:spChg chg="add mod">
          <ac:chgData name="Nick Shaw" userId="a5a24200-7cb9-4c07-9cae-116fde3520e2" providerId="ADAL" clId="{029CC5C9-15D7-43F9-A2C4-6CF00A85BAE7}" dt="2022-09-22T14:10:30.171" v="277" actId="20577"/>
          <ac:spMkLst>
            <pc:docMk/>
            <pc:sldMk cId="1662112710" sldId="260"/>
            <ac:spMk id="3" creationId="{39BF0FD4-4436-43DE-AB7F-6B33AFEE779F}"/>
          </ac:spMkLst>
        </pc:spChg>
      </pc:sldChg>
      <pc:sldChg chg="addSp delSp modSp new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2511177876" sldId="261"/>
        </pc:sldMkLst>
        <pc:spChg chg="mod">
          <ac:chgData name="Nick Shaw" userId="a5a24200-7cb9-4c07-9cae-116fde3520e2" providerId="ADAL" clId="{029CC5C9-15D7-43F9-A2C4-6CF00A85BAE7}" dt="2022-09-22T14:15:50.136" v="322" actId="20577"/>
          <ac:spMkLst>
            <pc:docMk/>
            <pc:sldMk cId="2511177876" sldId="261"/>
            <ac:spMk id="2" creationId="{080AD13C-61A7-4543-BFD3-D1FE07C3CE58}"/>
          </ac:spMkLst>
        </pc:spChg>
        <pc:spChg chg="mod">
          <ac:chgData name="Nick Shaw" userId="a5a24200-7cb9-4c07-9cae-116fde3520e2" providerId="ADAL" clId="{029CC5C9-15D7-43F9-A2C4-6CF00A85BAE7}" dt="2022-09-22T14:28:02.350" v="414" actId="113"/>
          <ac:spMkLst>
            <pc:docMk/>
            <pc:sldMk cId="2511177876" sldId="261"/>
            <ac:spMk id="3" creationId="{0AE990ED-4335-4DF1-BE36-D0395F8DFA54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2511177876" sldId="261"/>
            <ac:picMk id="4" creationId="{9E440E62-6E6D-42F0-A2A8-BE74852DEB88}"/>
          </ac:picMkLst>
        </pc:picChg>
      </pc:sldChg>
      <pc:sldChg chg="addSp delSp modSp new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2959112331" sldId="262"/>
        </pc:sldMkLst>
        <pc:spChg chg="mod">
          <ac:chgData name="Nick Shaw" userId="a5a24200-7cb9-4c07-9cae-116fde3520e2" providerId="ADAL" clId="{029CC5C9-15D7-43F9-A2C4-6CF00A85BAE7}" dt="2022-09-22T14:18:00.070" v="391" actId="255"/>
          <ac:spMkLst>
            <pc:docMk/>
            <pc:sldMk cId="2959112331" sldId="262"/>
            <ac:spMk id="2" creationId="{E8DA937E-D9EA-4174-A7C5-69F9CD4D77DF}"/>
          </ac:spMkLst>
        </pc:spChg>
        <pc:spChg chg="mod">
          <ac:chgData name="Nick Shaw" userId="a5a24200-7cb9-4c07-9cae-116fde3520e2" providerId="ADAL" clId="{029CC5C9-15D7-43F9-A2C4-6CF00A85BAE7}" dt="2022-09-22T14:16:45.121" v="329" actId="108"/>
          <ac:spMkLst>
            <pc:docMk/>
            <pc:sldMk cId="2959112331" sldId="262"/>
            <ac:spMk id="3" creationId="{5E403606-F837-4C67-A82B-FD1631511913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2959112331" sldId="262"/>
            <ac:picMk id="4" creationId="{2F08798A-703F-497B-AB3D-3550C9D0D9D8}"/>
          </ac:picMkLst>
        </pc:picChg>
      </pc:sldChg>
      <pc:sldChg chg="addSp delSp modSp new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4158429285" sldId="263"/>
        </pc:sldMkLst>
        <pc:spChg chg="mod">
          <ac:chgData name="Nick Shaw" userId="a5a24200-7cb9-4c07-9cae-116fde3520e2" providerId="ADAL" clId="{029CC5C9-15D7-43F9-A2C4-6CF00A85BAE7}" dt="2022-09-22T14:27:59.008" v="410" actId="255"/>
          <ac:spMkLst>
            <pc:docMk/>
            <pc:sldMk cId="4158429285" sldId="263"/>
            <ac:spMk id="2" creationId="{48F0E4A7-B42E-46B4-A07A-32EC0FB28909}"/>
          </ac:spMkLst>
        </pc:spChg>
        <pc:spChg chg="mod">
          <ac:chgData name="Nick Shaw" userId="a5a24200-7cb9-4c07-9cae-116fde3520e2" providerId="ADAL" clId="{029CC5C9-15D7-43F9-A2C4-6CF00A85BAE7}" dt="2022-09-22T14:17:44.090" v="389" actId="108"/>
          <ac:spMkLst>
            <pc:docMk/>
            <pc:sldMk cId="4158429285" sldId="263"/>
            <ac:spMk id="3" creationId="{D9062292-F3DC-4053-BBE3-96E37851A2C9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4158429285" sldId="263"/>
            <ac:picMk id="4" creationId="{2BC30241-DD48-45C8-A0CA-91886B332D12}"/>
          </ac:picMkLst>
        </pc:picChg>
      </pc:sldChg>
      <pc:sldChg chg="addSp delSp modSp new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1410002885" sldId="264"/>
        </pc:sldMkLst>
        <pc:spChg chg="mod">
          <ac:chgData name="Nick Shaw" userId="a5a24200-7cb9-4c07-9cae-116fde3520e2" providerId="ADAL" clId="{029CC5C9-15D7-43F9-A2C4-6CF00A85BAE7}" dt="2022-09-22T14:29:03.796" v="463" actId="255"/>
          <ac:spMkLst>
            <pc:docMk/>
            <pc:sldMk cId="1410002885" sldId="264"/>
            <ac:spMk id="2" creationId="{3AA4D29F-A8E5-4632-BFD0-738E644A705E}"/>
          </ac:spMkLst>
        </pc:spChg>
        <pc:spChg chg="mod">
          <ac:chgData name="Nick Shaw" userId="a5a24200-7cb9-4c07-9cae-116fde3520e2" providerId="ADAL" clId="{029CC5C9-15D7-43F9-A2C4-6CF00A85BAE7}" dt="2022-09-22T14:28:58.842" v="462" actId="108"/>
          <ac:spMkLst>
            <pc:docMk/>
            <pc:sldMk cId="1410002885" sldId="264"/>
            <ac:spMk id="3" creationId="{A8A498C8-E739-4196-B793-F9B7A9D388B4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1410002885" sldId="264"/>
            <ac:picMk id="4" creationId="{B575C040-75BF-42F9-A2F5-4CC2B052A612}"/>
          </ac:picMkLst>
        </pc:picChg>
      </pc:sldChg>
      <pc:sldChg chg="addSp delSp modSp new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3969800903" sldId="265"/>
        </pc:sldMkLst>
        <pc:spChg chg="mod">
          <ac:chgData name="Nick Shaw" userId="a5a24200-7cb9-4c07-9cae-116fde3520e2" providerId="ADAL" clId="{029CC5C9-15D7-43F9-A2C4-6CF00A85BAE7}" dt="2022-09-22T14:29:48.661" v="508" actId="255"/>
          <ac:spMkLst>
            <pc:docMk/>
            <pc:sldMk cId="3969800903" sldId="265"/>
            <ac:spMk id="2" creationId="{41FF4D48-2607-4EE4-B41B-307194544FF4}"/>
          </ac:spMkLst>
        </pc:spChg>
        <pc:spChg chg="mod">
          <ac:chgData name="Nick Shaw" userId="a5a24200-7cb9-4c07-9cae-116fde3520e2" providerId="ADAL" clId="{029CC5C9-15D7-43F9-A2C4-6CF00A85BAE7}" dt="2022-09-22T14:29:33" v="466" actId="108"/>
          <ac:spMkLst>
            <pc:docMk/>
            <pc:sldMk cId="3969800903" sldId="265"/>
            <ac:spMk id="3" creationId="{C38F1A5E-5F3B-4D2E-BD28-48FF4CE61813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3969800903" sldId="265"/>
            <ac:picMk id="4" creationId="{7311059E-9DA1-425E-8A00-EFC145713B99}"/>
          </ac:picMkLst>
        </pc:picChg>
      </pc:sldChg>
      <pc:sldChg chg="addSp delSp modSp new mod modTransition modAnim">
        <pc:chgData name="Nick Shaw" userId="a5a24200-7cb9-4c07-9cae-116fde3520e2" providerId="ADAL" clId="{029CC5C9-15D7-43F9-A2C4-6CF00A85BAE7}" dt="2022-09-22T15:45:16.634" v="663"/>
        <pc:sldMkLst>
          <pc:docMk/>
          <pc:sldMk cId="2858522757" sldId="266"/>
        </pc:sldMkLst>
        <pc:spChg chg="mod">
          <ac:chgData name="Nick Shaw" userId="a5a24200-7cb9-4c07-9cae-116fde3520e2" providerId="ADAL" clId="{029CC5C9-15D7-43F9-A2C4-6CF00A85BAE7}" dt="2022-09-22T14:31:13.212" v="545" actId="255"/>
          <ac:spMkLst>
            <pc:docMk/>
            <pc:sldMk cId="2858522757" sldId="266"/>
            <ac:spMk id="2" creationId="{7C1A570B-EA72-49EF-B906-9B8C7EB145E1}"/>
          </ac:spMkLst>
        </pc:spChg>
        <pc:spChg chg="mod">
          <ac:chgData name="Nick Shaw" userId="a5a24200-7cb9-4c07-9cae-116fde3520e2" providerId="ADAL" clId="{029CC5C9-15D7-43F9-A2C4-6CF00A85BAE7}" dt="2022-09-22T14:30:41.316" v="511" actId="108"/>
          <ac:spMkLst>
            <pc:docMk/>
            <pc:sldMk cId="2858522757" sldId="266"/>
            <ac:spMk id="3" creationId="{9E76DCF4-642C-4E30-BFCC-CA47115B567D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2858522757" sldId="266"/>
            <ac:picMk id="4" creationId="{F23C2A3A-4A7F-4E7F-A184-2653C5305566}"/>
          </ac:picMkLst>
        </pc:picChg>
      </pc:sldChg>
      <pc:sldChg chg="addSp delSp modSp new add del mod modTransition modClrScheme modAnim chgLayout">
        <pc:chgData name="Nick Shaw" userId="a5a24200-7cb9-4c07-9cae-116fde3520e2" providerId="ADAL" clId="{029CC5C9-15D7-43F9-A2C4-6CF00A85BAE7}" dt="2022-09-22T15:45:16.634" v="663"/>
        <pc:sldMkLst>
          <pc:docMk/>
          <pc:sldMk cId="2712175398" sldId="267"/>
        </pc:sldMkLst>
        <pc:spChg chg="add del">
          <ac:chgData name="Nick Shaw" userId="a5a24200-7cb9-4c07-9cae-116fde3520e2" providerId="ADAL" clId="{029CC5C9-15D7-43F9-A2C4-6CF00A85BAE7}" dt="2022-09-22T14:37:58.068" v="572" actId="478"/>
          <ac:spMkLst>
            <pc:docMk/>
            <pc:sldMk cId="2712175398" sldId="267"/>
            <ac:spMk id="2" creationId="{757384DE-87FE-4CA2-A4CD-05661D377B00}"/>
          </ac:spMkLst>
        </pc:spChg>
        <pc:spChg chg="add del mod ord">
          <ac:chgData name="Nick Shaw" userId="a5a24200-7cb9-4c07-9cae-116fde3520e2" providerId="ADAL" clId="{029CC5C9-15D7-43F9-A2C4-6CF00A85BAE7}" dt="2022-09-22T14:37:59.542" v="573" actId="478"/>
          <ac:spMkLst>
            <pc:docMk/>
            <pc:sldMk cId="2712175398" sldId="267"/>
            <ac:spMk id="3" creationId="{C334DC13-86BA-4982-8B6B-CC83EDD5AD21}"/>
          </ac:spMkLst>
        </pc:spChg>
        <pc:spChg chg="add del mod">
          <ac:chgData name="Nick Shaw" userId="a5a24200-7cb9-4c07-9cae-116fde3520e2" providerId="ADAL" clId="{029CC5C9-15D7-43F9-A2C4-6CF00A85BAE7}" dt="2022-09-22T14:37:12.921" v="553" actId="22"/>
          <ac:spMkLst>
            <pc:docMk/>
            <pc:sldMk cId="2712175398" sldId="267"/>
            <ac:spMk id="5" creationId="{FCA77AFE-8E71-4163-B12E-1C9DB2F07DFD}"/>
          </ac:spMkLst>
        </pc:spChg>
        <pc:spChg chg="add del mod ord">
          <ac:chgData name="Nick Shaw" userId="a5a24200-7cb9-4c07-9cae-116fde3520e2" providerId="ADAL" clId="{029CC5C9-15D7-43F9-A2C4-6CF00A85BAE7}" dt="2022-09-22T14:37:48.817" v="566" actId="700"/>
          <ac:spMkLst>
            <pc:docMk/>
            <pc:sldMk cId="2712175398" sldId="267"/>
            <ac:spMk id="6" creationId="{96E685E2-92B7-460E-B6FB-92AE6B1E3AAA}"/>
          </ac:spMkLst>
        </pc:spChg>
        <pc:spChg chg="add del mod ord">
          <ac:chgData name="Nick Shaw" userId="a5a24200-7cb9-4c07-9cae-116fde3520e2" providerId="ADAL" clId="{029CC5C9-15D7-43F9-A2C4-6CF00A85BAE7}" dt="2022-09-22T14:37:48.817" v="566" actId="700"/>
          <ac:spMkLst>
            <pc:docMk/>
            <pc:sldMk cId="2712175398" sldId="267"/>
            <ac:spMk id="7" creationId="{04757FB9-F878-4A48-AFA6-2D2C479310B2}"/>
          </ac:spMkLst>
        </pc:spChg>
        <pc:spChg chg="add del mod ord">
          <ac:chgData name="Nick Shaw" userId="a5a24200-7cb9-4c07-9cae-116fde3520e2" providerId="ADAL" clId="{029CC5C9-15D7-43F9-A2C4-6CF00A85BAE7}" dt="2022-09-22T14:37:48.817" v="566" actId="700"/>
          <ac:spMkLst>
            <pc:docMk/>
            <pc:sldMk cId="2712175398" sldId="267"/>
            <ac:spMk id="8" creationId="{26CD1CE8-5477-4EEE-A02F-BCE887972C27}"/>
          </ac:spMkLst>
        </pc:spChg>
        <pc:spChg chg="add del mod ord">
          <ac:chgData name="Nick Shaw" userId="a5a24200-7cb9-4c07-9cae-116fde3520e2" providerId="ADAL" clId="{029CC5C9-15D7-43F9-A2C4-6CF00A85BAE7}" dt="2022-09-22T14:37:48.817" v="566" actId="700"/>
          <ac:spMkLst>
            <pc:docMk/>
            <pc:sldMk cId="2712175398" sldId="267"/>
            <ac:spMk id="9" creationId="{C0902EC4-9CC3-4696-AE23-7D5E2D2EDC83}"/>
          </ac:spMkLst>
        </pc:spChg>
        <pc:spChg chg="add del mod ord">
          <ac:chgData name="Nick Shaw" userId="a5a24200-7cb9-4c07-9cae-116fde3520e2" providerId="ADAL" clId="{029CC5C9-15D7-43F9-A2C4-6CF00A85BAE7}" dt="2022-09-22T14:37:48.817" v="566" actId="700"/>
          <ac:spMkLst>
            <pc:docMk/>
            <pc:sldMk cId="2712175398" sldId="267"/>
            <ac:spMk id="10" creationId="{A044CB74-2D38-44F4-8237-AB34356BE0F2}"/>
          </ac:spMkLst>
        </pc:spChg>
        <pc:spChg chg="add del mod ord">
          <ac:chgData name="Nick Shaw" userId="a5a24200-7cb9-4c07-9cae-116fde3520e2" providerId="ADAL" clId="{029CC5C9-15D7-43F9-A2C4-6CF00A85BAE7}" dt="2022-09-22T14:37:48.205" v="565" actId="700"/>
          <ac:spMkLst>
            <pc:docMk/>
            <pc:sldMk cId="2712175398" sldId="267"/>
            <ac:spMk id="11" creationId="{ADC20789-4D04-4818-9778-A94D241AED78}"/>
          </ac:spMkLst>
        </pc:spChg>
        <pc:spChg chg="add del mod ord">
          <ac:chgData name="Nick Shaw" userId="a5a24200-7cb9-4c07-9cae-116fde3520e2" providerId="ADAL" clId="{029CC5C9-15D7-43F9-A2C4-6CF00A85BAE7}" dt="2022-09-22T14:37:48.205" v="565" actId="700"/>
          <ac:spMkLst>
            <pc:docMk/>
            <pc:sldMk cId="2712175398" sldId="267"/>
            <ac:spMk id="12" creationId="{307CAC4F-580C-474A-A9F9-C544112FB0C3}"/>
          </ac:spMkLst>
        </pc:spChg>
        <pc:spChg chg="add del mod ord">
          <ac:chgData name="Nick Shaw" userId="a5a24200-7cb9-4c07-9cae-116fde3520e2" providerId="ADAL" clId="{029CC5C9-15D7-43F9-A2C4-6CF00A85BAE7}" dt="2022-09-22T14:37:48.205" v="565" actId="700"/>
          <ac:spMkLst>
            <pc:docMk/>
            <pc:sldMk cId="2712175398" sldId="267"/>
            <ac:spMk id="13" creationId="{9C94B49E-72CD-4F12-A208-CE64BCA72CD8}"/>
          </ac:spMkLst>
        </pc:spChg>
        <pc:spChg chg="add mod">
          <ac:chgData name="Nick Shaw" userId="a5a24200-7cb9-4c07-9cae-116fde3520e2" providerId="ADAL" clId="{029CC5C9-15D7-43F9-A2C4-6CF00A85BAE7}" dt="2022-09-22T14:40:44.856" v="601" actId="14100"/>
          <ac:spMkLst>
            <pc:docMk/>
            <pc:sldMk cId="2712175398" sldId="267"/>
            <ac:spMk id="15" creationId="{2508C074-960F-4788-A358-CF2DCDED1CDB}"/>
          </ac:spMkLst>
        </pc:spChg>
        <pc:spChg chg="add del mod">
          <ac:chgData name="Nick Shaw" userId="a5a24200-7cb9-4c07-9cae-116fde3520e2" providerId="ADAL" clId="{029CC5C9-15D7-43F9-A2C4-6CF00A85BAE7}" dt="2022-09-22T14:38:17.406" v="578" actId="478"/>
          <ac:spMkLst>
            <pc:docMk/>
            <pc:sldMk cId="2712175398" sldId="267"/>
            <ac:spMk id="17" creationId="{00129285-90D7-4A34-846E-A8628ED8CB93}"/>
          </ac:spMkLst>
        </pc:spChg>
        <pc:spChg chg="add mod">
          <ac:chgData name="Nick Shaw" userId="a5a24200-7cb9-4c07-9cae-116fde3520e2" providerId="ADAL" clId="{029CC5C9-15D7-43F9-A2C4-6CF00A85BAE7}" dt="2022-09-22T14:41:07.824" v="604" actId="1076"/>
          <ac:spMkLst>
            <pc:docMk/>
            <pc:sldMk cId="2712175398" sldId="267"/>
            <ac:spMk id="19" creationId="{EF207885-AA6B-4097-A6D6-1FCFB7A606AC}"/>
          </ac:spMkLst>
        </pc:spChg>
        <pc:spChg chg="add mod">
          <ac:chgData name="Nick Shaw" userId="a5a24200-7cb9-4c07-9cae-116fde3520e2" providerId="ADAL" clId="{029CC5C9-15D7-43F9-A2C4-6CF00A85BAE7}" dt="2022-09-22T14:41:31.054" v="606" actId="1035"/>
          <ac:spMkLst>
            <pc:docMk/>
            <pc:sldMk cId="2712175398" sldId="267"/>
            <ac:spMk id="21" creationId="{8D019894-27F6-449E-8DFC-C9FE4D3AC671}"/>
          </ac:spMkLst>
        </pc:spChg>
        <pc:picChg chg="add del mod">
          <ac:chgData name="Nick Shaw" userId="a5a24200-7cb9-4c07-9cae-116fde3520e2" providerId="ADAL" clId="{029CC5C9-15D7-43F9-A2C4-6CF00A85BAE7}" dt="2022-09-22T15:45:16.634" v="663"/>
          <ac:picMkLst>
            <pc:docMk/>
            <pc:sldMk cId="2712175398" sldId="267"/>
            <ac:picMk id="22" creationId="{F9691DFF-CF87-422B-B698-65EE63B2B7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AD9B-DC16-4F28-A9E8-3762A42C1AF6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D6890-52A8-44EA-B34B-E82D5DD9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6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D6890-52A8-44EA-B34B-E82D5DD9CF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D86018"/>
                </a:solidFill>
              </a:rPr>
              <a:t>Safety leadership – a nuclear industry perspective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Nick Shaw, Principal Nuclear Safety Inspector, Office for Nuclear Regulation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D13C-61A7-4543-BFD3-D1FE07C3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leadership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990ED-4335-4DF1-BE36-D0395F8D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S</a:t>
            </a:r>
            <a:r>
              <a:rPr lang="en-GB" dirty="0"/>
              <a:t>peaks on safety.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A</a:t>
            </a:r>
            <a:r>
              <a:rPr lang="en-GB" dirty="0"/>
              <a:t>cts safely at work.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F</a:t>
            </a:r>
            <a:r>
              <a:rPr lang="en-GB" dirty="0"/>
              <a:t>ocuses on maintaining safety standards.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</a:t>
            </a:r>
            <a:r>
              <a:rPr lang="en-GB" dirty="0"/>
              <a:t>ngages other in safety initiatives.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R</a:t>
            </a:r>
            <a:r>
              <a:rPr lang="en-GB" dirty="0"/>
              <a:t>ecognises individuals who adhere to safety</a:t>
            </a:r>
          </a:p>
        </p:txBody>
      </p:sp>
    </p:spTree>
    <p:extLst>
      <p:ext uri="{BB962C8B-B14F-4D97-AF65-F5344CB8AC3E}">
        <p14:creationId xmlns:p14="http://schemas.microsoft.com/office/powerpoint/2010/main" val="251117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937E-D9EA-4174-A7C5-69F9CD4D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/>
              <a:t>S</a:t>
            </a:r>
            <a:r>
              <a:rPr lang="en-GB" dirty="0"/>
              <a:t>peaking about safety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3606-F837-4C67-A82B-FD163151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/>
              <a:t>Communicates safety values, safety goals and safety expectations that are consistent with the organisation’s policy for safety.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Communicates the basis for decisions relevant to safety.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Provides feedback to followers on their safety performance.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Discusses vulnerabilities in safety plans and ways to overcome them.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/>
              <a:t>Challenges assumptions about safety.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11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E4A7-B42E-46B4-A07A-32EC0FB2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/>
              <a:t>A</a:t>
            </a:r>
            <a:r>
              <a:rPr lang="en-GB" dirty="0"/>
              <a:t>cting safely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2292-F3DC-4053-BBE3-96E37851A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dirty="0"/>
              <a:t>Acts in accordance with the organisation’s policy for safety.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Makes decisions that consider the importance placed upon safety.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Resolves conflicts between safety and other goals.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Corrects inappropriate safety behaviours.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/>
              <a:t>Acknowledges and reports own safety failures and mistakes.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2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D29F-A8E5-4632-BFD0-738E644A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/>
              <a:t>F</a:t>
            </a:r>
            <a:r>
              <a:rPr lang="en-GB" dirty="0"/>
              <a:t>ocusing on maintaining safety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98C8-E739-4196-B793-F9B7A9D3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/>
              <a:t>Proactively monitors followers’ performance to identify safety problems.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Uses persuasion and influencing to promote safety compliance.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Empowers followers to self-correct and resolve safety problems.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Supports followers in achieving safety outcomes.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/>
              <a:t>Takes decisive action to address unresolved safety non-compliances, to maintain safety or compliance with the law.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00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4D48-2607-4EE4-B41B-30719454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/>
              <a:t>E</a:t>
            </a:r>
            <a:r>
              <a:rPr lang="en-GB" dirty="0"/>
              <a:t>ngaging others in safety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1A5E-5F3B-4D2E-BD28-48FF4CE6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/>
              <a:t>Involves followers in safety-oriented decisions and actions, regardless of rank or grade.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Seeks out diverse views, giving due attention to sceptics and those reluctant to speak out.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Encourages followers to participate in safety learning activities.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Demonstrates care for the health and wellbeing of followers.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/>
              <a:t>Encourages the open reporting of safety concerns.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0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570B-EA72-49EF-B906-9B8C7EB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/>
              <a:t>R</a:t>
            </a:r>
            <a:r>
              <a:rPr lang="en-GB" dirty="0"/>
              <a:t>ecognising safety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6DCF4-642C-4E30-BFCC-CA47115B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dirty="0"/>
              <a:t>Recognises safety accomplishments promptly after they occur.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Recognises followers who freely report their own failures and mistakes.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Provides non-monetary rewards to groups and individuals for high levels of safety performance.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/>
              <a:t>Rewards high safety performers with challenging stretch assignments.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/>
              <a:t>Distributes rewards fairly in accordance with transparent arrangements.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52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508C074-960F-4788-A358-CF2DCDED1CDB}"/>
              </a:ext>
            </a:extLst>
          </p:cNvPr>
          <p:cNvSpPr txBox="1"/>
          <p:nvPr/>
        </p:nvSpPr>
        <p:spPr>
          <a:xfrm>
            <a:off x="5970247" y="395836"/>
            <a:ext cx="6320860" cy="370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0965">
              <a:spcBef>
                <a:spcPts val="600"/>
              </a:spcBef>
              <a:spcAft>
                <a:spcPts val="3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Focusing on maintaining safety standards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0965" lvl="0" indent="-34290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Proactively monitors safety performance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Persuades and influences to promote compliance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Empowers followers to resolve safety issues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Supports followers in achieving safety outcomes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Takes action to address unresolved non-compliance</a:t>
            </a:r>
          </a:p>
          <a:p>
            <a:pPr marR="100965">
              <a:spcBef>
                <a:spcPts val="600"/>
              </a:spcBef>
              <a:spcAft>
                <a:spcPts val="3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Engaging others in safety initiatives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0965" lvl="0" indent="-34290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Involves followers in safety decisions and actions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Seeks out diverse views (sceptics and those reluctant to speak out)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Encourages participation in safety learning activities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Demonstrates care for health and wellbeing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Encourages open reporting of safety concerns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07885-AA6B-4097-A6D6-1FCFB7A606AC}"/>
              </a:ext>
            </a:extLst>
          </p:cNvPr>
          <p:cNvSpPr txBox="1"/>
          <p:nvPr/>
        </p:nvSpPr>
        <p:spPr>
          <a:xfrm>
            <a:off x="786777" y="1461700"/>
            <a:ext cx="6095064" cy="370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0965">
              <a:spcBef>
                <a:spcPts val="600"/>
              </a:spcBef>
              <a:spcAft>
                <a:spcPts val="3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Speaking about safety at work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0965" lvl="0" indent="-34290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Communicates the importance of safety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Communicates the basis for safety decisions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Provides feedback on safety performance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Discusses vulnerabilities in safety plans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Challenges assumptions about safety</a:t>
            </a:r>
          </a:p>
          <a:p>
            <a:pPr marR="100965">
              <a:spcBef>
                <a:spcPts val="600"/>
              </a:spcBef>
              <a:spcAft>
                <a:spcPts val="3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Acting safely at work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0965" lvl="0" indent="-34290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safely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Makes decisions that consider safety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Resolves conflict between safety and other goals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Corrects poor safety behaviours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Acknowledges and reports own safety mistakes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019894-27F6-449E-8DFC-C9FE4D3AC671}"/>
              </a:ext>
            </a:extLst>
          </p:cNvPr>
          <p:cNvSpPr txBox="1"/>
          <p:nvPr/>
        </p:nvSpPr>
        <p:spPr>
          <a:xfrm>
            <a:off x="5970247" y="4164167"/>
            <a:ext cx="4879137" cy="1838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0965">
              <a:spcBef>
                <a:spcPts val="600"/>
              </a:spcBef>
              <a:spcAft>
                <a:spcPts val="3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Recognising safety performance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0965" lvl="0" indent="-34290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Provides recognition promptly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Recognises followers who report own mistakes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Rewards (non-monetary) high safety performance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Rewards high performers with stretch assignments</a:t>
            </a:r>
          </a:p>
          <a:p>
            <a:pPr marL="342900" marR="100965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6301105" algn="r"/>
              </a:tabLs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Distributes rewards fairly and transparently</a:t>
            </a:r>
          </a:p>
        </p:txBody>
      </p:sp>
    </p:spTree>
    <p:extLst>
      <p:ext uri="{BB962C8B-B14F-4D97-AF65-F5344CB8AC3E}">
        <p14:creationId xmlns:p14="http://schemas.microsoft.com/office/powerpoint/2010/main" val="271217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Thank-you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nick.shaw@onr.gov.uk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57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8D93DA31-9869-4FC4-8227-DC175DFF3076}"/>
</file>

<file path=customXml/itemProps2.xml><?xml version="1.0" encoding="utf-8"?>
<ds:datastoreItem xmlns:ds="http://schemas.openxmlformats.org/officeDocument/2006/customXml" ds:itemID="{0D131A0D-8FFC-4C88-BCBA-C222B012CEE4}"/>
</file>

<file path=customXml/itemProps3.xml><?xml version="1.0" encoding="utf-8"?>
<ds:datastoreItem xmlns:ds="http://schemas.openxmlformats.org/officeDocument/2006/customXml" ds:itemID="{A79A965C-7657-4C60-8987-D7415B6DCA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503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Custom Design</vt:lpstr>
      <vt:lpstr>Office Theme</vt:lpstr>
      <vt:lpstr>PowerPoint Presentation</vt:lpstr>
      <vt:lpstr>SAFER leadership model</vt:lpstr>
      <vt:lpstr>Speaking about safety at work</vt:lpstr>
      <vt:lpstr>Acting safely at work</vt:lpstr>
      <vt:lpstr>Focusing on maintaining safety standards</vt:lpstr>
      <vt:lpstr>Engaging others in safety initiatives</vt:lpstr>
      <vt:lpstr>Recognising safety performance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Bubb</dc:creator>
  <cp:lastModifiedBy>Nick Shaw</cp:lastModifiedBy>
  <cp:revision>12</cp:revision>
  <dcterms:created xsi:type="dcterms:W3CDTF">2020-10-02T10:29:52Z</dcterms:created>
  <dcterms:modified xsi:type="dcterms:W3CDTF">2022-09-22T16:25:24Z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e5e003a-90eb-47c9-a506-ad47e7a0b281_Enabled">
    <vt:lpwstr>true</vt:lpwstr>
  </property>
  <property fmtid="{D5CDD505-2E9C-101B-9397-08002B2CF9AE}" pid="3" name="MSIP_Label_9e5e003a-90eb-47c9-a506-ad47e7a0b281_SetDate">
    <vt:lpwstr>2022-09-22T16:25:24Z</vt:lpwstr>
  </property>
  <property fmtid="{D5CDD505-2E9C-101B-9397-08002B2CF9AE}" pid="4" name="MSIP_Label_9e5e003a-90eb-47c9-a506-ad47e7a0b281_Method">
    <vt:lpwstr>Privileged</vt:lpwstr>
  </property>
  <property fmtid="{D5CDD505-2E9C-101B-9397-08002B2CF9AE}" pid="5" name="MSIP_Label_9e5e003a-90eb-47c9-a506-ad47e7a0b281_Name">
    <vt:lpwstr>OFFICIAL</vt:lpwstr>
  </property>
  <property fmtid="{D5CDD505-2E9C-101B-9397-08002B2CF9AE}" pid="6" name="MSIP_Label_9e5e003a-90eb-47c9-a506-ad47e7a0b281_SiteId">
    <vt:lpwstr>742775df-8077-48d6-81d0-1e82a1f52cb8</vt:lpwstr>
  </property>
  <property fmtid="{D5CDD505-2E9C-101B-9397-08002B2CF9AE}" pid="7" name="MSIP_Label_9e5e003a-90eb-47c9-a506-ad47e7a0b281_ActionId">
    <vt:lpwstr>77bd81e1-1e67-4838-a228-71dec543b947</vt:lpwstr>
  </property>
  <property fmtid="{D5CDD505-2E9C-101B-9397-08002B2CF9AE}" pid="8" name="MSIP_Label_9e5e003a-90eb-47c9-a506-ad47e7a0b281_ContentBits">
    <vt:lpwstr>0</vt:lpwstr>
  </property>
  <property fmtid="{D5CDD505-2E9C-101B-9397-08002B2CF9AE}" pid="9" name="ContentTypeId">
    <vt:lpwstr>0x0101000646A3490C442E41AC9620621F1F21BE</vt:lpwstr>
  </property>
  <property fmtid="{D5CDD505-2E9C-101B-9397-08002B2CF9AE}" pid="10" name="Order">
    <vt:r8>27218300</vt:r8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MediaServiceImageTags">
    <vt:lpwstr/>
  </property>
</Properties>
</file>