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 id="2147483898" r:id="rId5"/>
  </p:sldMasterIdLst>
  <p:notesMasterIdLst>
    <p:notesMasterId r:id="rId29"/>
  </p:notesMasterIdLst>
  <p:handoutMasterIdLst>
    <p:handoutMasterId r:id="rId30"/>
  </p:handoutMasterIdLst>
  <p:sldIdLst>
    <p:sldId id="256" r:id="rId6"/>
    <p:sldId id="529" r:id="rId7"/>
    <p:sldId id="366" r:id="rId8"/>
    <p:sldId id="505" r:id="rId9"/>
    <p:sldId id="522" r:id="rId10"/>
    <p:sldId id="521" r:id="rId11"/>
    <p:sldId id="506" r:id="rId12"/>
    <p:sldId id="507" r:id="rId13"/>
    <p:sldId id="508" r:id="rId14"/>
    <p:sldId id="509" r:id="rId15"/>
    <p:sldId id="512" r:id="rId16"/>
    <p:sldId id="513" r:id="rId17"/>
    <p:sldId id="515" r:id="rId18"/>
    <p:sldId id="514" r:id="rId19"/>
    <p:sldId id="516" r:id="rId20"/>
    <p:sldId id="520" r:id="rId21"/>
    <p:sldId id="517" r:id="rId22"/>
    <p:sldId id="523" r:id="rId23"/>
    <p:sldId id="510" r:id="rId24"/>
    <p:sldId id="511" r:id="rId25"/>
    <p:sldId id="518" r:id="rId26"/>
    <p:sldId id="530" r:id="rId27"/>
    <p:sldId id="494" r:id="rId28"/>
  </p:sldIdLst>
  <p:sldSz cx="12192000" cy="6858000"/>
  <p:notesSz cx="6858000" cy="9945688"/>
  <p:defaultTextStyle>
    <a:defPPr>
      <a:defRPr lang="de-DE"/>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4065" userDrawn="1">
          <p15:clr>
            <a:srgbClr val="A4A3A4"/>
          </p15:clr>
        </p15:guide>
        <p15:guide id="2" orient="horz" pos="2160" userDrawn="1">
          <p15:clr>
            <a:srgbClr val="A4A3A4"/>
          </p15:clr>
        </p15:guide>
        <p15:guide id="3" orient="horz" pos="368" userDrawn="1">
          <p15:clr>
            <a:srgbClr val="A4A3A4"/>
          </p15:clr>
        </p15:guide>
        <p15:guide id="4" orient="horz" pos="1094" userDrawn="1">
          <p15:clr>
            <a:srgbClr val="A4A3A4"/>
          </p15:clr>
        </p15:guide>
        <p15:guide id="5" orient="horz" pos="845" userDrawn="1">
          <p15:clr>
            <a:srgbClr val="A4A3A4"/>
          </p15:clr>
        </p15:guide>
        <p15:guide id="6" orient="horz" pos="3813" userDrawn="1">
          <p15:clr>
            <a:srgbClr val="A4A3A4"/>
          </p15:clr>
        </p15:guide>
        <p15:guide id="7" orient="horz" pos="4242" userDrawn="1">
          <p15:clr>
            <a:srgbClr val="A4A3A4"/>
          </p15:clr>
        </p15:guide>
        <p15:guide id="8" pos="3840" userDrawn="1">
          <p15:clr>
            <a:srgbClr val="A4A3A4"/>
          </p15:clr>
        </p15:guide>
        <p15:guide id="9" pos="484" userDrawn="1">
          <p15:clr>
            <a:srgbClr val="A4A3A4"/>
          </p15:clr>
        </p15:guide>
        <p15:guide id="10" pos="5176" userDrawn="1">
          <p15:clr>
            <a:srgbClr val="A4A3A4"/>
          </p15:clr>
        </p15:guide>
        <p15:guide id="11" pos="3447" userDrawn="1">
          <p15:clr>
            <a:srgbClr val="A4A3A4"/>
          </p15:clr>
        </p15:guide>
        <p15:guide id="12" orient="horz" pos="3815" userDrawn="1">
          <p15:clr>
            <a:srgbClr val="A4A3A4"/>
          </p15:clr>
        </p15:guide>
        <p15:guide id="13" orient="horz" pos="2228" userDrawn="1">
          <p15:clr>
            <a:srgbClr val="A4A3A4"/>
          </p15:clr>
        </p15:guide>
        <p15:guide id="14" orient="horz" pos="862" userDrawn="1">
          <p15:clr>
            <a:srgbClr val="A4A3A4"/>
          </p15:clr>
        </p15:guide>
        <p15:guide id="15" orient="horz" pos="732" userDrawn="1">
          <p15:clr>
            <a:srgbClr val="A4A3A4"/>
          </p15:clr>
        </p15:guide>
        <p15:guide id="16" orient="horz" pos="2527" userDrawn="1">
          <p15:clr>
            <a:srgbClr val="A4A3A4"/>
          </p15:clr>
        </p15:guide>
        <p15:guide id="17" orient="horz" pos="2686" userDrawn="1">
          <p15:clr>
            <a:srgbClr val="A4A3A4"/>
          </p15:clr>
        </p15:guide>
        <p15:guide id="18" pos="5625" userDrawn="1">
          <p15:clr>
            <a:srgbClr val="A4A3A4"/>
          </p15:clr>
        </p15:guide>
        <p15:guide id="19" pos="3416" userDrawn="1">
          <p15:clr>
            <a:srgbClr val="A4A3A4"/>
          </p15:clr>
        </p15:guide>
        <p15:guide id="20" pos="7407" userDrawn="1">
          <p15:clr>
            <a:srgbClr val="A4A3A4"/>
          </p15:clr>
        </p15:guide>
        <p15:guide id="21" pos="2083" userDrawn="1">
          <p15:clr>
            <a:srgbClr val="A4A3A4"/>
          </p15:clr>
        </p15:guide>
        <p15:guide id="22" pos="4745" userDrawn="1">
          <p15:clr>
            <a:srgbClr val="A4A3A4"/>
          </p15:clr>
        </p15:guide>
        <p15:guide id="23" pos="300" userDrawn="1">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204"/>
    <a:srgbClr val="FFFFFF"/>
    <a:srgbClr val="004272"/>
    <a:srgbClr val="BFBFBF"/>
    <a:srgbClr val="000000"/>
    <a:srgbClr val="B2C2E1"/>
    <a:srgbClr val="7AB2DC"/>
    <a:srgbClr val="002C74"/>
    <a:srgbClr val="F8F8F8"/>
    <a:srgbClr val="004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302" autoAdjust="0"/>
  </p:normalViewPr>
  <p:slideViewPr>
    <p:cSldViewPr snapToGrid="0">
      <p:cViewPr varScale="1">
        <p:scale>
          <a:sx n="81" d="100"/>
          <a:sy n="81" d="100"/>
        </p:scale>
        <p:origin x="120" y="198"/>
      </p:cViewPr>
      <p:guideLst>
        <p:guide orient="horz" pos="4065"/>
        <p:guide orient="horz" pos="2160"/>
        <p:guide orient="horz" pos="368"/>
        <p:guide orient="horz" pos="1094"/>
        <p:guide orient="horz" pos="845"/>
        <p:guide orient="horz" pos="3813"/>
        <p:guide orient="horz" pos="4242"/>
        <p:guide pos="3840"/>
        <p:guide pos="484"/>
        <p:guide pos="5176"/>
        <p:guide pos="3447"/>
        <p:guide orient="horz" pos="3815"/>
        <p:guide orient="horz" pos="2228"/>
        <p:guide orient="horz" pos="862"/>
        <p:guide orient="horz" pos="732"/>
        <p:guide orient="horz" pos="2527"/>
        <p:guide orient="horz" pos="2686"/>
        <p:guide pos="5625"/>
        <p:guide pos="3416"/>
        <p:guide pos="7407"/>
        <p:guide pos="2083"/>
        <p:guide pos="4745"/>
        <p:guide pos="30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guide orient="horz" pos="3133"/>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6" y="1"/>
            <a:ext cx="2972335" cy="4966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6289" tIns="48146" rIns="96289" bIns="48146" numCol="1" anchor="t" anchorCtr="0" compatLnSpc="1">
            <a:prstTxWarp prst="textNoShape">
              <a:avLst/>
            </a:prstTxWarp>
          </a:bodyPr>
          <a:lstStyle>
            <a:lvl1pPr defTabSz="962965">
              <a:defRPr sz="1300">
                <a:latin typeface="Times New Roman" charset="0"/>
                <a:ea typeface="ＭＳ Ｐゴシック" charset="0"/>
                <a:cs typeface="+mn-cs"/>
              </a:defRPr>
            </a:lvl1pPr>
          </a:lstStyle>
          <a:p>
            <a:pPr>
              <a:defRPr/>
            </a:pPr>
            <a:endParaRPr lang="en-US"/>
          </a:p>
        </p:txBody>
      </p:sp>
      <p:sp>
        <p:nvSpPr>
          <p:cNvPr id="45059" name="Rectangle 3"/>
          <p:cNvSpPr>
            <a:spLocks noGrp="1" noChangeArrowheads="1"/>
          </p:cNvSpPr>
          <p:nvPr>
            <p:ph type="dt" sz="quarter" idx="1"/>
          </p:nvPr>
        </p:nvSpPr>
        <p:spPr bwMode="auto">
          <a:xfrm>
            <a:off x="3885666" y="1"/>
            <a:ext cx="2972334" cy="4966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6289" tIns="48146" rIns="96289" bIns="48146" numCol="1" anchor="t" anchorCtr="0" compatLnSpc="1">
            <a:prstTxWarp prst="textNoShape">
              <a:avLst/>
            </a:prstTxWarp>
          </a:bodyPr>
          <a:lstStyle>
            <a:lvl1pPr algn="r" defTabSz="962965">
              <a:defRPr sz="1300">
                <a:latin typeface="Times New Roman" charset="0"/>
                <a:ea typeface="ＭＳ Ｐゴシック" charset="0"/>
                <a:cs typeface="+mn-cs"/>
              </a:defRPr>
            </a:lvl1pPr>
          </a:lstStyle>
          <a:p>
            <a:pPr>
              <a:defRPr/>
            </a:pPr>
            <a:endParaRPr lang="en-US"/>
          </a:p>
        </p:txBody>
      </p:sp>
      <p:sp>
        <p:nvSpPr>
          <p:cNvPr id="45060" name="Rectangle 4"/>
          <p:cNvSpPr>
            <a:spLocks noGrp="1" noChangeArrowheads="1"/>
          </p:cNvSpPr>
          <p:nvPr>
            <p:ph type="ftr" sz="quarter" idx="2"/>
          </p:nvPr>
        </p:nvSpPr>
        <p:spPr bwMode="auto">
          <a:xfrm>
            <a:off x="6" y="9449039"/>
            <a:ext cx="2972335" cy="4966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6289" tIns="48146" rIns="96289" bIns="48146" numCol="1" anchor="b" anchorCtr="0" compatLnSpc="1">
            <a:prstTxWarp prst="textNoShape">
              <a:avLst/>
            </a:prstTxWarp>
          </a:bodyPr>
          <a:lstStyle>
            <a:lvl1pPr defTabSz="962965">
              <a:defRPr sz="1300">
                <a:latin typeface="Times New Roman" charset="0"/>
                <a:ea typeface="ＭＳ Ｐゴシック" charset="0"/>
                <a:cs typeface="+mn-cs"/>
              </a:defRPr>
            </a:lvl1pPr>
          </a:lstStyle>
          <a:p>
            <a:pPr>
              <a:defRPr/>
            </a:pPr>
            <a:endParaRPr lang="en-US"/>
          </a:p>
        </p:txBody>
      </p:sp>
      <p:sp>
        <p:nvSpPr>
          <p:cNvPr id="45061" name="Rectangle 5"/>
          <p:cNvSpPr>
            <a:spLocks noGrp="1" noChangeArrowheads="1"/>
          </p:cNvSpPr>
          <p:nvPr>
            <p:ph type="sldNum" sz="quarter" idx="3"/>
          </p:nvPr>
        </p:nvSpPr>
        <p:spPr bwMode="auto">
          <a:xfrm>
            <a:off x="3885666" y="9449039"/>
            <a:ext cx="2972334" cy="4966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6289" tIns="48146" rIns="96289" bIns="48146" numCol="1" anchor="b" anchorCtr="0" compatLnSpc="1">
            <a:prstTxWarp prst="textNoShape">
              <a:avLst/>
            </a:prstTxWarp>
          </a:bodyPr>
          <a:lstStyle>
            <a:lvl1pPr algn="r" defTabSz="962965">
              <a:defRPr sz="1300"/>
            </a:lvl1pPr>
          </a:lstStyle>
          <a:p>
            <a:pPr>
              <a:defRPr/>
            </a:pPr>
            <a:fld id="{830F7084-9B09-46E1-B14D-5479AC72D2EF}" type="slidenum">
              <a:rPr lang="en-US" smtClean="0"/>
              <a:pPr>
                <a:defRPr/>
              </a:pPr>
              <a:t>‹#›</a:t>
            </a:fld>
            <a:endParaRPr lang="en-US"/>
          </a:p>
        </p:txBody>
      </p:sp>
    </p:spTree>
    <p:extLst>
      <p:ext uri="{BB962C8B-B14F-4D97-AF65-F5344CB8AC3E}">
        <p14:creationId xmlns:p14="http://schemas.microsoft.com/office/powerpoint/2010/main" val="1066807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6" y="0"/>
            <a:ext cx="2997972" cy="5314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832" tIns="45917" rIns="91832" bIns="45917" numCol="1" anchor="t"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noProof="0"/>
          </a:p>
        </p:txBody>
      </p:sp>
      <p:sp>
        <p:nvSpPr>
          <p:cNvPr id="100355" name="Rectangle 3"/>
          <p:cNvSpPr>
            <a:spLocks noGrp="1" noChangeArrowheads="1"/>
          </p:cNvSpPr>
          <p:nvPr>
            <p:ph type="dt" idx="1"/>
          </p:nvPr>
        </p:nvSpPr>
        <p:spPr bwMode="auto">
          <a:xfrm>
            <a:off x="3920918" y="0"/>
            <a:ext cx="2921058" cy="5314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832" tIns="45917" rIns="91832" bIns="45917" numCol="1" anchor="t" anchorCtr="0" compatLnSpc="1">
            <a:prstTxWarp prst="textNoShape">
              <a:avLst/>
            </a:prstTxWarp>
          </a:bodyPr>
          <a:lstStyle>
            <a:lvl1pPr algn="r">
              <a:defRPr sz="1200">
                <a:latin typeface="Times New Roman" charset="0"/>
                <a:ea typeface="ＭＳ Ｐゴシック" charset="0"/>
                <a:cs typeface="+mn-cs"/>
              </a:defRPr>
            </a:lvl1pPr>
          </a:lstStyle>
          <a:p>
            <a:pPr>
              <a:defRPr/>
            </a:pPr>
            <a:endParaRPr lang="en-US" noProof="0"/>
          </a:p>
        </p:txBody>
      </p:sp>
      <p:sp>
        <p:nvSpPr>
          <p:cNvPr id="100356" name="Rectangle 4"/>
          <p:cNvSpPr>
            <a:spLocks noGrp="1" noRot="1" noChangeAspect="1" noChangeArrowheads="1" noTextEdit="1"/>
          </p:cNvSpPr>
          <p:nvPr>
            <p:ph type="sldImg" idx="2"/>
          </p:nvPr>
        </p:nvSpPr>
        <p:spPr bwMode="auto">
          <a:xfrm>
            <a:off x="114300" y="758825"/>
            <a:ext cx="6613525" cy="3719513"/>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 xmlns:a14="http://schemas.microsoft.com/office/drawing/2010/main" val="1"/>
            </a:ext>
          </a:extLst>
        </p:spPr>
      </p:sp>
      <p:sp>
        <p:nvSpPr>
          <p:cNvPr id="100357" name="Rectangle 5"/>
          <p:cNvSpPr>
            <a:spLocks noGrp="1" noChangeArrowheads="1"/>
          </p:cNvSpPr>
          <p:nvPr>
            <p:ph type="body" sz="quarter" idx="3"/>
          </p:nvPr>
        </p:nvSpPr>
        <p:spPr bwMode="auto">
          <a:xfrm>
            <a:off x="922952" y="4707119"/>
            <a:ext cx="4996085" cy="44793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832" tIns="45917" rIns="91832" bIns="45917" numCol="1" anchor="t" anchorCtr="0" compatLnSpc="1">
            <a:prstTxWarp prst="textNoShape">
              <a:avLst/>
            </a:prstTxWarp>
          </a:bodyPr>
          <a:lstStyle/>
          <a:p>
            <a:pPr lvl="0"/>
            <a:r>
              <a:rPr lang="en-US" noProof="0" err="1"/>
              <a:t>Mastertextformat</a:t>
            </a:r>
            <a:r>
              <a:rPr lang="en-US" noProof="0"/>
              <a:t> </a:t>
            </a:r>
            <a:r>
              <a:rPr lang="en-US" noProof="0" err="1"/>
              <a:t>bearbeiten</a:t>
            </a:r>
            <a:endParaRPr lang="en-US" noProof="0"/>
          </a:p>
          <a:p>
            <a:pPr lvl="1"/>
            <a:r>
              <a:rPr lang="en-US" noProof="0" err="1"/>
              <a:t>Zweite</a:t>
            </a:r>
            <a:r>
              <a:rPr lang="en-US" noProof="0"/>
              <a:t> </a:t>
            </a:r>
            <a:r>
              <a:rPr lang="en-US" noProof="0" err="1"/>
              <a:t>Ebene</a:t>
            </a:r>
            <a:endParaRPr lang="en-US" noProof="0"/>
          </a:p>
          <a:p>
            <a:pPr lvl="2"/>
            <a:r>
              <a:rPr lang="en-US" noProof="0" err="1"/>
              <a:t>Dritte</a:t>
            </a:r>
            <a:r>
              <a:rPr lang="en-US" noProof="0"/>
              <a:t> </a:t>
            </a:r>
            <a:r>
              <a:rPr lang="en-US" noProof="0" err="1"/>
              <a:t>Ebene</a:t>
            </a:r>
            <a:endParaRPr lang="en-US" noProof="0"/>
          </a:p>
          <a:p>
            <a:pPr lvl="3"/>
            <a:r>
              <a:rPr lang="en-US" noProof="0" err="1"/>
              <a:t>Vierte</a:t>
            </a:r>
            <a:r>
              <a:rPr lang="en-US" noProof="0"/>
              <a:t> </a:t>
            </a:r>
            <a:r>
              <a:rPr lang="en-US" noProof="0" err="1"/>
              <a:t>Ebene</a:t>
            </a:r>
            <a:endParaRPr lang="en-US" noProof="0"/>
          </a:p>
          <a:p>
            <a:pPr lvl="4"/>
            <a:r>
              <a:rPr lang="en-US" noProof="0" err="1"/>
              <a:t>Fünfte</a:t>
            </a:r>
            <a:r>
              <a:rPr lang="en-US" noProof="0"/>
              <a:t> </a:t>
            </a:r>
            <a:r>
              <a:rPr lang="en-US" noProof="0" err="1"/>
              <a:t>Ebene</a:t>
            </a:r>
            <a:endParaRPr lang="en-US" noProof="0"/>
          </a:p>
        </p:txBody>
      </p:sp>
      <p:sp>
        <p:nvSpPr>
          <p:cNvPr id="100358" name="Rectangle 6"/>
          <p:cNvSpPr>
            <a:spLocks noGrp="1" noChangeArrowheads="1"/>
          </p:cNvSpPr>
          <p:nvPr>
            <p:ph type="ftr" sz="quarter" idx="4"/>
          </p:nvPr>
        </p:nvSpPr>
        <p:spPr bwMode="auto">
          <a:xfrm>
            <a:off x="6" y="9414245"/>
            <a:ext cx="2997972" cy="5314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832" tIns="45917" rIns="91832" bIns="45917" numCol="1" anchor="b"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noProof="0"/>
          </a:p>
        </p:txBody>
      </p:sp>
      <p:sp>
        <p:nvSpPr>
          <p:cNvPr id="100359" name="Rectangle 7"/>
          <p:cNvSpPr>
            <a:spLocks noGrp="1" noChangeArrowheads="1"/>
          </p:cNvSpPr>
          <p:nvPr>
            <p:ph type="sldNum" sz="quarter" idx="5"/>
          </p:nvPr>
        </p:nvSpPr>
        <p:spPr bwMode="auto">
          <a:xfrm>
            <a:off x="3920918" y="9414245"/>
            <a:ext cx="2921058" cy="5314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832" tIns="45917" rIns="91832" bIns="45917" numCol="1" anchor="b" anchorCtr="0" compatLnSpc="1">
            <a:prstTxWarp prst="textNoShape">
              <a:avLst/>
            </a:prstTxWarp>
          </a:bodyPr>
          <a:lstStyle>
            <a:lvl1pPr algn="r">
              <a:defRPr sz="1200"/>
            </a:lvl1pPr>
          </a:lstStyle>
          <a:p>
            <a:pPr>
              <a:defRPr/>
            </a:pPr>
            <a:fld id="{C282CFA4-EB7F-4CFC-A47B-9F4D1D9D5361}" type="slidenum">
              <a:rPr lang="en-US" noProof="0" smtClean="0"/>
              <a:pPr>
                <a:defRPr/>
              </a:pPr>
              <a:t>‹#›</a:t>
            </a:fld>
            <a:endParaRPr lang="en-US" noProof="0"/>
          </a:p>
        </p:txBody>
      </p:sp>
    </p:spTree>
    <p:extLst>
      <p:ext uri="{BB962C8B-B14F-4D97-AF65-F5344CB8AC3E}">
        <p14:creationId xmlns:p14="http://schemas.microsoft.com/office/powerpoint/2010/main" val="248353832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I’ll start with a brief introduction about TGE Gas Engineering.  We are an EPC contractor that specialise in the design and build of storage and distribution terminals for Cryogenic liquids.  This typically means LNG and LPG, but more recently we have seen an increasing interest in our liquified ammonia capabilities.  </a:t>
            </a:r>
          </a:p>
          <a:p>
            <a:endParaRPr lang="en-GB" dirty="0"/>
          </a:p>
          <a:p>
            <a:r>
              <a:rPr lang="en-GB" dirty="0"/>
              <a:t>We also offer plant conversion and optimisation, and Process Safety Assurance, again with our expertise being in cryogenic liquefied gases.  </a:t>
            </a:r>
          </a:p>
          <a:p>
            <a:endParaRPr lang="en-GB" dirty="0"/>
          </a:p>
          <a:p>
            <a:r>
              <a:rPr lang="en-GB" dirty="0"/>
              <a:t>We have a UK office in Manchester with our head office being in Bonn, Germany.</a:t>
            </a:r>
          </a:p>
        </p:txBody>
      </p:sp>
      <p:sp>
        <p:nvSpPr>
          <p:cNvPr id="4" name="Slide Number Placeholder 3"/>
          <p:cNvSpPr>
            <a:spLocks noGrp="1"/>
          </p:cNvSpPr>
          <p:nvPr>
            <p:ph type="sldNum" sz="quarter" idx="5"/>
          </p:nvPr>
        </p:nvSpPr>
        <p:spPr/>
        <p:txBody>
          <a:bodyPr/>
          <a:lstStyle/>
          <a:p>
            <a:pPr>
              <a:defRPr/>
            </a:pPr>
            <a:fld id="{C282CFA4-EB7F-4CFC-A47B-9F4D1D9D5361}" type="slidenum">
              <a:rPr lang="en-US" noProof="0" smtClean="0"/>
              <a:pPr>
                <a:defRPr/>
              </a:pPr>
              <a:t>2</a:t>
            </a:fld>
            <a:endParaRPr lang="en-US" noProof="0"/>
          </a:p>
        </p:txBody>
      </p:sp>
    </p:spTree>
    <p:extLst>
      <p:ext uri="{BB962C8B-B14F-4D97-AF65-F5344CB8AC3E}">
        <p14:creationId xmlns:p14="http://schemas.microsoft.com/office/powerpoint/2010/main" val="3586758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my experience this is people getting mixed up between the worst case and most likely consequences</a:t>
            </a:r>
          </a:p>
          <a:p>
            <a:endParaRPr lang="en-GB" dirty="0"/>
          </a:p>
          <a:p>
            <a:r>
              <a:rPr lang="en-GB" dirty="0"/>
              <a:t>It is important to fully define the scenario and the consequences before trying to determine how frequency the event is</a:t>
            </a:r>
          </a:p>
          <a:p>
            <a:endParaRPr lang="en-GB" dirty="0"/>
          </a:p>
          <a:p>
            <a:r>
              <a:rPr lang="en-GB" dirty="0"/>
              <a:t>I’ve often thought whether the orientation makes this more likely</a:t>
            </a:r>
          </a:p>
        </p:txBody>
      </p:sp>
      <p:sp>
        <p:nvSpPr>
          <p:cNvPr id="4" name="Slide Number Placeholder 3"/>
          <p:cNvSpPr>
            <a:spLocks noGrp="1"/>
          </p:cNvSpPr>
          <p:nvPr>
            <p:ph type="sldNum" sz="quarter" idx="5"/>
          </p:nvPr>
        </p:nvSpPr>
        <p:spPr/>
        <p:txBody>
          <a:bodyPr/>
          <a:lstStyle/>
          <a:p>
            <a:pPr>
              <a:defRPr/>
            </a:pPr>
            <a:fld id="{C282CFA4-EB7F-4CFC-A47B-9F4D1D9D5361}" type="slidenum">
              <a:rPr lang="en-US" noProof="0" smtClean="0"/>
              <a:pPr>
                <a:defRPr/>
              </a:pPr>
              <a:t>12</a:t>
            </a:fld>
            <a:endParaRPr lang="en-US" noProof="0"/>
          </a:p>
        </p:txBody>
      </p:sp>
    </p:spTree>
    <p:extLst>
      <p:ext uri="{BB962C8B-B14F-4D97-AF65-F5344CB8AC3E}">
        <p14:creationId xmlns:p14="http://schemas.microsoft.com/office/powerpoint/2010/main" val="1953131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focusing on the worst case scenario, the fact that further measures are required for the most likely outcome may be missed.</a:t>
            </a:r>
          </a:p>
        </p:txBody>
      </p:sp>
      <p:sp>
        <p:nvSpPr>
          <p:cNvPr id="4" name="Slide Number Placeholder 3"/>
          <p:cNvSpPr>
            <a:spLocks noGrp="1"/>
          </p:cNvSpPr>
          <p:nvPr>
            <p:ph type="sldNum" sz="quarter" idx="5"/>
          </p:nvPr>
        </p:nvSpPr>
        <p:spPr/>
        <p:txBody>
          <a:bodyPr/>
          <a:lstStyle/>
          <a:p>
            <a:pPr>
              <a:defRPr/>
            </a:pPr>
            <a:fld id="{C282CFA4-EB7F-4CFC-A47B-9F4D1D9D5361}" type="slidenum">
              <a:rPr lang="en-US" noProof="0" smtClean="0"/>
              <a:pPr>
                <a:defRPr/>
              </a:pPr>
              <a:t>13</a:t>
            </a:fld>
            <a:endParaRPr lang="en-US" noProof="0"/>
          </a:p>
        </p:txBody>
      </p:sp>
    </p:spTree>
    <p:extLst>
      <p:ext uri="{BB962C8B-B14F-4D97-AF65-F5344CB8AC3E}">
        <p14:creationId xmlns:p14="http://schemas.microsoft.com/office/powerpoint/2010/main" val="4261739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282CFA4-EB7F-4CFC-A47B-9F4D1D9D5361}" type="slidenum">
              <a:rPr lang="en-US" noProof="0" smtClean="0"/>
              <a:pPr>
                <a:defRPr/>
              </a:pPr>
              <a:t>14</a:t>
            </a:fld>
            <a:endParaRPr lang="en-US" noProof="0"/>
          </a:p>
        </p:txBody>
      </p:sp>
    </p:spTree>
    <p:extLst>
      <p:ext uri="{BB962C8B-B14F-4D97-AF65-F5344CB8AC3E}">
        <p14:creationId xmlns:p14="http://schemas.microsoft.com/office/powerpoint/2010/main" val="3509852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Control barriers – stop the top event (loss of containment) (trip system)</a:t>
            </a:r>
          </a:p>
          <a:p>
            <a:r>
              <a:rPr lang="en-GB" dirty="0"/>
              <a:t>Mitigation measures – can reduce the consequences once the top event has happened (fire and gas)</a:t>
            </a:r>
          </a:p>
        </p:txBody>
      </p:sp>
      <p:sp>
        <p:nvSpPr>
          <p:cNvPr id="4" name="Slide Number Placeholder 3"/>
          <p:cNvSpPr>
            <a:spLocks noGrp="1"/>
          </p:cNvSpPr>
          <p:nvPr>
            <p:ph type="sldNum" sz="quarter" idx="5"/>
          </p:nvPr>
        </p:nvSpPr>
        <p:spPr/>
        <p:txBody>
          <a:bodyPr/>
          <a:lstStyle/>
          <a:p>
            <a:pPr>
              <a:defRPr/>
            </a:pPr>
            <a:fld id="{C282CFA4-EB7F-4CFC-A47B-9F4D1D9D5361}" type="slidenum">
              <a:rPr lang="en-US" noProof="0" smtClean="0"/>
              <a:pPr>
                <a:defRPr/>
              </a:pPr>
              <a:t>15</a:t>
            </a:fld>
            <a:endParaRPr lang="en-US" noProof="0"/>
          </a:p>
        </p:txBody>
      </p:sp>
    </p:spTree>
    <p:extLst>
      <p:ext uri="{BB962C8B-B14F-4D97-AF65-F5344CB8AC3E}">
        <p14:creationId xmlns:p14="http://schemas.microsoft.com/office/powerpoint/2010/main" val="1418779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282CFA4-EB7F-4CFC-A47B-9F4D1D9D5361}" type="slidenum">
              <a:rPr lang="en-US" noProof="0" smtClean="0"/>
              <a:pPr>
                <a:defRPr/>
              </a:pPr>
              <a:t>16</a:t>
            </a:fld>
            <a:endParaRPr lang="en-US" noProof="0"/>
          </a:p>
        </p:txBody>
      </p:sp>
    </p:spTree>
    <p:extLst>
      <p:ext uri="{BB962C8B-B14F-4D97-AF65-F5344CB8AC3E}">
        <p14:creationId xmlns:p14="http://schemas.microsoft.com/office/powerpoint/2010/main" val="2212676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the risk assessment has been completed, the results need to be used for something</a:t>
            </a:r>
          </a:p>
        </p:txBody>
      </p:sp>
      <p:sp>
        <p:nvSpPr>
          <p:cNvPr id="4" name="Slide Number Placeholder 3"/>
          <p:cNvSpPr>
            <a:spLocks noGrp="1"/>
          </p:cNvSpPr>
          <p:nvPr>
            <p:ph type="sldNum" sz="quarter" idx="5"/>
          </p:nvPr>
        </p:nvSpPr>
        <p:spPr/>
        <p:txBody>
          <a:bodyPr/>
          <a:lstStyle/>
          <a:p>
            <a:pPr>
              <a:defRPr/>
            </a:pPr>
            <a:fld id="{C282CFA4-EB7F-4CFC-A47B-9F4D1D9D5361}" type="slidenum">
              <a:rPr lang="en-US" noProof="0" smtClean="0"/>
              <a:pPr>
                <a:defRPr/>
              </a:pPr>
              <a:t>17</a:t>
            </a:fld>
            <a:endParaRPr lang="en-US" noProof="0"/>
          </a:p>
        </p:txBody>
      </p:sp>
    </p:spTree>
    <p:extLst>
      <p:ext uri="{BB962C8B-B14F-4D97-AF65-F5344CB8AC3E}">
        <p14:creationId xmlns:p14="http://schemas.microsoft.com/office/powerpoint/2010/main" val="3392749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a:t>
            </a:r>
          </a:p>
        </p:txBody>
      </p:sp>
      <p:sp>
        <p:nvSpPr>
          <p:cNvPr id="4" name="Slide Number Placeholder 3"/>
          <p:cNvSpPr>
            <a:spLocks noGrp="1"/>
          </p:cNvSpPr>
          <p:nvPr>
            <p:ph type="sldNum" sz="quarter" idx="5"/>
          </p:nvPr>
        </p:nvSpPr>
        <p:spPr/>
        <p:txBody>
          <a:bodyPr/>
          <a:lstStyle/>
          <a:p>
            <a:pPr>
              <a:defRPr/>
            </a:pPr>
            <a:fld id="{C282CFA4-EB7F-4CFC-A47B-9F4D1D9D5361}" type="slidenum">
              <a:rPr lang="en-US" noProof="0" smtClean="0"/>
              <a:pPr>
                <a:defRPr/>
              </a:pPr>
              <a:t>18</a:t>
            </a:fld>
            <a:endParaRPr lang="en-US" noProof="0"/>
          </a:p>
        </p:txBody>
      </p:sp>
    </p:spTree>
    <p:extLst>
      <p:ext uri="{BB962C8B-B14F-4D97-AF65-F5344CB8AC3E}">
        <p14:creationId xmlns:p14="http://schemas.microsoft.com/office/powerpoint/2010/main" val="2015677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C282CFA4-EB7F-4CFC-A47B-9F4D1D9D5361}" type="slidenum">
              <a:rPr lang="en-US" noProof="0" smtClean="0"/>
              <a:pPr>
                <a:defRPr/>
              </a:pPr>
              <a:t>21</a:t>
            </a:fld>
            <a:endParaRPr lang="en-US" noProof="0"/>
          </a:p>
        </p:txBody>
      </p:sp>
    </p:spTree>
    <p:extLst>
      <p:ext uri="{BB962C8B-B14F-4D97-AF65-F5344CB8AC3E}">
        <p14:creationId xmlns:p14="http://schemas.microsoft.com/office/powerpoint/2010/main" val="415379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a:t>Some</a:t>
            </a:r>
            <a:r>
              <a:rPr lang="de-DE" dirty="0"/>
              <a:t> </a:t>
            </a:r>
            <a:r>
              <a:rPr lang="de-DE" dirty="0" err="1"/>
              <a:t>of</a:t>
            </a:r>
            <a:r>
              <a:rPr lang="de-DE" dirty="0"/>
              <a:t> </a:t>
            </a:r>
            <a:r>
              <a:rPr lang="de-DE" dirty="0" err="1"/>
              <a:t>our</a:t>
            </a:r>
            <a:r>
              <a:rPr lang="de-DE" dirty="0"/>
              <a:t> </a:t>
            </a:r>
            <a:r>
              <a:rPr lang="de-DE" dirty="0" err="1"/>
              <a:t>customers</a:t>
            </a:r>
            <a:r>
              <a:rPr lang="de-DE" dirty="0"/>
              <a:t>, </a:t>
            </a:r>
            <a:r>
              <a:rPr lang="de-DE" dirty="0" err="1"/>
              <a:t>old</a:t>
            </a:r>
            <a:r>
              <a:rPr lang="de-DE" dirty="0"/>
              <a:t> and </a:t>
            </a:r>
            <a:r>
              <a:rPr lang="de-DE" dirty="0" err="1"/>
              <a:t>existing</a:t>
            </a:r>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82CFA4-EB7F-4CFC-A47B-9F4D1D9D5361}" type="slidenum">
              <a:rPr kumimoji="0" lang="en-US" sz="1200" b="0" i="0" u="none" strike="noStrike" kern="1200" cap="none" spc="0" normalizeH="0" baseline="0" noProof="0" smtClean="0">
                <a:ln>
                  <a:noFill/>
                </a:ln>
                <a:solidFill>
                  <a:srgbClr val="004372"/>
                </a:solidFill>
                <a:effectLst/>
                <a:uLnTx/>
                <a:uFillTx/>
                <a:latin typeface="Times New Roman" pitchFamily="18"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4372"/>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1646861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question I’m going to try and give my answer for – based on my experience of using Risk Assessment Matrices</a:t>
            </a:r>
          </a:p>
          <a:p>
            <a:endParaRPr lang="en-GB" dirty="0"/>
          </a:p>
          <a:p>
            <a:r>
              <a:rPr lang="en-GB" dirty="0"/>
              <a:t>First of all, for completeness and so we have a common understanding, this is what I mean by a Risk Assessment Matrix and the main benefits</a:t>
            </a:r>
          </a:p>
          <a:p>
            <a:endParaRPr lang="en-GB" dirty="0"/>
          </a:p>
          <a:p>
            <a:r>
              <a:rPr lang="en-GB" dirty="0"/>
              <a:t>I make no claim that this is a good risk assessment, it is just an example that I’ll use to illustrate some of my points</a:t>
            </a:r>
          </a:p>
        </p:txBody>
      </p:sp>
      <p:sp>
        <p:nvSpPr>
          <p:cNvPr id="4" name="Slide Number Placeholder 3"/>
          <p:cNvSpPr>
            <a:spLocks noGrp="1"/>
          </p:cNvSpPr>
          <p:nvPr>
            <p:ph type="sldNum" sz="quarter" idx="5"/>
          </p:nvPr>
        </p:nvSpPr>
        <p:spPr/>
        <p:txBody>
          <a:bodyPr/>
          <a:lstStyle/>
          <a:p>
            <a:pPr>
              <a:defRPr/>
            </a:pPr>
            <a:fld id="{C282CFA4-EB7F-4CFC-A47B-9F4D1D9D5361}" type="slidenum">
              <a:rPr lang="en-US" noProof="0" smtClean="0"/>
              <a:pPr>
                <a:defRPr/>
              </a:pPr>
              <a:t>4</a:t>
            </a:fld>
            <a:endParaRPr lang="en-US" noProof="0"/>
          </a:p>
        </p:txBody>
      </p:sp>
    </p:spTree>
    <p:extLst>
      <p:ext uri="{BB962C8B-B14F-4D97-AF65-F5344CB8AC3E}">
        <p14:creationId xmlns:p14="http://schemas.microsoft.com/office/powerpoint/2010/main" val="1395585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Worth remembering that it is only a tool, and like any tool, its success is dependent on the experiences, capability and biases of the people using it – I think these are things that can be accounted for and can make Risk Assessments using the Risk Assessment Matrix valuable.</a:t>
            </a:r>
          </a:p>
          <a:p>
            <a:endParaRPr lang="en-GB" dirty="0"/>
          </a:p>
          <a:p>
            <a:r>
              <a:rPr lang="en-GB" dirty="0"/>
              <a:t>So, my answer…..</a:t>
            </a:r>
          </a:p>
        </p:txBody>
      </p:sp>
      <p:sp>
        <p:nvSpPr>
          <p:cNvPr id="4" name="Slide Number Placeholder 3"/>
          <p:cNvSpPr>
            <a:spLocks noGrp="1"/>
          </p:cNvSpPr>
          <p:nvPr>
            <p:ph type="sldNum" sz="quarter" idx="5"/>
          </p:nvPr>
        </p:nvSpPr>
        <p:spPr/>
        <p:txBody>
          <a:bodyPr/>
          <a:lstStyle/>
          <a:p>
            <a:pPr>
              <a:defRPr/>
            </a:pPr>
            <a:fld id="{C282CFA4-EB7F-4CFC-A47B-9F4D1D9D5361}" type="slidenum">
              <a:rPr lang="en-US" noProof="0" smtClean="0"/>
              <a:pPr>
                <a:defRPr/>
              </a:pPr>
              <a:t>5</a:t>
            </a:fld>
            <a:endParaRPr lang="en-US" noProof="0"/>
          </a:p>
        </p:txBody>
      </p:sp>
    </p:spTree>
    <p:extLst>
      <p:ext uri="{BB962C8B-B14F-4D97-AF65-F5344CB8AC3E}">
        <p14:creationId xmlns:p14="http://schemas.microsoft.com/office/powerpoint/2010/main" val="275760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think the idea of consistency and repeatability are key, we need to make the process as clear and as simple as possible, so that if two people assess the same scenario, they will come up with the same result.</a:t>
            </a:r>
          </a:p>
          <a:p>
            <a:endParaRPr lang="en-GB" dirty="0"/>
          </a:p>
          <a:p>
            <a:r>
              <a:rPr lang="en-GB" dirty="0"/>
              <a:t>How do we do that…</a:t>
            </a:r>
          </a:p>
        </p:txBody>
      </p:sp>
      <p:sp>
        <p:nvSpPr>
          <p:cNvPr id="4" name="Slide Number Placeholder 3"/>
          <p:cNvSpPr>
            <a:spLocks noGrp="1"/>
          </p:cNvSpPr>
          <p:nvPr>
            <p:ph type="sldNum" sz="quarter" idx="5"/>
          </p:nvPr>
        </p:nvSpPr>
        <p:spPr/>
        <p:txBody>
          <a:bodyPr/>
          <a:lstStyle/>
          <a:p>
            <a:pPr>
              <a:defRPr/>
            </a:pPr>
            <a:fld id="{C282CFA4-EB7F-4CFC-A47B-9F4D1D9D5361}" type="slidenum">
              <a:rPr lang="en-US" noProof="0" smtClean="0"/>
              <a:pPr>
                <a:defRPr/>
              </a:pPr>
              <a:t>6</a:t>
            </a:fld>
            <a:endParaRPr lang="en-US" noProof="0"/>
          </a:p>
        </p:txBody>
      </p:sp>
    </p:spTree>
    <p:extLst>
      <p:ext uri="{BB962C8B-B14F-4D97-AF65-F5344CB8AC3E}">
        <p14:creationId xmlns:p14="http://schemas.microsoft.com/office/powerpoint/2010/main" val="161383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Process – e.g. management of change, HAZOP, site risk register</a:t>
            </a:r>
          </a:p>
          <a:p>
            <a:r>
              <a:rPr lang="en-GB" dirty="0" err="1"/>
              <a:t>Origanistaion’s</a:t>
            </a:r>
            <a:r>
              <a:rPr lang="en-GB" dirty="0"/>
              <a:t> risk tolerance</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C282CFA4-EB7F-4CFC-A47B-9F4D1D9D5361}" type="slidenum">
              <a:rPr lang="en-US" noProof="0" smtClean="0"/>
              <a:pPr>
                <a:defRPr/>
              </a:pPr>
              <a:t>7</a:t>
            </a:fld>
            <a:endParaRPr lang="en-US" noProof="0"/>
          </a:p>
        </p:txBody>
      </p:sp>
    </p:spTree>
    <p:extLst>
      <p:ext uri="{BB962C8B-B14F-4D97-AF65-F5344CB8AC3E}">
        <p14:creationId xmlns:p14="http://schemas.microsoft.com/office/powerpoint/2010/main" val="3217385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Ranges – severity should start at no effect, but where does it stop</a:t>
            </a:r>
          </a:p>
          <a:p>
            <a:r>
              <a:rPr lang="en-GB" dirty="0"/>
              <a:t>Divisions – frequency how many orders of magnitude should each box represent</a:t>
            </a:r>
          </a:p>
          <a:p>
            <a:endParaRPr lang="en-GB" dirty="0"/>
          </a:p>
          <a:p>
            <a:r>
              <a:rPr lang="en-GB" dirty="0"/>
              <a:t>Severity - If you’re using the Risk Assessment Matrix to decide whether further assessment is required, may not be worthwhile separating these two severities, extra rows could cause confusion</a:t>
            </a:r>
          </a:p>
          <a:p>
            <a:endParaRPr lang="en-GB" dirty="0"/>
          </a:p>
          <a:p>
            <a:r>
              <a:rPr lang="en-GB" dirty="0" err="1"/>
              <a:t>Lilelihood</a:t>
            </a:r>
            <a:r>
              <a:rPr lang="en-GB" dirty="0"/>
              <a:t> – if the divisions are too large, all of the scenarios could end up in the same box, so not possible to use the output for prioritisation</a:t>
            </a:r>
          </a:p>
          <a:p>
            <a:endParaRPr lang="en-GB" dirty="0"/>
          </a:p>
          <a:p>
            <a:r>
              <a:rPr lang="en-GB" dirty="0"/>
              <a:t>A further point – I have single fatality on this Rik Assessment Matrix, is that really credible, people on site, in a lot of cases are usually working in groups, so would 1 to 3 fatalities be more appropriate for this row?</a:t>
            </a:r>
          </a:p>
        </p:txBody>
      </p:sp>
      <p:sp>
        <p:nvSpPr>
          <p:cNvPr id="4" name="Slide Number Placeholder 3"/>
          <p:cNvSpPr>
            <a:spLocks noGrp="1"/>
          </p:cNvSpPr>
          <p:nvPr>
            <p:ph type="sldNum" sz="quarter" idx="5"/>
          </p:nvPr>
        </p:nvSpPr>
        <p:spPr/>
        <p:txBody>
          <a:bodyPr/>
          <a:lstStyle/>
          <a:p>
            <a:pPr>
              <a:defRPr/>
            </a:pPr>
            <a:fld id="{C282CFA4-EB7F-4CFC-A47B-9F4D1D9D5361}" type="slidenum">
              <a:rPr lang="en-US" noProof="0" smtClean="0"/>
              <a:pPr>
                <a:defRPr/>
              </a:pPr>
              <a:t>9</a:t>
            </a:fld>
            <a:endParaRPr lang="en-US" noProof="0"/>
          </a:p>
        </p:txBody>
      </p:sp>
    </p:spTree>
    <p:extLst>
      <p:ext uri="{BB962C8B-B14F-4D97-AF65-F5344CB8AC3E}">
        <p14:creationId xmlns:p14="http://schemas.microsoft.com/office/powerpoint/2010/main" val="413434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an example, organisation A deem a risk in this box to be in the ALARP region,</a:t>
            </a:r>
          </a:p>
          <a:p>
            <a:endParaRPr lang="en-GB" dirty="0"/>
          </a:p>
          <a:p>
            <a:r>
              <a:rPr lang="en-GB" dirty="0" err="1"/>
              <a:t>Oorganisation</a:t>
            </a:r>
            <a:r>
              <a:rPr lang="en-GB" dirty="0"/>
              <a:t> B are less tolerant to risk, on their RAM the same severity, likelihood pair is Intolerable, meaning further measures are required</a:t>
            </a:r>
          </a:p>
        </p:txBody>
      </p:sp>
      <p:sp>
        <p:nvSpPr>
          <p:cNvPr id="4" name="Slide Number Placeholder 3"/>
          <p:cNvSpPr>
            <a:spLocks noGrp="1"/>
          </p:cNvSpPr>
          <p:nvPr>
            <p:ph type="sldNum" sz="quarter" idx="5"/>
          </p:nvPr>
        </p:nvSpPr>
        <p:spPr/>
        <p:txBody>
          <a:bodyPr/>
          <a:lstStyle/>
          <a:p>
            <a:pPr>
              <a:defRPr/>
            </a:pPr>
            <a:fld id="{C282CFA4-EB7F-4CFC-A47B-9F4D1D9D5361}" type="slidenum">
              <a:rPr lang="en-US" noProof="0" smtClean="0"/>
              <a:pPr>
                <a:defRPr/>
              </a:pPr>
              <a:t>10</a:t>
            </a:fld>
            <a:endParaRPr lang="en-US" noProof="0"/>
          </a:p>
        </p:txBody>
      </p:sp>
    </p:spTree>
    <p:extLst>
      <p:ext uri="{BB962C8B-B14F-4D97-AF65-F5344CB8AC3E}">
        <p14:creationId xmlns:p14="http://schemas.microsoft.com/office/powerpoint/2010/main" val="548602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constructed the Risk Assessment, how it is used needs to be considered</a:t>
            </a:r>
          </a:p>
        </p:txBody>
      </p:sp>
      <p:sp>
        <p:nvSpPr>
          <p:cNvPr id="4" name="Slide Number Placeholder 3"/>
          <p:cNvSpPr>
            <a:spLocks noGrp="1"/>
          </p:cNvSpPr>
          <p:nvPr>
            <p:ph type="sldNum" sz="quarter" idx="5"/>
          </p:nvPr>
        </p:nvSpPr>
        <p:spPr/>
        <p:txBody>
          <a:bodyPr/>
          <a:lstStyle/>
          <a:p>
            <a:pPr>
              <a:defRPr/>
            </a:pPr>
            <a:fld id="{C282CFA4-EB7F-4CFC-A47B-9F4D1D9D5361}" type="slidenum">
              <a:rPr lang="en-US" noProof="0" smtClean="0"/>
              <a:pPr>
                <a:defRPr/>
              </a:pPr>
              <a:t>11</a:t>
            </a:fld>
            <a:endParaRPr lang="en-US" noProof="0"/>
          </a:p>
        </p:txBody>
      </p:sp>
    </p:spTree>
    <p:extLst>
      <p:ext uri="{BB962C8B-B14F-4D97-AF65-F5344CB8AC3E}">
        <p14:creationId xmlns:p14="http://schemas.microsoft.com/office/powerpoint/2010/main" val="3429209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6.jpeg"/><Relationship Id="rId21" Type="http://schemas.openxmlformats.org/officeDocument/2006/relationships/image" Target="../media/image44.gif"/><Relationship Id="rId34" Type="http://schemas.openxmlformats.org/officeDocument/2006/relationships/image" Target="../media/image57.jpeg"/><Relationship Id="rId7" Type="http://schemas.openxmlformats.org/officeDocument/2006/relationships/image" Target="../media/image30.jpeg"/><Relationship Id="rId12" Type="http://schemas.openxmlformats.org/officeDocument/2006/relationships/image" Target="../media/image35.jpeg"/><Relationship Id="rId17" Type="http://schemas.openxmlformats.org/officeDocument/2006/relationships/image" Target="../media/image40.jpeg"/><Relationship Id="rId25" Type="http://schemas.openxmlformats.org/officeDocument/2006/relationships/image" Target="../media/image48.png"/><Relationship Id="rId33" Type="http://schemas.openxmlformats.org/officeDocument/2006/relationships/image" Target="../media/image56.png"/><Relationship Id="rId2" Type="http://schemas.openxmlformats.org/officeDocument/2006/relationships/image" Target="../media/image25.jpeg"/><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image" Target="../media/image52.png"/><Relationship Id="rId1" Type="http://schemas.openxmlformats.org/officeDocument/2006/relationships/slideMaster" Target="../slideMasters/slideMaster1.xml"/><Relationship Id="rId6" Type="http://schemas.openxmlformats.org/officeDocument/2006/relationships/image" Target="../media/image29.png"/><Relationship Id="rId11" Type="http://schemas.openxmlformats.org/officeDocument/2006/relationships/image" Target="../media/image34.jpeg"/><Relationship Id="rId24" Type="http://schemas.openxmlformats.org/officeDocument/2006/relationships/image" Target="../media/image47.jpeg"/><Relationship Id="rId32" Type="http://schemas.openxmlformats.org/officeDocument/2006/relationships/image" Target="../media/image55.jpeg"/><Relationship Id="rId5" Type="http://schemas.openxmlformats.org/officeDocument/2006/relationships/image" Target="../media/image28.jpeg"/><Relationship Id="rId15" Type="http://schemas.openxmlformats.org/officeDocument/2006/relationships/image" Target="../media/image38.png"/><Relationship Id="rId23" Type="http://schemas.openxmlformats.org/officeDocument/2006/relationships/image" Target="../media/image46.jpeg"/><Relationship Id="rId28" Type="http://schemas.openxmlformats.org/officeDocument/2006/relationships/image" Target="../media/image51.png"/><Relationship Id="rId36" Type="http://schemas.openxmlformats.org/officeDocument/2006/relationships/image" Target="../media/image59.png"/><Relationship Id="rId10" Type="http://schemas.openxmlformats.org/officeDocument/2006/relationships/image" Target="../media/image33.png"/><Relationship Id="rId19" Type="http://schemas.openxmlformats.org/officeDocument/2006/relationships/image" Target="../media/image42.png"/><Relationship Id="rId31" Type="http://schemas.openxmlformats.org/officeDocument/2006/relationships/image" Target="../media/image54.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jpeg"/><Relationship Id="rId22" Type="http://schemas.openxmlformats.org/officeDocument/2006/relationships/image" Target="../media/image45.png"/><Relationship Id="rId27" Type="http://schemas.openxmlformats.org/officeDocument/2006/relationships/image" Target="../media/image50.png"/><Relationship Id="rId30" Type="http://schemas.openxmlformats.org/officeDocument/2006/relationships/image" Target="../media/image53.jpeg"/><Relationship Id="rId35" Type="http://schemas.openxmlformats.org/officeDocument/2006/relationships/image" Target="../media/image58.jpeg"/><Relationship Id="rId8" Type="http://schemas.openxmlformats.org/officeDocument/2006/relationships/image" Target="../media/image31.gi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1.jpe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2.jpe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3.jpe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4.jpe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5.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6.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6.jpeg"/><Relationship Id="rId21" Type="http://schemas.openxmlformats.org/officeDocument/2006/relationships/image" Target="../media/image44.gif"/><Relationship Id="rId34" Type="http://schemas.openxmlformats.org/officeDocument/2006/relationships/image" Target="../media/image57.jpeg"/><Relationship Id="rId7" Type="http://schemas.openxmlformats.org/officeDocument/2006/relationships/image" Target="../media/image30.jpeg"/><Relationship Id="rId12" Type="http://schemas.openxmlformats.org/officeDocument/2006/relationships/image" Target="../media/image35.jpeg"/><Relationship Id="rId17" Type="http://schemas.openxmlformats.org/officeDocument/2006/relationships/image" Target="../media/image40.jpeg"/><Relationship Id="rId25" Type="http://schemas.openxmlformats.org/officeDocument/2006/relationships/image" Target="../media/image48.png"/><Relationship Id="rId33" Type="http://schemas.openxmlformats.org/officeDocument/2006/relationships/image" Target="../media/image56.png"/><Relationship Id="rId2" Type="http://schemas.openxmlformats.org/officeDocument/2006/relationships/image" Target="../media/image25.jpeg"/><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image" Target="../media/image52.png"/><Relationship Id="rId1" Type="http://schemas.openxmlformats.org/officeDocument/2006/relationships/slideMaster" Target="../slideMasters/slideMaster2.xml"/><Relationship Id="rId6" Type="http://schemas.openxmlformats.org/officeDocument/2006/relationships/image" Target="../media/image29.png"/><Relationship Id="rId11" Type="http://schemas.openxmlformats.org/officeDocument/2006/relationships/image" Target="../media/image34.jpeg"/><Relationship Id="rId24" Type="http://schemas.openxmlformats.org/officeDocument/2006/relationships/image" Target="../media/image47.jpeg"/><Relationship Id="rId32" Type="http://schemas.openxmlformats.org/officeDocument/2006/relationships/image" Target="../media/image55.jpeg"/><Relationship Id="rId5" Type="http://schemas.openxmlformats.org/officeDocument/2006/relationships/image" Target="../media/image28.jpeg"/><Relationship Id="rId15" Type="http://schemas.openxmlformats.org/officeDocument/2006/relationships/image" Target="../media/image38.png"/><Relationship Id="rId23" Type="http://schemas.openxmlformats.org/officeDocument/2006/relationships/image" Target="../media/image46.jpeg"/><Relationship Id="rId28" Type="http://schemas.openxmlformats.org/officeDocument/2006/relationships/image" Target="../media/image51.png"/><Relationship Id="rId36" Type="http://schemas.openxmlformats.org/officeDocument/2006/relationships/image" Target="../media/image59.png"/><Relationship Id="rId10" Type="http://schemas.openxmlformats.org/officeDocument/2006/relationships/image" Target="../media/image33.png"/><Relationship Id="rId19" Type="http://schemas.openxmlformats.org/officeDocument/2006/relationships/image" Target="../media/image42.png"/><Relationship Id="rId31" Type="http://schemas.openxmlformats.org/officeDocument/2006/relationships/image" Target="../media/image54.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jpeg"/><Relationship Id="rId22" Type="http://schemas.openxmlformats.org/officeDocument/2006/relationships/image" Target="../media/image45.png"/><Relationship Id="rId27" Type="http://schemas.openxmlformats.org/officeDocument/2006/relationships/image" Target="../media/image50.png"/><Relationship Id="rId30" Type="http://schemas.openxmlformats.org/officeDocument/2006/relationships/image" Target="../media/image53.jpeg"/><Relationship Id="rId35" Type="http://schemas.openxmlformats.org/officeDocument/2006/relationships/image" Target="../media/image58.jpeg"/><Relationship Id="rId8" Type="http://schemas.openxmlformats.org/officeDocument/2006/relationships/image" Target="../media/image31.gif"/></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11" name="210406_TGE_PP_Deckblatt_02.psd">
            <a:extLst>
              <a:ext uri="{FF2B5EF4-FFF2-40B4-BE49-F238E27FC236}">
                <a16:creationId xmlns:a16="http://schemas.microsoft.com/office/drawing/2014/main" id="{9EC7D203-49D9-4C88-9A89-9D2F00DF640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192000" cy="6858000"/>
          </a:xfrm>
          <a:prstGeom prst="rect">
            <a:avLst/>
          </a:prstGeom>
          <a:ln w="12700">
            <a:miter lim="400000"/>
          </a:ln>
        </p:spPr>
      </p:pic>
      <p:pic>
        <p:nvPicPr>
          <p:cNvPr id="8" name="Image" descr="Image">
            <a:extLst>
              <a:ext uri="{FF2B5EF4-FFF2-40B4-BE49-F238E27FC236}">
                <a16:creationId xmlns:a16="http://schemas.microsoft.com/office/drawing/2014/main" id="{3B3235E1-13B2-452A-B0E1-0E6AADD2DD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9032" y="686782"/>
            <a:ext cx="1209548" cy="738307"/>
          </a:xfrm>
          <a:prstGeom prst="rect">
            <a:avLst/>
          </a:prstGeom>
          <a:ln w="12700">
            <a:miter lim="400000"/>
          </a:ln>
        </p:spPr>
      </p:pic>
      <p:pic>
        <p:nvPicPr>
          <p:cNvPr id="4" name="Picture 3">
            <a:extLst>
              <a:ext uri="{FF2B5EF4-FFF2-40B4-BE49-F238E27FC236}">
                <a16:creationId xmlns:a16="http://schemas.microsoft.com/office/drawing/2014/main" id="{B1D2E1D7-BB61-4369-A475-FC1AB74C06D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9032" y="6171218"/>
            <a:ext cx="2688100" cy="174055"/>
          </a:xfrm>
          <a:prstGeom prst="rect">
            <a:avLst/>
          </a:prstGeom>
        </p:spPr>
      </p:pic>
      <p:sp>
        <p:nvSpPr>
          <p:cNvPr id="9" name="Text Placeholder 5">
            <a:extLst>
              <a:ext uri="{FF2B5EF4-FFF2-40B4-BE49-F238E27FC236}">
                <a16:creationId xmlns:a16="http://schemas.microsoft.com/office/drawing/2014/main" id="{5095165A-3BD5-44B1-92FB-4ED8062F03BF}"/>
              </a:ext>
            </a:extLst>
          </p:cNvPr>
          <p:cNvSpPr>
            <a:spLocks noGrp="1"/>
          </p:cNvSpPr>
          <p:nvPr>
            <p:ph type="body" sz="quarter" idx="11"/>
          </p:nvPr>
        </p:nvSpPr>
        <p:spPr>
          <a:xfrm>
            <a:off x="576263" y="3058391"/>
            <a:ext cx="4652442" cy="657225"/>
          </a:xfrm>
          <a:prstGeom prst="rect">
            <a:avLst/>
          </a:prstGeom>
        </p:spPr>
        <p:txBody>
          <a:bodyPr lIns="0"/>
          <a:lstStyle>
            <a:lvl1pPr marL="0" indent="0" algn="l">
              <a:buNone/>
              <a:defRPr sz="3000" b="1"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r">
              <a:defRPr/>
            </a:lvl2pPr>
            <a:lvl3pPr algn="r">
              <a:defRPr/>
            </a:lvl3pPr>
            <a:lvl4pPr algn="r">
              <a:defRPr/>
            </a:lvl4pPr>
            <a:lvl5pPr algn="r">
              <a:defRPr/>
            </a:lvl5pPr>
          </a:lstStyle>
          <a:p>
            <a:pPr lvl="0"/>
            <a:r>
              <a:rPr lang="en-US"/>
              <a:t>Click to edit Master text styles</a:t>
            </a:r>
          </a:p>
        </p:txBody>
      </p:sp>
      <p:sp>
        <p:nvSpPr>
          <p:cNvPr id="10" name="Text Placeholder 5">
            <a:extLst>
              <a:ext uri="{FF2B5EF4-FFF2-40B4-BE49-F238E27FC236}">
                <a16:creationId xmlns:a16="http://schemas.microsoft.com/office/drawing/2014/main" id="{9FB8F3BD-B6D3-48B0-A9C1-E6D28B9893C4}"/>
              </a:ext>
            </a:extLst>
          </p:cNvPr>
          <p:cNvSpPr>
            <a:spLocks noGrp="1"/>
          </p:cNvSpPr>
          <p:nvPr>
            <p:ph type="body" sz="quarter" idx="12" hasCustomPrompt="1"/>
          </p:nvPr>
        </p:nvSpPr>
        <p:spPr>
          <a:xfrm>
            <a:off x="576262" y="4300970"/>
            <a:ext cx="11039475" cy="657225"/>
          </a:xfrm>
          <a:prstGeom prst="rect">
            <a:avLst/>
          </a:prstGeom>
        </p:spPr>
        <p:txBody>
          <a:bodyPr lIns="0"/>
          <a:lstStyle>
            <a:lvl1pPr marL="0" indent="0" algn="l">
              <a:buNone/>
              <a:defRPr sz="1800" b="0" cap="none" baseline="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lgn="r">
              <a:defRPr/>
            </a:lvl2pPr>
            <a:lvl3pPr algn="r">
              <a:defRPr/>
            </a:lvl3pPr>
            <a:lvl4pPr algn="r">
              <a:defRPr/>
            </a:lvl4pPr>
            <a:lvl5pPr algn="r">
              <a:defRPr/>
            </a:lvl5pPr>
          </a:lstStyle>
          <a:p>
            <a:pPr lvl="0"/>
            <a:r>
              <a:rPr lang="en-US"/>
              <a:t>Click To Edit Master Text Styles</a:t>
            </a:r>
          </a:p>
        </p:txBody>
      </p:sp>
    </p:spTree>
    <p:extLst>
      <p:ext uri="{BB962C8B-B14F-4D97-AF65-F5344CB8AC3E}">
        <p14:creationId xmlns:p14="http://schemas.microsoft.com/office/powerpoint/2010/main" val="1656834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 Topics with Bullet Points">
    <p:spTree>
      <p:nvGrpSpPr>
        <p:cNvPr id="1" name=""/>
        <p:cNvGrpSpPr/>
        <p:nvPr/>
      </p:nvGrpSpPr>
      <p:grpSpPr>
        <a:xfrm>
          <a:off x="0" y="0"/>
          <a:ext cx="0" cy="0"/>
          <a:chOff x="0" y="0"/>
          <a:chExt cx="0" cy="0"/>
        </a:xfrm>
      </p:grpSpPr>
      <p:grpSp>
        <p:nvGrpSpPr>
          <p:cNvPr id="18" name="Group">
            <a:extLst>
              <a:ext uri="{FF2B5EF4-FFF2-40B4-BE49-F238E27FC236}">
                <a16:creationId xmlns:a16="http://schemas.microsoft.com/office/drawing/2014/main" id="{6246FF2F-0BEB-4749-A4B4-7D255247A518}"/>
              </a:ext>
            </a:extLst>
          </p:cNvPr>
          <p:cNvGrpSpPr/>
          <p:nvPr userDrawn="1"/>
        </p:nvGrpSpPr>
        <p:grpSpPr>
          <a:xfrm>
            <a:off x="360325" y="1722653"/>
            <a:ext cx="2752180" cy="1975855"/>
            <a:chOff x="12700" y="1166279"/>
            <a:chExt cx="6706791" cy="6886130"/>
          </a:xfrm>
        </p:grpSpPr>
        <p:pic>
          <p:nvPicPr>
            <p:cNvPr id="19" name="Image" descr="Image">
              <a:extLst>
                <a:ext uri="{FF2B5EF4-FFF2-40B4-BE49-F238E27FC236}">
                  <a16:creationId xmlns:a16="http://schemas.microsoft.com/office/drawing/2014/main" id="{BDE426F9-21B5-435D-AEFA-FE62C4C6A7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21" name="Image" descr="Image">
              <a:extLst>
                <a:ext uri="{FF2B5EF4-FFF2-40B4-BE49-F238E27FC236}">
                  <a16:creationId xmlns:a16="http://schemas.microsoft.com/office/drawing/2014/main" id="{0F8741A4-9826-49AC-8E5B-3E5F5D6A7E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1" y="4427214"/>
              <a:ext cx="6706790" cy="3544723"/>
            </a:xfrm>
            <a:prstGeom prst="rect">
              <a:avLst/>
            </a:prstGeom>
            <a:ln w="12700" cap="flat">
              <a:noFill/>
              <a:miter lim="400000"/>
            </a:ln>
            <a:effectLst/>
          </p:spPr>
        </p:pic>
      </p:grpSp>
      <p:sp>
        <p:nvSpPr>
          <p:cNvPr id="5" name="Text Placeholder 13">
            <a:extLst>
              <a:ext uri="{FF2B5EF4-FFF2-40B4-BE49-F238E27FC236}">
                <a16:creationId xmlns:a16="http://schemas.microsoft.com/office/drawing/2014/main" id="{01E9635B-33C6-41C4-904B-7946D9908E4A}"/>
              </a:ext>
            </a:extLst>
          </p:cNvPr>
          <p:cNvSpPr>
            <a:spLocks noGrp="1"/>
          </p:cNvSpPr>
          <p:nvPr>
            <p:ph type="body" sz="quarter" idx="13"/>
          </p:nvPr>
        </p:nvSpPr>
        <p:spPr>
          <a:xfrm>
            <a:off x="534406" y="192825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24" name="Text Placeholder 11">
            <a:extLst>
              <a:ext uri="{FF2B5EF4-FFF2-40B4-BE49-F238E27FC236}">
                <a16:creationId xmlns:a16="http://schemas.microsoft.com/office/drawing/2014/main" id="{689526AA-46F3-4234-BD46-74B6E174D8ED}"/>
              </a:ext>
            </a:extLst>
          </p:cNvPr>
          <p:cNvSpPr>
            <a:spLocks noGrp="1"/>
          </p:cNvSpPr>
          <p:nvPr>
            <p:ph type="body" sz="quarter" idx="12"/>
          </p:nvPr>
        </p:nvSpPr>
        <p:spPr>
          <a:xfrm>
            <a:off x="534405" y="2441511"/>
            <a:ext cx="2429275" cy="987490"/>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8" name="Title Placeholder 1">
            <a:extLst>
              <a:ext uri="{FF2B5EF4-FFF2-40B4-BE49-F238E27FC236}">
                <a16:creationId xmlns:a16="http://schemas.microsoft.com/office/drawing/2014/main" id="{7E0A21D1-CD82-4D30-BCA1-83BE44BBB89A}"/>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grpSp>
        <p:nvGrpSpPr>
          <p:cNvPr id="25" name="Group">
            <a:extLst>
              <a:ext uri="{FF2B5EF4-FFF2-40B4-BE49-F238E27FC236}">
                <a16:creationId xmlns:a16="http://schemas.microsoft.com/office/drawing/2014/main" id="{03324982-AE43-4815-AE82-58E33B34FA72}"/>
              </a:ext>
            </a:extLst>
          </p:cNvPr>
          <p:cNvGrpSpPr/>
          <p:nvPr userDrawn="1"/>
        </p:nvGrpSpPr>
        <p:grpSpPr>
          <a:xfrm>
            <a:off x="3246579" y="1722653"/>
            <a:ext cx="2752798" cy="1975855"/>
            <a:chOff x="12699" y="1166279"/>
            <a:chExt cx="6708296" cy="6886130"/>
          </a:xfrm>
        </p:grpSpPr>
        <p:pic>
          <p:nvPicPr>
            <p:cNvPr id="26" name="Image" descr="Image">
              <a:extLst>
                <a:ext uri="{FF2B5EF4-FFF2-40B4-BE49-F238E27FC236}">
                  <a16:creationId xmlns:a16="http://schemas.microsoft.com/office/drawing/2014/main" id="{729BD976-527E-4DE0-8665-932E3F031D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27" name="Image" descr="Image">
              <a:extLst>
                <a:ext uri="{FF2B5EF4-FFF2-40B4-BE49-F238E27FC236}">
                  <a16:creationId xmlns:a16="http://schemas.microsoft.com/office/drawing/2014/main" id="{95DED8D9-7F93-4EB2-8E1A-17D7E614FC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9" y="4427214"/>
              <a:ext cx="6708296" cy="3544723"/>
            </a:xfrm>
            <a:prstGeom prst="rect">
              <a:avLst/>
            </a:prstGeom>
            <a:ln w="12700" cap="flat">
              <a:noFill/>
              <a:miter lim="400000"/>
            </a:ln>
            <a:effectLst/>
          </p:spPr>
        </p:pic>
      </p:grpSp>
      <p:sp>
        <p:nvSpPr>
          <p:cNvPr id="28" name="Text Placeholder 13">
            <a:extLst>
              <a:ext uri="{FF2B5EF4-FFF2-40B4-BE49-F238E27FC236}">
                <a16:creationId xmlns:a16="http://schemas.microsoft.com/office/drawing/2014/main" id="{09907BCD-0F33-47E6-BA65-835480453AEC}"/>
              </a:ext>
            </a:extLst>
          </p:cNvPr>
          <p:cNvSpPr>
            <a:spLocks noGrp="1"/>
          </p:cNvSpPr>
          <p:nvPr>
            <p:ph type="body" sz="quarter" idx="15"/>
          </p:nvPr>
        </p:nvSpPr>
        <p:spPr>
          <a:xfrm>
            <a:off x="3420660" y="192825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29" name="Text Placeholder 11">
            <a:extLst>
              <a:ext uri="{FF2B5EF4-FFF2-40B4-BE49-F238E27FC236}">
                <a16:creationId xmlns:a16="http://schemas.microsoft.com/office/drawing/2014/main" id="{FE1D2672-D5FB-4C33-967D-DFF3038807C3}"/>
              </a:ext>
            </a:extLst>
          </p:cNvPr>
          <p:cNvSpPr>
            <a:spLocks noGrp="1"/>
          </p:cNvSpPr>
          <p:nvPr>
            <p:ph type="body" sz="quarter" idx="16"/>
          </p:nvPr>
        </p:nvSpPr>
        <p:spPr>
          <a:xfrm>
            <a:off x="3420659" y="2441511"/>
            <a:ext cx="2429275" cy="987489"/>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grpSp>
        <p:nvGrpSpPr>
          <p:cNvPr id="43" name="Group">
            <a:extLst>
              <a:ext uri="{FF2B5EF4-FFF2-40B4-BE49-F238E27FC236}">
                <a16:creationId xmlns:a16="http://schemas.microsoft.com/office/drawing/2014/main" id="{649BDC47-AA06-4AF3-BE0C-38BB77970252}"/>
              </a:ext>
            </a:extLst>
          </p:cNvPr>
          <p:cNvGrpSpPr/>
          <p:nvPr userDrawn="1"/>
        </p:nvGrpSpPr>
        <p:grpSpPr>
          <a:xfrm>
            <a:off x="6176942" y="1722653"/>
            <a:ext cx="2752798" cy="1975855"/>
            <a:chOff x="12699" y="1166279"/>
            <a:chExt cx="6708296" cy="6886130"/>
          </a:xfrm>
        </p:grpSpPr>
        <p:pic>
          <p:nvPicPr>
            <p:cNvPr id="44" name="Image" descr="Image">
              <a:extLst>
                <a:ext uri="{FF2B5EF4-FFF2-40B4-BE49-F238E27FC236}">
                  <a16:creationId xmlns:a16="http://schemas.microsoft.com/office/drawing/2014/main" id="{01B16358-7A4A-42FB-951F-703F820725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45" name="Image" descr="Image">
              <a:extLst>
                <a:ext uri="{FF2B5EF4-FFF2-40B4-BE49-F238E27FC236}">
                  <a16:creationId xmlns:a16="http://schemas.microsoft.com/office/drawing/2014/main" id="{EB4E5D16-817C-4595-813E-0923230662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9" y="4427214"/>
              <a:ext cx="6708296" cy="3544723"/>
            </a:xfrm>
            <a:prstGeom prst="rect">
              <a:avLst/>
            </a:prstGeom>
            <a:ln w="12700" cap="flat">
              <a:noFill/>
              <a:miter lim="400000"/>
            </a:ln>
            <a:effectLst/>
          </p:spPr>
        </p:pic>
      </p:grpSp>
      <p:sp>
        <p:nvSpPr>
          <p:cNvPr id="46" name="Text Placeholder 13">
            <a:extLst>
              <a:ext uri="{FF2B5EF4-FFF2-40B4-BE49-F238E27FC236}">
                <a16:creationId xmlns:a16="http://schemas.microsoft.com/office/drawing/2014/main" id="{5AB42BFA-8732-45EA-9768-BA257FA1DACC}"/>
              </a:ext>
            </a:extLst>
          </p:cNvPr>
          <p:cNvSpPr>
            <a:spLocks noGrp="1"/>
          </p:cNvSpPr>
          <p:nvPr>
            <p:ph type="body" sz="quarter" idx="18"/>
          </p:nvPr>
        </p:nvSpPr>
        <p:spPr>
          <a:xfrm>
            <a:off x="6351023" y="192825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47" name="Text Placeholder 11">
            <a:extLst>
              <a:ext uri="{FF2B5EF4-FFF2-40B4-BE49-F238E27FC236}">
                <a16:creationId xmlns:a16="http://schemas.microsoft.com/office/drawing/2014/main" id="{FFEA3235-9C84-477C-BA9C-CAAF9BC614FC}"/>
              </a:ext>
            </a:extLst>
          </p:cNvPr>
          <p:cNvSpPr>
            <a:spLocks noGrp="1"/>
          </p:cNvSpPr>
          <p:nvPr>
            <p:ph type="body" sz="quarter" idx="19"/>
          </p:nvPr>
        </p:nvSpPr>
        <p:spPr>
          <a:xfrm>
            <a:off x="6351022" y="2441511"/>
            <a:ext cx="2429275" cy="987489"/>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grpSp>
        <p:nvGrpSpPr>
          <p:cNvPr id="49" name="Group">
            <a:extLst>
              <a:ext uri="{FF2B5EF4-FFF2-40B4-BE49-F238E27FC236}">
                <a16:creationId xmlns:a16="http://schemas.microsoft.com/office/drawing/2014/main" id="{D8B3F0A4-B15E-438B-950D-6DFDC3C17B15}"/>
              </a:ext>
            </a:extLst>
          </p:cNvPr>
          <p:cNvGrpSpPr/>
          <p:nvPr userDrawn="1"/>
        </p:nvGrpSpPr>
        <p:grpSpPr>
          <a:xfrm>
            <a:off x="9100985" y="1722653"/>
            <a:ext cx="2752798" cy="1975855"/>
            <a:chOff x="12700" y="1166279"/>
            <a:chExt cx="6708295" cy="6886130"/>
          </a:xfrm>
        </p:grpSpPr>
        <p:pic>
          <p:nvPicPr>
            <p:cNvPr id="50" name="Image" descr="Image">
              <a:extLst>
                <a:ext uri="{FF2B5EF4-FFF2-40B4-BE49-F238E27FC236}">
                  <a16:creationId xmlns:a16="http://schemas.microsoft.com/office/drawing/2014/main" id="{B39132EC-86CC-4FFD-AC61-F8C38653E1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51" name="Image" descr="Image">
              <a:extLst>
                <a:ext uri="{FF2B5EF4-FFF2-40B4-BE49-F238E27FC236}">
                  <a16:creationId xmlns:a16="http://schemas.microsoft.com/office/drawing/2014/main" id="{F254795C-9373-40B7-A729-EB7A8CE230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065" y="4427214"/>
              <a:ext cx="6481930" cy="3544723"/>
            </a:xfrm>
            <a:prstGeom prst="rect">
              <a:avLst/>
            </a:prstGeom>
            <a:ln w="12700" cap="flat">
              <a:noFill/>
              <a:miter lim="400000"/>
            </a:ln>
            <a:effectLst/>
          </p:spPr>
        </p:pic>
      </p:grpSp>
      <p:sp>
        <p:nvSpPr>
          <p:cNvPr id="52" name="Text Placeholder 13">
            <a:extLst>
              <a:ext uri="{FF2B5EF4-FFF2-40B4-BE49-F238E27FC236}">
                <a16:creationId xmlns:a16="http://schemas.microsoft.com/office/drawing/2014/main" id="{687E4EB2-C442-4709-9226-C256DAA16D9E}"/>
              </a:ext>
            </a:extLst>
          </p:cNvPr>
          <p:cNvSpPr>
            <a:spLocks noGrp="1"/>
          </p:cNvSpPr>
          <p:nvPr>
            <p:ph type="body" sz="quarter" idx="21"/>
          </p:nvPr>
        </p:nvSpPr>
        <p:spPr>
          <a:xfrm>
            <a:off x="9275066" y="192825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53" name="Text Placeholder 11">
            <a:extLst>
              <a:ext uri="{FF2B5EF4-FFF2-40B4-BE49-F238E27FC236}">
                <a16:creationId xmlns:a16="http://schemas.microsoft.com/office/drawing/2014/main" id="{E272AD25-475A-4957-B0A3-D584A94087BE}"/>
              </a:ext>
            </a:extLst>
          </p:cNvPr>
          <p:cNvSpPr>
            <a:spLocks noGrp="1"/>
          </p:cNvSpPr>
          <p:nvPr>
            <p:ph type="body" sz="quarter" idx="22"/>
          </p:nvPr>
        </p:nvSpPr>
        <p:spPr>
          <a:xfrm>
            <a:off x="9275065" y="2441511"/>
            <a:ext cx="2429275" cy="987489"/>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grpSp>
        <p:nvGrpSpPr>
          <p:cNvPr id="23" name="Group">
            <a:extLst>
              <a:ext uri="{FF2B5EF4-FFF2-40B4-BE49-F238E27FC236}">
                <a16:creationId xmlns:a16="http://schemas.microsoft.com/office/drawing/2014/main" id="{6A8427C2-8A23-4671-9323-327E62BF9B03}"/>
              </a:ext>
            </a:extLst>
          </p:cNvPr>
          <p:cNvGrpSpPr/>
          <p:nvPr userDrawn="1"/>
        </p:nvGrpSpPr>
        <p:grpSpPr>
          <a:xfrm>
            <a:off x="359708" y="3970553"/>
            <a:ext cx="2752180" cy="1975855"/>
            <a:chOff x="12700" y="1166279"/>
            <a:chExt cx="6706791" cy="6886130"/>
          </a:xfrm>
        </p:grpSpPr>
        <p:pic>
          <p:nvPicPr>
            <p:cNvPr id="30" name="Image" descr="Image">
              <a:extLst>
                <a:ext uri="{FF2B5EF4-FFF2-40B4-BE49-F238E27FC236}">
                  <a16:creationId xmlns:a16="http://schemas.microsoft.com/office/drawing/2014/main" id="{A6B797BC-EAC1-4071-9D8F-A0FED9C66A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31" name="Image" descr="Image">
              <a:extLst>
                <a:ext uri="{FF2B5EF4-FFF2-40B4-BE49-F238E27FC236}">
                  <a16:creationId xmlns:a16="http://schemas.microsoft.com/office/drawing/2014/main" id="{8CDB06B1-AB04-4E22-BEED-173FED17F4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1" y="4427214"/>
              <a:ext cx="6706790" cy="3544723"/>
            </a:xfrm>
            <a:prstGeom prst="rect">
              <a:avLst/>
            </a:prstGeom>
            <a:ln w="12700" cap="flat">
              <a:noFill/>
              <a:miter lim="400000"/>
            </a:ln>
            <a:effectLst/>
          </p:spPr>
        </p:pic>
      </p:grpSp>
      <p:sp>
        <p:nvSpPr>
          <p:cNvPr id="32" name="Text Placeholder 13">
            <a:extLst>
              <a:ext uri="{FF2B5EF4-FFF2-40B4-BE49-F238E27FC236}">
                <a16:creationId xmlns:a16="http://schemas.microsoft.com/office/drawing/2014/main" id="{8B845B1F-9B3E-44C7-829B-4D507496550D}"/>
              </a:ext>
            </a:extLst>
          </p:cNvPr>
          <p:cNvSpPr>
            <a:spLocks noGrp="1"/>
          </p:cNvSpPr>
          <p:nvPr>
            <p:ph type="body" sz="quarter" idx="23"/>
          </p:nvPr>
        </p:nvSpPr>
        <p:spPr>
          <a:xfrm>
            <a:off x="533789" y="417615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33" name="Text Placeholder 11">
            <a:extLst>
              <a:ext uri="{FF2B5EF4-FFF2-40B4-BE49-F238E27FC236}">
                <a16:creationId xmlns:a16="http://schemas.microsoft.com/office/drawing/2014/main" id="{2C6AF42B-9E3F-4586-AA22-0FB4745354A2}"/>
              </a:ext>
            </a:extLst>
          </p:cNvPr>
          <p:cNvSpPr>
            <a:spLocks noGrp="1"/>
          </p:cNvSpPr>
          <p:nvPr>
            <p:ph type="body" sz="quarter" idx="24"/>
          </p:nvPr>
        </p:nvSpPr>
        <p:spPr>
          <a:xfrm>
            <a:off x="533788" y="4689411"/>
            <a:ext cx="2429275" cy="987490"/>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grpSp>
        <p:nvGrpSpPr>
          <p:cNvPr id="34" name="Group">
            <a:extLst>
              <a:ext uri="{FF2B5EF4-FFF2-40B4-BE49-F238E27FC236}">
                <a16:creationId xmlns:a16="http://schemas.microsoft.com/office/drawing/2014/main" id="{F5D1F6E5-77B1-469C-A5A5-7D86E34D4D0A}"/>
              </a:ext>
            </a:extLst>
          </p:cNvPr>
          <p:cNvGrpSpPr/>
          <p:nvPr userDrawn="1"/>
        </p:nvGrpSpPr>
        <p:grpSpPr>
          <a:xfrm>
            <a:off x="3245962" y="3970553"/>
            <a:ext cx="2752798" cy="1975855"/>
            <a:chOff x="12699" y="1166279"/>
            <a:chExt cx="6708296" cy="6886130"/>
          </a:xfrm>
        </p:grpSpPr>
        <p:pic>
          <p:nvPicPr>
            <p:cNvPr id="35" name="Image" descr="Image">
              <a:extLst>
                <a:ext uri="{FF2B5EF4-FFF2-40B4-BE49-F238E27FC236}">
                  <a16:creationId xmlns:a16="http://schemas.microsoft.com/office/drawing/2014/main" id="{2CFB928A-5203-4901-9203-663FD34624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36" name="Image" descr="Image">
              <a:extLst>
                <a:ext uri="{FF2B5EF4-FFF2-40B4-BE49-F238E27FC236}">
                  <a16:creationId xmlns:a16="http://schemas.microsoft.com/office/drawing/2014/main" id="{5DD6154E-E99C-4D8A-B9FF-65B6DC4AA2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9" y="4427214"/>
              <a:ext cx="6708296" cy="3544723"/>
            </a:xfrm>
            <a:prstGeom prst="rect">
              <a:avLst/>
            </a:prstGeom>
            <a:ln w="12700" cap="flat">
              <a:noFill/>
              <a:miter lim="400000"/>
            </a:ln>
            <a:effectLst/>
          </p:spPr>
        </p:pic>
      </p:grpSp>
      <p:sp>
        <p:nvSpPr>
          <p:cNvPr id="37" name="Text Placeholder 13">
            <a:extLst>
              <a:ext uri="{FF2B5EF4-FFF2-40B4-BE49-F238E27FC236}">
                <a16:creationId xmlns:a16="http://schemas.microsoft.com/office/drawing/2014/main" id="{4CEDF944-3122-4434-8BFC-032F69740EEB}"/>
              </a:ext>
            </a:extLst>
          </p:cNvPr>
          <p:cNvSpPr>
            <a:spLocks noGrp="1"/>
          </p:cNvSpPr>
          <p:nvPr>
            <p:ph type="body" sz="quarter" idx="25"/>
          </p:nvPr>
        </p:nvSpPr>
        <p:spPr>
          <a:xfrm>
            <a:off x="3420043" y="417615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38" name="Text Placeholder 11">
            <a:extLst>
              <a:ext uri="{FF2B5EF4-FFF2-40B4-BE49-F238E27FC236}">
                <a16:creationId xmlns:a16="http://schemas.microsoft.com/office/drawing/2014/main" id="{BD59D678-6B95-453E-8156-43823362ACE8}"/>
              </a:ext>
            </a:extLst>
          </p:cNvPr>
          <p:cNvSpPr>
            <a:spLocks noGrp="1"/>
          </p:cNvSpPr>
          <p:nvPr>
            <p:ph type="body" sz="quarter" idx="26"/>
          </p:nvPr>
        </p:nvSpPr>
        <p:spPr>
          <a:xfrm>
            <a:off x="3420042" y="4689411"/>
            <a:ext cx="2429275" cy="987489"/>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grpSp>
        <p:nvGrpSpPr>
          <p:cNvPr id="39" name="Group">
            <a:extLst>
              <a:ext uri="{FF2B5EF4-FFF2-40B4-BE49-F238E27FC236}">
                <a16:creationId xmlns:a16="http://schemas.microsoft.com/office/drawing/2014/main" id="{73423B07-C7D9-4944-A6A2-12510D5F03EE}"/>
              </a:ext>
            </a:extLst>
          </p:cNvPr>
          <p:cNvGrpSpPr/>
          <p:nvPr userDrawn="1"/>
        </p:nvGrpSpPr>
        <p:grpSpPr>
          <a:xfrm>
            <a:off x="6176325" y="3970553"/>
            <a:ext cx="2752798" cy="1975855"/>
            <a:chOff x="12699" y="1166279"/>
            <a:chExt cx="6708296" cy="6886130"/>
          </a:xfrm>
        </p:grpSpPr>
        <p:pic>
          <p:nvPicPr>
            <p:cNvPr id="40" name="Image" descr="Image">
              <a:extLst>
                <a:ext uri="{FF2B5EF4-FFF2-40B4-BE49-F238E27FC236}">
                  <a16:creationId xmlns:a16="http://schemas.microsoft.com/office/drawing/2014/main" id="{8D86DA6C-9AA1-41B5-81A2-77584A5638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41" name="Image" descr="Image">
              <a:extLst>
                <a:ext uri="{FF2B5EF4-FFF2-40B4-BE49-F238E27FC236}">
                  <a16:creationId xmlns:a16="http://schemas.microsoft.com/office/drawing/2014/main" id="{A76FAFA2-9E1B-432E-8CB8-4A37534BCA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9" y="4427214"/>
              <a:ext cx="6708296" cy="3544723"/>
            </a:xfrm>
            <a:prstGeom prst="rect">
              <a:avLst/>
            </a:prstGeom>
            <a:ln w="12700" cap="flat">
              <a:noFill/>
              <a:miter lim="400000"/>
            </a:ln>
            <a:effectLst/>
          </p:spPr>
        </p:pic>
      </p:grpSp>
      <p:sp>
        <p:nvSpPr>
          <p:cNvPr id="42" name="Text Placeholder 13">
            <a:extLst>
              <a:ext uri="{FF2B5EF4-FFF2-40B4-BE49-F238E27FC236}">
                <a16:creationId xmlns:a16="http://schemas.microsoft.com/office/drawing/2014/main" id="{84DFF520-2B1C-43E2-8B20-6D5A4EC808F8}"/>
              </a:ext>
            </a:extLst>
          </p:cNvPr>
          <p:cNvSpPr>
            <a:spLocks noGrp="1"/>
          </p:cNvSpPr>
          <p:nvPr>
            <p:ph type="body" sz="quarter" idx="27"/>
          </p:nvPr>
        </p:nvSpPr>
        <p:spPr>
          <a:xfrm>
            <a:off x="6350406" y="417615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48" name="Text Placeholder 11">
            <a:extLst>
              <a:ext uri="{FF2B5EF4-FFF2-40B4-BE49-F238E27FC236}">
                <a16:creationId xmlns:a16="http://schemas.microsoft.com/office/drawing/2014/main" id="{D0148AB4-C913-45FB-AA11-73E3A74C474C}"/>
              </a:ext>
            </a:extLst>
          </p:cNvPr>
          <p:cNvSpPr>
            <a:spLocks noGrp="1"/>
          </p:cNvSpPr>
          <p:nvPr>
            <p:ph type="body" sz="quarter" idx="28"/>
          </p:nvPr>
        </p:nvSpPr>
        <p:spPr>
          <a:xfrm>
            <a:off x="6350405" y="4689411"/>
            <a:ext cx="2429275" cy="987489"/>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grpSp>
        <p:nvGrpSpPr>
          <p:cNvPr id="54" name="Group">
            <a:extLst>
              <a:ext uri="{FF2B5EF4-FFF2-40B4-BE49-F238E27FC236}">
                <a16:creationId xmlns:a16="http://schemas.microsoft.com/office/drawing/2014/main" id="{653744CD-2135-4723-9D16-3A066A2B4E85}"/>
              </a:ext>
            </a:extLst>
          </p:cNvPr>
          <p:cNvGrpSpPr/>
          <p:nvPr userDrawn="1"/>
        </p:nvGrpSpPr>
        <p:grpSpPr>
          <a:xfrm>
            <a:off x="9100368" y="3970553"/>
            <a:ext cx="2752798" cy="1975855"/>
            <a:chOff x="12700" y="1166279"/>
            <a:chExt cx="6708295" cy="6886130"/>
          </a:xfrm>
        </p:grpSpPr>
        <p:pic>
          <p:nvPicPr>
            <p:cNvPr id="55" name="Image" descr="Image">
              <a:extLst>
                <a:ext uri="{FF2B5EF4-FFF2-40B4-BE49-F238E27FC236}">
                  <a16:creationId xmlns:a16="http://schemas.microsoft.com/office/drawing/2014/main" id="{6D27B232-E680-4063-A7B7-D49AABD7BE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56" name="Image" descr="Image">
              <a:extLst>
                <a:ext uri="{FF2B5EF4-FFF2-40B4-BE49-F238E27FC236}">
                  <a16:creationId xmlns:a16="http://schemas.microsoft.com/office/drawing/2014/main" id="{816587C3-FF52-4C61-8720-47C6597BE9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065" y="4427214"/>
              <a:ext cx="6481930" cy="3544723"/>
            </a:xfrm>
            <a:prstGeom prst="rect">
              <a:avLst/>
            </a:prstGeom>
            <a:ln w="12700" cap="flat">
              <a:noFill/>
              <a:miter lim="400000"/>
            </a:ln>
            <a:effectLst/>
          </p:spPr>
        </p:pic>
      </p:grpSp>
      <p:sp>
        <p:nvSpPr>
          <p:cNvPr id="57" name="Text Placeholder 13">
            <a:extLst>
              <a:ext uri="{FF2B5EF4-FFF2-40B4-BE49-F238E27FC236}">
                <a16:creationId xmlns:a16="http://schemas.microsoft.com/office/drawing/2014/main" id="{63DDDC32-1702-4BFB-848E-4EDF9C5FA07A}"/>
              </a:ext>
            </a:extLst>
          </p:cNvPr>
          <p:cNvSpPr>
            <a:spLocks noGrp="1"/>
          </p:cNvSpPr>
          <p:nvPr>
            <p:ph type="body" sz="quarter" idx="29"/>
          </p:nvPr>
        </p:nvSpPr>
        <p:spPr>
          <a:xfrm>
            <a:off x="9274449" y="417615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58" name="Text Placeholder 11">
            <a:extLst>
              <a:ext uri="{FF2B5EF4-FFF2-40B4-BE49-F238E27FC236}">
                <a16:creationId xmlns:a16="http://schemas.microsoft.com/office/drawing/2014/main" id="{0CD89D5D-F58E-49D6-B677-D10003FD8D92}"/>
              </a:ext>
            </a:extLst>
          </p:cNvPr>
          <p:cNvSpPr>
            <a:spLocks noGrp="1"/>
          </p:cNvSpPr>
          <p:nvPr>
            <p:ph type="body" sz="quarter" idx="30"/>
          </p:nvPr>
        </p:nvSpPr>
        <p:spPr>
          <a:xfrm>
            <a:off x="9274448" y="4689411"/>
            <a:ext cx="2429275" cy="987489"/>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03576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Points with results">
    <p:spTree>
      <p:nvGrpSpPr>
        <p:cNvPr id="1" name=""/>
        <p:cNvGrpSpPr/>
        <p:nvPr/>
      </p:nvGrpSpPr>
      <p:grpSpPr>
        <a:xfrm>
          <a:off x="0" y="0"/>
          <a:ext cx="0" cy="0"/>
          <a:chOff x="0" y="0"/>
          <a:chExt cx="0" cy="0"/>
        </a:xfrm>
      </p:grpSpPr>
      <p:grpSp>
        <p:nvGrpSpPr>
          <p:cNvPr id="18" name="Group">
            <a:extLst>
              <a:ext uri="{FF2B5EF4-FFF2-40B4-BE49-F238E27FC236}">
                <a16:creationId xmlns:a16="http://schemas.microsoft.com/office/drawing/2014/main" id="{6246FF2F-0BEB-4749-A4B4-7D255247A518}"/>
              </a:ext>
            </a:extLst>
          </p:cNvPr>
          <p:cNvGrpSpPr/>
          <p:nvPr userDrawn="1"/>
        </p:nvGrpSpPr>
        <p:grpSpPr>
          <a:xfrm>
            <a:off x="359708" y="1601359"/>
            <a:ext cx="2752180" cy="1975855"/>
            <a:chOff x="12700" y="1166279"/>
            <a:chExt cx="6706791" cy="6886130"/>
          </a:xfrm>
        </p:grpSpPr>
        <p:pic>
          <p:nvPicPr>
            <p:cNvPr id="19" name="Image" descr="Image">
              <a:extLst>
                <a:ext uri="{FF2B5EF4-FFF2-40B4-BE49-F238E27FC236}">
                  <a16:creationId xmlns:a16="http://schemas.microsoft.com/office/drawing/2014/main" id="{BDE426F9-21B5-435D-AEFA-FE62C4C6A7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21" name="Image" descr="Image">
              <a:extLst>
                <a:ext uri="{FF2B5EF4-FFF2-40B4-BE49-F238E27FC236}">
                  <a16:creationId xmlns:a16="http://schemas.microsoft.com/office/drawing/2014/main" id="{0F8741A4-9826-49AC-8E5B-3E5F5D6A7E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1" y="4427214"/>
              <a:ext cx="6706790" cy="3544723"/>
            </a:xfrm>
            <a:prstGeom prst="rect">
              <a:avLst/>
            </a:prstGeom>
            <a:ln w="12700" cap="flat">
              <a:noFill/>
              <a:miter lim="400000"/>
            </a:ln>
            <a:effectLst/>
          </p:spPr>
        </p:pic>
      </p:grpSp>
      <p:sp>
        <p:nvSpPr>
          <p:cNvPr id="5" name="Text Placeholder 13">
            <a:extLst>
              <a:ext uri="{FF2B5EF4-FFF2-40B4-BE49-F238E27FC236}">
                <a16:creationId xmlns:a16="http://schemas.microsoft.com/office/drawing/2014/main" id="{01E9635B-33C6-41C4-904B-7946D9908E4A}"/>
              </a:ext>
            </a:extLst>
          </p:cNvPr>
          <p:cNvSpPr>
            <a:spLocks noGrp="1"/>
          </p:cNvSpPr>
          <p:nvPr>
            <p:ph type="body" sz="quarter" idx="13"/>
          </p:nvPr>
        </p:nvSpPr>
        <p:spPr>
          <a:xfrm>
            <a:off x="533789" y="1806962"/>
            <a:ext cx="2429274" cy="1597872"/>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8" name="Title Placeholder 1">
            <a:extLst>
              <a:ext uri="{FF2B5EF4-FFF2-40B4-BE49-F238E27FC236}">
                <a16:creationId xmlns:a16="http://schemas.microsoft.com/office/drawing/2014/main" id="{7E0A21D1-CD82-4D30-BCA1-83BE44BBB89A}"/>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grpSp>
        <p:nvGrpSpPr>
          <p:cNvPr id="25" name="Group">
            <a:extLst>
              <a:ext uri="{FF2B5EF4-FFF2-40B4-BE49-F238E27FC236}">
                <a16:creationId xmlns:a16="http://schemas.microsoft.com/office/drawing/2014/main" id="{03324982-AE43-4815-AE82-58E33B34FA72}"/>
              </a:ext>
            </a:extLst>
          </p:cNvPr>
          <p:cNvGrpSpPr/>
          <p:nvPr userDrawn="1"/>
        </p:nvGrpSpPr>
        <p:grpSpPr>
          <a:xfrm>
            <a:off x="3245962" y="1601359"/>
            <a:ext cx="2752798" cy="1975855"/>
            <a:chOff x="12699" y="1166279"/>
            <a:chExt cx="6708296" cy="6886130"/>
          </a:xfrm>
        </p:grpSpPr>
        <p:pic>
          <p:nvPicPr>
            <p:cNvPr id="26" name="Image" descr="Image">
              <a:extLst>
                <a:ext uri="{FF2B5EF4-FFF2-40B4-BE49-F238E27FC236}">
                  <a16:creationId xmlns:a16="http://schemas.microsoft.com/office/drawing/2014/main" id="{729BD976-527E-4DE0-8665-932E3F031D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27" name="Image" descr="Image">
              <a:extLst>
                <a:ext uri="{FF2B5EF4-FFF2-40B4-BE49-F238E27FC236}">
                  <a16:creationId xmlns:a16="http://schemas.microsoft.com/office/drawing/2014/main" id="{95DED8D9-7F93-4EB2-8E1A-17D7E614FC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9" y="4427214"/>
              <a:ext cx="6708296" cy="3544723"/>
            </a:xfrm>
            <a:prstGeom prst="rect">
              <a:avLst/>
            </a:prstGeom>
            <a:ln w="12700" cap="flat">
              <a:noFill/>
              <a:miter lim="400000"/>
            </a:ln>
            <a:effectLst/>
          </p:spPr>
        </p:pic>
      </p:grpSp>
      <p:sp>
        <p:nvSpPr>
          <p:cNvPr id="28" name="Text Placeholder 13">
            <a:extLst>
              <a:ext uri="{FF2B5EF4-FFF2-40B4-BE49-F238E27FC236}">
                <a16:creationId xmlns:a16="http://schemas.microsoft.com/office/drawing/2014/main" id="{09907BCD-0F33-47E6-BA65-835480453AEC}"/>
              </a:ext>
            </a:extLst>
          </p:cNvPr>
          <p:cNvSpPr>
            <a:spLocks noGrp="1"/>
          </p:cNvSpPr>
          <p:nvPr>
            <p:ph type="body" sz="quarter" idx="15"/>
          </p:nvPr>
        </p:nvSpPr>
        <p:spPr>
          <a:xfrm>
            <a:off x="3420043" y="1806962"/>
            <a:ext cx="2429274" cy="1597872"/>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grpSp>
        <p:nvGrpSpPr>
          <p:cNvPr id="43" name="Group">
            <a:extLst>
              <a:ext uri="{FF2B5EF4-FFF2-40B4-BE49-F238E27FC236}">
                <a16:creationId xmlns:a16="http://schemas.microsoft.com/office/drawing/2014/main" id="{649BDC47-AA06-4AF3-BE0C-38BB77970252}"/>
              </a:ext>
            </a:extLst>
          </p:cNvPr>
          <p:cNvGrpSpPr/>
          <p:nvPr userDrawn="1"/>
        </p:nvGrpSpPr>
        <p:grpSpPr>
          <a:xfrm>
            <a:off x="6176325" y="1601359"/>
            <a:ext cx="2752798" cy="1975855"/>
            <a:chOff x="12699" y="1166279"/>
            <a:chExt cx="6708296" cy="6886130"/>
          </a:xfrm>
        </p:grpSpPr>
        <p:pic>
          <p:nvPicPr>
            <p:cNvPr id="44" name="Image" descr="Image">
              <a:extLst>
                <a:ext uri="{FF2B5EF4-FFF2-40B4-BE49-F238E27FC236}">
                  <a16:creationId xmlns:a16="http://schemas.microsoft.com/office/drawing/2014/main" id="{01B16358-7A4A-42FB-951F-703F820725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45" name="Image" descr="Image">
              <a:extLst>
                <a:ext uri="{FF2B5EF4-FFF2-40B4-BE49-F238E27FC236}">
                  <a16:creationId xmlns:a16="http://schemas.microsoft.com/office/drawing/2014/main" id="{EB4E5D16-817C-4595-813E-0923230662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9" y="4427214"/>
              <a:ext cx="6708296" cy="3544723"/>
            </a:xfrm>
            <a:prstGeom prst="rect">
              <a:avLst/>
            </a:prstGeom>
            <a:ln w="12700" cap="flat">
              <a:noFill/>
              <a:miter lim="400000"/>
            </a:ln>
            <a:effectLst/>
          </p:spPr>
        </p:pic>
      </p:grpSp>
      <p:sp>
        <p:nvSpPr>
          <p:cNvPr id="46" name="Text Placeholder 13">
            <a:extLst>
              <a:ext uri="{FF2B5EF4-FFF2-40B4-BE49-F238E27FC236}">
                <a16:creationId xmlns:a16="http://schemas.microsoft.com/office/drawing/2014/main" id="{5AB42BFA-8732-45EA-9768-BA257FA1DACC}"/>
              </a:ext>
            </a:extLst>
          </p:cNvPr>
          <p:cNvSpPr>
            <a:spLocks noGrp="1"/>
          </p:cNvSpPr>
          <p:nvPr>
            <p:ph type="body" sz="quarter" idx="18"/>
          </p:nvPr>
        </p:nvSpPr>
        <p:spPr>
          <a:xfrm>
            <a:off x="6350406" y="1806961"/>
            <a:ext cx="2429274" cy="1597871"/>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grpSp>
        <p:nvGrpSpPr>
          <p:cNvPr id="49" name="Group">
            <a:extLst>
              <a:ext uri="{FF2B5EF4-FFF2-40B4-BE49-F238E27FC236}">
                <a16:creationId xmlns:a16="http://schemas.microsoft.com/office/drawing/2014/main" id="{D8B3F0A4-B15E-438B-950D-6DFDC3C17B15}"/>
              </a:ext>
            </a:extLst>
          </p:cNvPr>
          <p:cNvGrpSpPr/>
          <p:nvPr userDrawn="1"/>
        </p:nvGrpSpPr>
        <p:grpSpPr>
          <a:xfrm>
            <a:off x="9100368" y="1601359"/>
            <a:ext cx="2752798" cy="1975855"/>
            <a:chOff x="12700" y="1166279"/>
            <a:chExt cx="6708295" cy="6886130"/>
          </a:xfrm>
        </p:grpSpPr>
        <p:pic>
          <p:nvPicPr>
            <p:cNvPr id="50" name="Image" descr="Image">
              <a:extLst>
                <a:ext uri="{FF2B5EF4-FFF2-40B4-BE49-F238E27FC236}">
                  <a16:creationId xmlns:a16="http://schemas.microsoft.com/office/drawing/2014/main" id="{B39132EC-86CC-4FFD-AC61-F8C38653E1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51" name="Image" descr="Image">
              <a:extLst>
                <a:ext uri="{FF2B5EF4-FFF2-40B4-BE49-F238E27FC236}">
                  <a16:creationId xmlns:a16="http://schemas.microsoft.com/office/drawing/2014/main" id="{F254795C-9373-40B7-A729-EB7A8CE230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065" y="4427214"/>
              <a:ext cx="6481930" cy="3544723"/>
            </a:xfrm>
            <a:prstGeom prst="rect">
              <a:avLst/>
            </a:prstGeom>
            <a:ln w="12700" cap="flat">
              <a:noFill/>
              <a:miter lim="400000"/>
            </a:ln>
            <a:effectLst/>
          </p:spPr>
        </p:pic>
      </p:grpSp>
      <p:sp>
        <p:nvSpPr>
          <p:cNvPr id="52" name="Text Placeholder 13">
            <a:extLst>
              <a:ext uri="{FF2B5EF4-FFF2-40B4-BE49-F238E27FC236}">
                <a16:creationId xmlns:a16="http://schemas.microsoft.com/office/drawing/2014/main" id="{687E4EB2-C442-4709-9226-C256DAA16D9E}"/>
              </a:ext>
            </a:extLst>
          </p:cNvPr>
          <p:cNvSpPr>
            <a:spLocks noGrp="1"/>
          </p:cNvSpPr>
          <p:nvPr>
            <p:ph type="body" sz="quarter" idx="21"/>
          </p:nvPr>
        </p:nvSpPr>
        <p:spPr>
          <a:xfrm>
            <a:off x="9274449" y="1806962"/>
            <a:ext cx="2429274" cy="1597870"/>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grpSp>
        <p:nvGrpSpPr>
          <p:cNvPr id="23" name="Group">
            <a:extLst>
              <a:ext uri="{FF2B5EF4-FFF2-40B4-BE49-F238E27FC236}">
                <a16:creationId xmlns:a16="http://schemas.microsoft.com/office/drawing/2014/main" id="{6A8427C2-8A23-4671-9323-327E62BF9B03}"/>
              </a:ext>
            </a:extLst>
          </p:cNvPr>
          <p:cNvGrpSpPr/>
          <p:nvPr userDrawn="1"/>
        </p:nvGrpSpPr>
        <p:grpSpPr>
          <a:xfrm>
            <a:off x="359708" y="4116603"/>
            <a:ext cx="2752180" cy="1975855"/>
            <a:chOff x="12700" y="1166279"/>
            <a:chExt cx="6706791" cy="6886130"/>
          </a:xfrm>
        </p:grpSpPr>
        <p:pic>
          <p:nvPicPr>
            <p:cNvPr id="30" name="Image" descr="Image">
              <a:extLst>
                <a:ext uri="{FF2B5EF4-FFF2-40B4-BE49-F238E27FC236}">
                  <a16:creationId xmlns:a16="http://schemas.microsoft.com/office/drawing/2014/main" id="{A6B797BC-EAC1-4071-9D8F-A0FED9C66A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31" name="Image" descr="Image">
              <a:extLst>
                <a:ext uri="{FF2B5EF4-FFF2-40B4-BE49-F238E27FC236}">
                  <a16:creationId xmlns:a16="http://schemas.microsoft.com/office/drawing/2014/main" id="{8CDB06B1-AB04-4E22-BEED-173FED17F4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1" y="4427214"/>
              <a:ext cx="6706790" cy="3544723"/>
            </a:xfrm>
            <a:prstGeom prst="rect">
              <a:avLst/>
            </a:prstGeom>
            <a:ln w="12700" cap="flat">
              <a:noFill/>
              <a:miter lim="400000"/>
            </a:ln>
            <a:effectLst/>
          </p:spPr>
        </p:pic>
      </p:grpSp>
      <p:sp>
        <p:nvSpPr>
          <p:cNvPr id="32" name="Text Placeholder 13">
            <a:extLst>
              <a:ext uri="{FF2B5EF4-FFF2-40B4-BE49-F238E27FC236}">
                <a16:creationId xmlns:a16="http://schemas.microsoft.com/office/drawing/2014/main" id="{8B845B1F-9B3E-44C7-829B-4D507496550D}"/>
              </a:ext>
            </a:extLst>
          </p:cNvPr>
          <p:cNvSpPr>
            <a:spLocks noGrp="1"/>
          </p:cNvSpPr>
          <p:nvPr>
            <p:ph type="body" sz="quarter" idx="23"/>
          </p:nvPr>
        </p:nvSpPr>
        <p:spPr>
          <a:xfrm>
            <a:off x="533789" y="4322206"/>
            <a:ext cx="2429274" cy="1608694"/>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grpSp>
        <p:nvGrpSpPr>
          <p:cNvPr id="34" name="Group">
            <a:extLst>
              <a:ext uri="{FF2B5EF4-FFF2-40B4-BE49-F238E27FC236}">
                <a16:creationId xmlns:a16="http://schemas.microsoft.com/office/drawing/2014/main" id="{F5D1F6E5-77B1-469C-A5A5-7D86E34D4D0A}"/>
              </a:ext>
            </a:extLst>
          </p:cNvPr>
          <p:cNvGrpSpPr/>
          <p:nvPr userDrawn="1"/>
        </p:nvGrpSpPr>
        <p:grpSpPr>
          <a:xfrm>
            <a:off x="3245962" y="4116603"/>
            <a:ext cx="2752798" cy="1975855"/>
            <a:chOff x="12699" y="1166279"/>
            <a:chExt cx="6708296" cy="6886130"/>
          </a:xfrm>
        </p:grpSpPr>
        <p:pic>
          <p:nvPicPr>
            <p:cNvPr id="35" name="Image" descr="Image">
              <a:extLst>
                <a:ext uri="{FF2B5EF4-FFF2-40B4-BE49-F238E27FC236}">
                  <a16:creationId xmlns:a16="http://schemas.microsoft.com/office/drawing/2014/main" id="{2CFB928A-5203-4901-9203-663FD34624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36" name="Image" descr="Image">
              <a:extLst>
                <a:ext uri="{FF2B5EF4-FFF2-40B4-BE49-F238E27FC236}">
                  <a16:creationId xmlns:a16="http://schemas.microsoft.com/office/drawing/2014/main" id="{5DD6154E-E99C-4D8A-B9FF-65B6DC4AA2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9" y="4427214"/>
              <a:ext cx="6708296" cy="3544723"/>
            </a:xfrm>
            <a:prstGeom prst="rect">
              <a:avLst/>
            </a:prstGeom>
            <a:ln w="12700" cap="flat">
              <a:noFill/>
              <a:miter lim="400000"/>
            </a:ln>
            <a:effectLst/>
          </p:spPr>
        </p:pic>
      </p:grpSp>
      <p:sp>
        <p:nvSpPr>
          <p:cNvPr id="37" name="Text Placeholder 13">
            <a:extLst>
              <a:ext uri="{FF2B5EF4-FFF2-40B4-BE49-F238E27FC236}">
                <a16:creationId xmlns:a16="http://schemas.microsoft.com/office/drawing/2014/main" id="{4CEDF944-3122-4434-8BFC-032F69740EEB}"/>
              </a:ext>
            </a:extLst>
          </p:cNvPr>
          <p:cNvSpPr>
            <a:spLocks noGrp="1"/>
          </p:cNvSpPr>
          <p:nvPr>
            <p:ph type="body" sz="quarter" idx="25"/>
          </p:nvPr>
        </p:nvSpPr>
        <p:spPr>
          <a:xfrm>
            <a:off x="3420043" y="4322206"/>
            <a:ext cx="2429274" cy="1608694"/>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grpSp>
        <p:nvGrpSpPr>
          <p:cNvPr id="39" name="Group">
            <a:extLst>
              <a:ext uri="{FF2B5EF4-FFF2-40B4-BE49-F238E27FC236}">
                <a16:creationId xmlns:a16="http://schemas.microsoft.com/office/drawing/2014/main" id="{73423B07-C7D9-4944-A6A2-12510D5F03EE}"/>
              </a:ext>
            </a:extLst>
          </p:cNvPr>
          <p:cNvGrpSpPr/>
          <p:nvPr userDrawn="1"/>
        </p:nvGrpSpPr>
        <p:grpSpPr>
          <a:xfrm>
            <a:off x="6176325" y="4116603"/>
            <a:ext cx="2752798" cy="1975855"/>
            <a:chOff x="12699" y="1166279"/>
            <a:chExt cx="6708296" cy="6886130"/>
          </a:xfrm>
        </p:grpSpPr>
        <p:pic>
          <p:nvPicPr>
            <p:cNvPr id="40" name="Image" descr="Image">
              <a:extLst>
                <a:ext uri="{FF2B5EF4-FFF2-40B4-BE49-F238E27FC236}">
                  <a16:creationId xmlns:a16="http://schemas.microsoft.com/office/drawing/2014/main" id="{8D86DA6C-9AA1-41B5-81A2-77584A5638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41" name="Image" descr="Image">
              <a:extLst>
                <a:ext uri="{FF2B5EF4-FFF2-40B4-BE49-F238E27FC236}">
                  <a16:creationId xmlns:a16="http://schemas.microsoft.com/office/drawing/2014/main" id="{A76FAFA2-9E1B-432E-8CB8-4A37534BCA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9" y="4427214"/>
              <a:ext cx="6708296" cy="3544723"/>
            </a:xfrm>
            <a:prstGeom prst="rect">
              <a:avLst/>
            </a:prstGeom>
            <a:ln w="12700" cap="flat">
              <a:noFill/>
              <a:miter lim="400000"/>
            </a:ln>
            <a:effectLst/>
          </p:spPr>
        </p:pic>
      </p:grpSp>
      <p:sp>
        <p:nvSpPr>
          <p:cNvPr id="42" name="Text Placeholder 13">
            <a:extLst>
              <a:ext uri="{FF2B5EF4-FFF2-40B4-BE49-F238E27FC236}">
                <a16:creationId xmlns:a16="http://schemas.microsoft.com/office/drawing/2014/main" id="{84DFF520-2B1C-43E2-8B20-6D5A4EC808F8}"/>
              </a:ext>
            </a:extLst>
          </p:cNvPr>
          <p:cNvSpPr>
            <a:spLocks noGrp="1"/>
          </p:cNvSpPr>
          <p:nvPr>
            <p:ph type="body" sz="quarter" idx="27"/>
          </p:nvPr>
        </p:nvSpPr>
        <p:spPr>
          <a:xfrm>
            <a:off x="6350406" y="4322206"/>
            <a:ext cx="2429274" cy="1608694"/>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grpSp>
        <p:nvGrpSpPr>
          <p:cNvPr id="54" name="Group">
            <a:extLst>
              <a:ext uri="{FF2B5EF4-FFF2-40B4-BE49-F238E27FC236}">
                <a16:creationId xmlns:a16="http://schemas.microsoft.com/office/drawing/2014/main" id="{653744CD-2135-4723-9D16-3A066A2B4E85}"/>
              </a:ext>
            </a:extLst>
          </p:cNvPr>
          <p:cNvGrpSpPr/>
          <p:nvPr userDrawn="1"/>
        </p:nvGrpSpPr>
        <p:grpSpPr>
          <a:xfrm>
            <a:off x="9100368" y="4116603"/>
            <a:ext cx="2752798" cy="1975855"/>
            <a:chOff x="12700" y="1166279"/>
            <a:chExt cx="6708295" cy="6886130"/>
          </a:xfrm>
        </p:grpSpPr>
        <p:pic>
          <p:nvPicPr>
            <p:cNvPr id="55" name="Image" descr="Image">
              <a:extLst>
                <a:ext uri="{FF2B5EF4-FFF2-40B4-BE49-F238E27FC236}">
                  <a16:creationId xmlns:a16="http://schemas.microsoft.com/office/drawing/2014/main" id="{6D27B232-E680-4063-A7B7-D49AABD7BE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56" name="Image" descr="Image">
              <a:extLst>
                <a:ext uri="{FF2B5EF4-FFF2-40B4-BE49-F238E27FC236}">
                  <a16:creationId xmlns:a16="http://schemas.microsoft.com/office/drawing/2014/main" id="{816587C3-FF52-4C61-8720-47C6597BE9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065" y="4427214"/>
              <a:ext cx="6481930" cy="3544723"/>
            </a:xfrm>
            <a:prstGeom prst="rect">
              <a:avLst/>
            </a:prstGeom>
            <a:ln w="12700" cap="flat">
              <a:noFill/>
              <a:miter lim="400000"/>
            </a:ln>
            <a:effectLst/>
          </p:spPr>
        </p:pic>
      </p:grpSp>
      <p:sp>
        <p:nvSpPr>
          <p:cNvPr id="57" name="Text Placeholder 13">
            <a:extLst>
              <a:ext uri="{FF2B5EF4-FFF2-40B4-BE49-F238E27FC236}">
                <a16:creationId xmlns:a16="http://schemas.microsoft.com/office/drawing/2014/main" id="{63DDDC32-1702-4BFB-848E-4EDF9C5FA07A}"/>
              </a:ext>
            </a:extLst>
          </p:cNvPr>
          <p:cNvSpPr>
            <a:spLocks noGrp="1"/>
          </p:cNvSpPr>
          <p:nvPr>
            <p:ph type="body" sz="quarter" idx="29"/>
          </p:nvPr>
        </p:nvSpPr>
        <p:spPr>
          <a:xfrm>
            <a:off x="9274449" y="4322206"/>
            <a:ext cx="2429274" cy="1608694"/>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2" name="Arrow: Down 1">
            <a:extLst>
              <a:ext uri="{FF2B5EF4-FFF2-40B4-BE49-F238E27FC236}">
                <a16:creationId xmlns:a16="http://schemas.microsoft.com/office/drawing/2014/main" id="{7A420F1A-875D-4C5F-8920-BEA9253E9412}"/>
              </a:ext>
            </a:extLst>
          </p:cNvPr>
          <p:cNvSpPr/>
          <p:nvPr userDrawn="1"/>
        </p:nvSpPr>
        <p:spPr bwMode="auto">
          <a:xfrm>
            <a:off x="1333500" y="3651250"/>
            <a:ext cx="882650" cy="335436"/>
          </a:xfrm>
          <a:prstGeom prst="downArrow">
            <a:avLst/>
          </a:prstGeom>
          <a:ln>
            <a:solidFill>
              <a:schemeClr val="bg1">
                <a:lumMod val="50000"/>
              </a:schemeClr>
            </a:solidFill>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ＭＳ Ｐゴシック" charset="0"/>
            </a:endParaRPr>
          </a:p>
        </p:txBody>
      </p:sp>
      <p:sp>
        <p:nvSpPr>
          <p:cNvPr id="59" name="Arrow: Down 58">
            <a:extLst>
              <a:ext uri="{FF2B5EF4-FFF2-40B4-BE49-F238E27FC236}">
                <a16:creationId xmlns:a16="http://schemas.microsoft.com/office/drawing/2014/main" id="{A16B29CC-D647-4A64-B3CF-0E0F48335A98}"/>
              </a:ext>
            </a:extLst>
          </p:cNvPr>
          <p:cNvSpPr/>
          <p:nvPr userDrawn="1"/>
        </p:nvSpPr>
        <p:spPr bwMode="auto">
          <a:xfrm>
            <a:off x="4180727" y="3665357"/>
            <a:ext cx="882650" cy="335436"/>
          </a:xfrm>
          <a:prstGeom prst="downArrow">
            <a:avLst/>
          </a:prstGeom>
          <a:ln>
            <a:solidFill>
              <a:schemeClr val="bg1">
                <a:lumMod val="50000"/>
              </a:schemeClr>
            </a:solidFill>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ＭＳ Ｐゴシック" charset="0"/>
            </a:endParaRPr>
          </a:p>
        </p:txBody>
      </p:sp>
      <p:sp>
        <p:nvSpPr>
          <p:cNvPr id="60" name="Arrow: Down 59">
            <a:extLst>
              <a:ext uri="{FF2B5EF4-FFF2-40B4-BE49-F238E27FC236}">
                <a16:creationId xmlns:a16="http://schemas.microsoft.com/office/drawing/2014/main" id="{D5F144F1-C6B0-4270-A702-CE642446C15C}"/>
              </a:ext>
            </a:extLst>
          </p:cNvPr>
          <p:cNvSpPr/>
          <p:nvPr userDrawn="1"/>
        </p:nvSpPr>
        <p:spPr bwMode="auto">
          <a:xfrm>
            <a:off x="7111090" y="3651250"/>
            <a:ext cx="882650" cy="335436"/>
          </a:xfrm>
          <a:prstGeom prst="downArrow">
            <a:avLst/>
          </a:prstGeom>
          <a:ln>
            <a:solidFill>
              <a:schemeClr val="bg1">
                <a:lumMod val="50000"/>
              </a:schemeClr>
            </a:solidFill>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ＭＳ Ｐゴシック" charset="0"/>
            </a:endParaRPr>
          </a:p>
        </p:txBody>
      </p:sp>
      <p:sp>
        <p:nvSpPr>
          <p:cNvPr id="61" name="Arrow: Down 60">
            <a:extLst>
              <a:ext uri="{FF2B5EF4-FFF2-40B4-BE49-F238E27FC236}">
                <a16:creationId xmlns:a16="http://schemas.microsoft.com/office/drawing/2014/main" id="{865D90E7-75BC-4C76-B8E0-DCD2D89ADD6C}"/>
              </a:ext>
            </a:extLst>
          </p:cNvPr>
          <p:cNvSpPr/>
          <p:nvPr userDrawn="1"/>
        </p:nvSpPr>
        <p:spPr bwMode="auto">
          <a:xfrm>
            <a:off x="10041453" y="3657241"/>
            <a:ext cx="882650" cy="335436"/>
          </a:xfrm>
          <a:prstGeom prst="downArrow">
            <a:avLst/>
          </a:prstGeom>
          <a:ln>
            <a:solidFill>
              <a:schemeClr val="bg1">
                <a:lumMod val="50000"/>
              </a:schemeClr>
            </a:solidFill>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ＭＳ Ｐゴシック" charset="0"/>
            </a:endParaRPr>
          </a:p>
        </p:txBody>
      </p:sp>
    </p:spTree>
    <p:extLst>
      <p:ext uri="{BB962C8B-B14F-4D97-AF65-F5344CB8AC3E}">
        <p14:creationId xmlns:p14="http://schemas.microsoft.com/office/powerpoint/2010/main" val="242404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 Pictures with header">
    <p:spTree>
      <p:nvGrpSpPr>
        <p:cNvPr id="1" name=""/>
        <p:cNvGrpSpPr/>
        <p:nvPr/>
      </p:nvGrpSpPr>
      <p:grpSpPr>
        <a:xfrm>
          <a:off x="0" y="0"/>
          <a:ext cx="0" cy="0"/>
          <a:chOff x="0" y="0"/>
          <a:chExt cx="0" cy="0"/>
        </a:xfrm>
      </p:grpSpPr>
      <p:grpSp>
        <p:nvGrpSpPr>
          <p:cNvPr id="18" name="Group">
            <a:extLst>
              <a:ext uri="{FF2B5EF4-FFF2-40B4-BE49-F238E27FC236}">
                <a16:creationId xmlns:a16="http://schemas.microsoft.com/office/drawing/2014/main" id="{6246FF2F-0BEB-4749-A4B4-7D255247A518}"/>
              </a:ext>
            </a:extLst>
          </p:cNvPr>
          <p:cNvGrpSpPr/>
          <p:nvPr userDrawn="1"/>
        </p:nvGrpSpPr>
        <p:grpSpPr>
          <a:xfrm>
            <a:off x="538489" y="1449398"/>
            <a:ext cx="3350272" cy="2331106"/>
            <a:chOff x="0" y="1166279"/>
            <a:chExt cx="6732191" cy="6886130"/>
          </a:xfrm>
        </p:grpSpPr>
        <p:pic>
          <p:nvPicPr>
            <p:cNvPr id="19" name="Image" descr="Image">
              <a:extLst>
                <a:ext uri="{FF2B5EF4-FFF2-40B4-BE49-F238E27FC236}">
                  <a16:creationId xmlns:a16="http://schemas.microsoft.com/office/drawing/2014/main" id="{BDE426F9-21B5-435D-AEFA-FE62C4C6A7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21" name="Image" descr="Image">
              <a:extLst>
                <a:ext uri="{FF2B5EF4-FFF2-40B4-BE49-F238E27FC236}">
                  <a16:creationId xmlns:a16="http://schemas.microsoft.com/office/drawing/2014/main" id="{0F8741A4-9826-49AC-8E5B-3E5F5D6A7E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28088"/>
              <a:ext cx="6732191" cy="3544723"/>
            </a:xfrm>
            <a:prstGeom prst="rect">
              <a:avLst/>
            </a:prstGeom>
            <a:ln w="12700" cap="flat">
              <a:noFill/>
              <a:miter lim="400000"/>
            </a:ln>
            <a:effectLst/>
          </p:spPr>
        </p:pic>
      </p:grpSp>
      <p:sp>
        <p:nvSpPr>
          <p:cNvPr id="5" name="Text Placeholder 13">
            <a:extLst>
              <a:ext uri="{FF2B5EF4-FFF2-40B4-BE49-F238E27FC236}">
                <a16:creationId xmlns:a16="http://schemas.microsoft.com/office/drawing/2014/main" id="{01E9635B-33C6-41C4-904B-7946D9908E4A}"/>
              </a:ext>
            </a:extLst>
          </p:cNvPr>
          <p:cNvSpPr>
            <a:spLocks noGrp="1"/>
          </p:cNvSpPr>
          <p:nvPr>
            <p:ph type="body" sz="quarter" idx="13"/>
          </p:nvPr>
        </p:nvSpPr>
        <p:spPr>
          <a:xfrm>
            <a:off x="718396" y="3207502"/>
            <a:ext cx="2990458"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8" name="Title Placeholder 1">
            <a:extLst>
              <a:ext uri="{FF2B5EF4-FFF2-40B4-BE49-F238E27FC236}">
                <a16:creationId xmlns:a16="http://schemas.microsoft.com/office/drawing/2014/main" id="{7E0A21D1-CD82-4D30-BCA1-83BE44BBB89A}"/>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grpSp>
        <p:nvGrpSpPr>
          <p:cNvPr id="9" name="Group">
            <a:extLst>
              <a:ext uri="{FF2B5EF4-FFF2-40B4-BE49-F238E27FC236}">
                <a16:creationId xmlns:a16="http://schemas.microsoft.com/office/drawing/2014/main" id="{2414D862-B91E-4733-A4FF-31AF582A15B4}"/>
              </a:ext>
            </a:extLst>
          </p:cNvPr>
          <p:cNvGrpSpPr/>
          <p:nvPr userDrawn="1"/>
        </p:nvGrpSpPr>
        <p:grpSpPr>
          <a:xfrm>
            <a:off x="4266883" y="1446830"/>
            <a:ext cx="3350272" cy="2331107"/>
            <a:chOff x="0" y="1166279"/>
            <a:chExt cx="6732191" cy="6886130"/>
          </a:xfrm>
        </p:grpSpPr>
        <p:pic>
          <p:nvPicPr>
            <p:cNvPr id="10" name="Image" descr="Image">
              <a:extLst>
                <a:ext uri="{FF2B5EF4-FFF2-40B4-BE49-F238E27FC236}">
                  <a16:creationId xmlns:a16="http://schemas.microsoft.com/office/drawing/2014/main" id="{C7EE2ABC-44EB-4179-B373-3D2554C239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11" name="Image" descr="Image">
              <a:extLst>
                <a:ext uri="{FF2B5EF4-FFF2-40B4-BE49-F238E27FC236}">
                  <a16:creationId xmlns:a16="http://schemas.microsoft.com/office/drawing/2014/main" id="{F51D9C3C-3889-4BC6-89EE-481B3EA3F8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28088"/>
              <a:ext cx="6732191" cy="3544723"/>
            </a:xfrm>
            <a:prstGeom prst="rect">
              <a:avLst/>
            </a:prstGeom>
            <a:ln w="12700" cap="flat">
              <a:noFill/>
              <a:miter lim="400000"/>
            </a:ln>
            <a:effectLst/>
          </p:spPr>
        </p:pic>
      </p:grpSp>
      <p:sp>
        <p:nvSpPr>
          <p:cNvPr id="12" name="Text Placeholder 13">
            <a:extLst>
              <a:ext uri="{FF2B5EF4-FFF2-40B4-BE49-F238E27FC236}">
                <a16:creationId xmlns:a16="http://schemas.microsoft.com/office/drawing/2014/main" id="{3F5F7B95-03E9-47DA-A8C6-9D7DEA368911}"/>
              </a:ext>
            </a:extLst>
          </p:cNvPr>
          <p:cNvSpPr>
            <a:spLocks noGrp="1"/>
          </p:cNvSpPr>
          <p:nvPr>
            <p:ph type="body" sz="quarter" idx="15"/>
          </p:nvPr>
        </p:nvSpPr>
        <p:spPr>
          <a:xfrm>
            <a:off x="4446790" y="3204935"/>
            <a:ext cx="2990458"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grpSp>
        <p:nvGrpSpPr>
          <p:cNvPr id="15" name="Group">
            <a:extLst>
              <a:ext uri="{FF2B5EF4-FFF2-40B4-BE49-F238E27FC236}">
                <a16:creationId xmlns:a16="http://schemas.microsoft.com/office/drawing/2014/main" id="{5D71BEA2-ED2C-438C-811D-865C242B134A}"/>
              </a:ext>
            </a:extLst>
          </p:cNvPr>
          <p:cNvGrpSpPr/>
          <p:nvPr userDrawn="1"/>
        </p:nvGrpSpPr>
        <p:grpSpPr>
          <a:xfrm>
            <a:off x="8011895" y="1446830"/>
            <a:ext cx="3350272" cy="2331107"/>
            <a:chOff x="0" y="1166279"/>
            <a:chExt cx="6732191" cy="6886130"/>
          </a:xfrm>
        </p:grpSpPr>
        <p:pic>
          <p:nvPicPr>
            <p:cNvPr id="16" name="Image" descr="Image">
              <a:extLst>
                <a:ext uri="{FF2B5EF4-FFF2-40B4-BE49-F238E27FC236}">
                  <a16:creationId xmlns:a16="http://schemas.microsoft.com/office/drawing/2014/main" id="{8E018B31-AA7D-4211-9BF1-AC0771D223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17" name="Image" descr="Image">
              <a:extLst>
                <a:ext uri="{FF2B5EF4-FFF2-40B4-BE49-F238E27FC236}">
                  <a16:creationId xmlns:a16="http://schemas.microsoft.com/office/drawing/2014/main" id="{22906D33-CA15-4398-80A9-D63621BC46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28088"/>
              <a:ext cx="6732191" cy="3544723"/>
            </a:xfrm>
            <a:prstGeom prst="rect">
              <a:avLst/>
            </a:prstGeom>
            <a:ln w="12700" cap="flat">
              <a:noFill/>
              <a:miter lim="400000"/>
            </a:ln>
            <a:effectLst/>
          </p:spPr>
        </p:pic>
      </p:grpSp>
      <p:sp>
        <p:nvSpPr>
          <p:cNvPr id="20" name="Text Placeholder 13">
            <a:extLst>
              <a:ext uri="{FF2B5EF4-FFF2-40B4-BE49-F238E27FC236}">
                <a16:creationId xmlns:a16="http://schemas.microsoft.com/office/drawing/2014/main" id="{499F3BF4-1F5A-4B2D-A5D6-2074AF08DB80}"/>
              </a:ext>
            </a:extLst>
          </p:cNvPr>
          <p:cNvSpPr>
            <a:spLocks noGrp="1"/>
          </p:cNvSpPr>
          <p:nvPr>
            <p:ph type="body" sz="quarter" idx="18"/>
          </p:nvPr>
        </p:nvSpPr>
        <p:spPr>
          <a:xfrm>
            <a:off x="8191802" y="3204935"/>
            <a:ext cx="2990458"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grpSp>
        <p:nvGrpSpPr>
          <p:cNvPr id="25" name="Group">
            <a:extLst>
              <a:ext uri="{FF2B5EF4-FFF2-40B4-BE49-F238E27FC236}">
                <a16:creationId xmlns:a16="http://schemas.microsoft.com/office/drawing/2014/main" id="{52AF6DE9-45A6-495A-99EE-793AF1F98E03}"/>
              </a:ext>
            </a:extLst>
          </p:cNvPr>
          <p:cNvGrpSpPr/>
          <p:nvPr userDrawn="1"/>
        </p:nvGrpSpPr>
        <p:grpSpPr>
          <a:xfrm>
            <a:off x="548788" y="3909644"/>
            <a:ext cx="3350272" cy="2331106"/>
            <a:chOff x="0" y="1166279"/>
            <a:chExt cx="6732191" cy="6886130"/>
          </a:xfrm>
        </p:grpSpPr>
        <p:pic>
          <p:nvPicPr>
            <p:cNvPr id="26" name="Image" descr="Image">
              <a:extLst>
                <a:ext uri="{FF2B5EF4-FFF2-40B4-BE49-F238E27FC236}">
                  <a16:creationId xmlns:a16="http://schemas.microsoft.com/office/drawing/2014/main" id="{D9AF3D5B-5626-4601-9057-5324C16E22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27" name="Image" descr="Image">
              <a:extLst>
                <a:ext uri="{FF2B5EF4-FFF2-40B4-BE49-F238E27FC236}">
                  <a16:creationId xmlns:a16="http://schemas.microsoft.com/office/drawing/2014/main" id="{4DE5F218-F2BE-4507-AD07-935A5D4B3C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28088"/>
              <a:ext cx="6732191" cy="3544723"/>
            </a:xfrm>
            <a:prstGeom prst="rect">
              <a:avLst/>
            </a:prstGeom>
            <a:ln w="12700" cap="flat">
              <a:noFill/>
              <a:miter lim="400000"/>
            </a:ln>
            <a:effectLst/>
          </p:spPr>
        </p:pic>
      </p:grpSp>
      <p:sp>
        <p:nvSpPr>
          <p:cNvPr id="28" name="Text Placeholder 13">
            <a:extLst>
              <a:ext uri="{FF2B5EF4-FFF2-40B4-BE49-F238E27FC236}">
                <a16:creationId xmlns:a16="http://schemas.microsoft.com/office/drawing/2014/main" id="{7711FC96-5E1F-4282-9661-8D677DB7131D}"/>
              </a:ext>
            </a:extLst>
          </p:cNvPr>
          <p:cNvSpPr>
            <a:spLocks noGrp="1"/>
          </p:cNvSpPr>
          <p:nvPr>
            <p:ph type="body" sz="quarter" idx="21"/>
          </p:nvPr>
        </p:nvSpPr>
        <p:spPr>
          <a:xfrm>
            <a:off x="728695" y="5667748"/>
            <a:ext cx="2990458"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grpSp>
        <p:nvGrpSpPr>
          <p:cNvPr id="30" name="Group">
            <a:extLst>
              <a:ext uri="{FF2B5EF4-FFF2-40B4-BE49-F238E27FC236}">
                <a16:creationId xmlns:a16="http://schemas.microsoft.com/office/drawing/2014/main" id="{082516A6-4A3A-46F0-AA65-A6CE062EABB0}"/>
              </a:ext>
            </a:extLst>
          </p:cNvPr>
          <p:cNvGrpSpPr/>
          <p:nvPr userDrawn="1"/>
        </p:nvGrpSpPr>
        <p:grpSpPr>
          <a:xfrm>
            <a:off x="4277182" y="3907076"/>
            <a:ext cx="3350272" cy="2331107"/>
            <a:chOff x="0" y="1166279"/>
            <a:chExt cx="6732191" cy="6886130"/>
          </a:xfrm>
        </p:grpSpPr>
        <p:pic>
          <p:nvPicPr>
            <p:cNvPr id="31" name="Image" descr="Image">
              <a:extLst>
                <a:ext uri="{FF2B5EF4-FFF2-40B4-BE49-F238E27FC236}">
                  <a16:creationId xmlns:a16="http://schemas.microsoft.com/office/drawing/2014/main" id="{B81E95E6-3776-4D10-91BE-149FDC6427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32" name="Image" descr="Image">
              <a:extLst>
                <a:ext uri="{FF2B5EF4-FFF2-40B4-BE49-F238E27FC236}">
                  <a16:creationId xmlns:a16="http://schemas.microsoft.com/office/drawing/2014/main" id="{91817BF6-58EE-4F01-9730-78184F2F46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28088"/>
              <a:ext cx="6732191" cy="3544723"/>
            </a:xfrm>
            <a:prstGeom prst="rect">
              <a:avLst/>
            </a:prstGeom>
            <a:ln w="12700" cap="flat">
              <a:noFill/>
              <a:miter lim="400000"/>
            </a:ln>
            <a:effectLst/>
          </p:spPr>
        </p:pic>
      </p:grpSp>
      <p:sp>
        <p:nvSpPr>
          <p:cNvPr id="33" name="Text Placeholder 13">
            <a:extLst>
              <a:ext uri="{FF2B5EF4-FFF2-40B4-BE49-F238E27FC236}">
                <a16:creationId xmlns:a16="http://schemas.microsoft.com/office/drawing/2014/main" id="{A6021137-C8DF-4182-ABCB-892B3FB24F1A}"/>
              </a:ext>
            </a:extLst>
          </p:cNvPr>
          <p:cNvSpPr>
            <a:spLocks noGrp="1"/>
          </p:cNvSpPr>
          <p:nvPr>
            <p:ph type="body" sz="quarter" idx="23"/>
          </p:nvPr>
        </p:nvSpPr>
        <p:spPr>
          <a:xfrm>
            <a:off x="4457089" y="5665181"/>
            <a:ext cx="2990458"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grpSp>
        <p:nvGrpSpPr>
          <p:cNvPr id="35" name="Group">
            <a:extLst>
              <a:ext uri="{FF2B5EF4-FFF2-40B4-BE49-F238E27FC236}">
                <a16:creationId xmlns:a16="http://schemas.microsoft.com/office/drawing/2014/main" id="{64978BCA-A91A-4BCF-8004-3FD445489379}"/>
              </a:ext>
            </a:extLst>
          </p:cNvPr>
          <p:cNvGrpSpPr/>
          <p:nvPr userDrawn="1"/>
        </p:nvGrpSpPr>
        <p:grpSpPr>
          <a:xfrm>
            <a:off x="8022194" y="3907076"/>
            <a:ext cx="3350272" cy="2331107"/>
            <a:chOff x="0" y="1166279"/>
            <a:chExt cx="6732191" cy="6886130"/>
          </a:xfrm>
        </p:grpSpPr>
        <p:pic>
          <p:nvPicPr>
            <p:cNvPr id="36" name="Image" descr="Image">
              <a:extLst>
                <a:ext uri="{FF2B5EF4-FFF2-40B4-BE49-F238E27FC236}">
                  <a16:creationId xmlns:a16="http://schemas.microsoft.com/office/drawing/2014/main" id="{0AD6637F-02B0-40AD-8D99-06AC95D188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37" name="Image" descr="Image">
              <a:extLst>
                <a:ext uri="{FF2B5EF4-FFF2-40B4-BE49-F238E27FC236}">
                  <a16:creationId xmlns:a16="http://schemas.microsoft.com/office/drawing/2014/main" id="{35657631-AC70-4812-BDA9-48CEA74253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28088"/>
              <a:ext cx="6732191" cy="3544723"/>
            </a:xfrm>
            <a:prstGeom prst="rect">
              <a:avLst/>
            </a:prstGeom>
            <a:ln w="12700" cap="flat">
              <a:noFill/>
              <a:miter lim="400000"/>
            </a:ln>
            <a:effectLst/>
          </p:spPr>
        </p:pic>
      </p:grpSp>
      <p:sp>
        <p:nvSpPr>
          <p:cNvPr id="38" name="Text Placeholder 13">
            <a:extLst>
              <a:ext uri="{FF2B5EF4-FFF2-40B4-BE49-F238E27FC236}">
                <a16:creationId xmlns:a16="http://schemas.microsoft.com/office/drawing/2014/main" id="{4C558944-A98B-4F2E-A749-A6083E210D92}"/>
              </a:ext>
            </a:extLst>
          </p:cNvPr>
          <p:cNvSpPr>
            <a:spLocks noGrp="1"/>
          </p:cNvSpPr>
          <p:nvPr>
            <p:ph type="body" sz="quarter" idx="25"/>
          </p:nvPr>
        </p:nvSpPr>
        <p:spPr>
          <a:xfrm>
            <a:off x="8202101" y="5665181"/>
            <a:ext cx="2990458"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40" name="Picture Placeholder 2">
            <a:extLst>
              <a:ext uri="{FF2B5EF4-FFF2-40B4-BE49-F238E27FC236}">
                <a16:creationId xmlns:a16="http://schemas.microsoft.com/office/drawing/2014/main" id="{5BF4A6D6-BAA6-4A8E-994A-371EF2257448}"/>
              </a:ext>
            </a:extLst>
          </p:cNvPr>
          <p:cNvSpPr>
            <a:spLocks noGrp="1"/>
          </p:cNvSpPr>
          <p:nvPr>
            <p:ph type="pic" sz="quarter" idx="14"/>
          </p:nvPr>
        </p:nvSpPr>
        <p:spPr>
          <a:xfrm>
            <a:off x="718396" y="1577109"/>
            <a:ext cx="2990458"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41" name="Picture Placeholder 2">
            <a:extLst>
              <a:ext uri="{FF2B5EF4-FFF2-40B4-BE49-F238E27FC236}">
                <a16:creationId xmlns:a16="http://schemas.microsoft.com/office/drawing/2014/main" id="{78D0C55A-A712-42E9-8802-FE962BB4D8EC}"/>
              </a:ext>
            </a:extLst>
          </p:cNvPr>
          <p:cNvSpPr>
            <a:spLocks noGrp="1"/>
          </p:cNvSpPr>
          <p:nvPr>
            <p:ph type="pic" sz="quarter" idx="27"/>
          </p:nvPr>
        </p:nvSpPr>
        <p:spPr>
          <a:xfrm>
            <a:off x="4446790" y="1577109"/>
            <a:ext cx="2990458"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42" name="Picture Placeholder 2">
            <a:extLst>
              <a:ext uri="{FF2B5EF4-FFF2-40B4-BE49-F238E27FC236}">
                <a16:creationId xmlns:a16="http://schemas.microsoft.com/office/drawing/2014/main" id="{2F5478E2-8756-45CE-BC72-8038EB734572}"/>
              </a:ext>
            </a:extLst>
          </p:cNvPr>
          <p:cNvSpPr>
            <a:spLocks noGrp="1"/>
          </p:cNvSpPr>
          <p:nvPr>
            <p:ph type="pic" sz="quarter" idx="28"/>
          </p:nvPr>
        </p:nvSpPr>
        <p:spPr>
          <a:xfrm>
            <a:off x="8191801" y="1577109"/>
            <a:ext cx="3000757"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43" name="Picture Placeholder 2">
            <a:extLst>
              <a:ext uri="{FF2B5EF4-FFF2-40B4-BE49-F238E27FC236}">
                <a16:creationId xmlns:a16="http://schemas.microsoft.com/office/drawing/2014/main" id="{250F2DAA-0702-418A-B9B8-60809FEEA4B5}"/>
              </a:ext>
            </a:extLst>
          </p:cNvPr>
          <p:cNvSpPr>
            <a:spLocks noGrp="1"/>
          </p:cNvSpPr>
          <p:nvPr>
            <p:ph type="pic" sz="quarter" idx="29"/>
          </p:nvPr>
        </p:nvSpPr>
        <p:spPr>
          <a:xfrm>
            <a:off x="718395" y="4033585"/>
            <a:ext cx="3000757"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44" name="Picture Placeholder 2">
            <a:extLst>
              <a:ext uri="{FF2B5EF4-FFF2-40B4-BE49-F238E27FC236}">
                <a16:creationId xmlns:a16="http://schemas.microsoft.com/office/drawing/2014/main" id="{09B127BC-6A84-4B62-9883-1FF1CAE28C6F}"/>
              </a:ext>
            </a:extLst>
          </p:cNvPr>
          <p:cNvSpPr>
            <a:spLocks noGrp="1"/>
          </p:cNvSpPr>
          <p:nvPr>
            <p:ph type="pic" sz="quarter" idx="30"/>
          </p:nvPr>
        </p:nvSpPr>
        <p:spPr>
          <a:xfrm>
            <a:off x="4455099" y="4029742"/>
            <a:ext cx="3000757"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45" name="Picture Placeholder 2">
            <a:extLst>
              <a:ext uri="{FF2B5EF4-FFF2-40B4-BE49-F238E27FC236}">
                <a16:creationId xmlns:a16="http://schemas.microsoft.com/office/drawing/2014/main" id="{A228A1E4-06B4-4F1B-A3C1-11912584181E}"/>
              </a:ext>
            </a:extLst>
          </p:cNvPr>
          <p:cNvSpPr>
            <a:spLocks noGrp="1"/>
          </p:cNvSpPr>
          <p:nvPr>
            <p:ph type="pic" sz="quarter" idx="31"/>
          </p:nvPr>
        </p:nvSpPr>
        <p:spPr>
          <a:xfrm>
            <a:off x="8202101" y="4027179"/>
            <a:ext cx="3000757"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Tree>
    <p:extLst>
      <p:ext uri="{BB962C8B-B14F-4D97-AF65-F5344CB8AC3E}">
        <p14:creationId xmlns:p14="http://schemas.microsoft.com/office/powerpoint/2010/main" val="3331438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Header Projec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49767E-FC8C-4B1B-9F16-B8724993B94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11743267" cy="6855227"/>
          </a:xfrm>
          <a:prstGeom prst="rect">
            <a:avLst/>
          </a:prstGeom>
        </p:spPr>
      </p:pic>
      <p:pic>
        <p:nvPicPr>
          <p:cNvPr id="8" name="Image" descr="Image">
            <a:extLst>
              <a:ext uri="{FF2B5EF4-FFF2-40B4-BE49-F238E27FC236}">
                <a16:creationId xmlns:a16="http://schemas.microsoft.com/office/drawing/2014/main" id="{8C0D8E19-5639-4EDE-A94C-A59929F84F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3400" y="372390"/>
            <a:ext cx="1254584" cy="765797"/>
          </a:xfrm>
          <a:prstGeom prst="rect">
            <a:avLst/>
          </a:prstGeom>
          <a:ln w="12700">
            <a:miter lim="400000"/>
          </a:ln>
        </p:spPr>
      </p:pic>
      <p:pic>
        <p:nvPicPr>
          <p:cNvPr id="5" name="210406_TGE_PP_Maske_03.psd" descr="210406_TGE_PP_Maske_03.psd">
            <a:extLst>
              <a:ext uri="{FF2B5EF4-FFF2-40B4-BE49-F238E27FC236}">
                <a16:creationId xmlns:a16="http://schemas.microsoft.com/office/drawing/2014/main" id="{FE2EE8A5-19F8-4150-B097-5EBBC881691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30" y="2773"/>
            <a:ext cx="12187070" cy="6855227"/>
          </a:xfrm>
          <a:prstGeom prst="rect">
            <a:avLst/>
          </a:prstGeom>
          <a:ln w="12700">
            <a:miter lim="400000"/>
          </a:ln>
        </p:spPr>
      </p:pic>
      <p:sp>
        <p:nvSpPr>
          <p:cNvPr id="13" name="Text Placeholder 13">
            <a:extLst>
              <a:ext uri="{FF2B5EF4-FFF2-40B4-BE49-F238E27FC236}">
                <a16:creationId xmlns:a16="http://schemas.microsoft.com/office/drawing/2014/main" id="{08BB33FC-D9E7-4BCB-80D8-F568249BB372}"/>
              </a:ext>
            </a:extLst>
          </p:cNvPr>
          <p:cNvSpPr>
            <a:spLocks noGrp="1"/>
          </p:cNvSpPr>
          <p:nvPr>
            <p:ph type="body" sz="quarter" idx="13" hasCustomPrompt="1"/>
          </p:nvPr>
        </p:nvSpPr>
        <p:spPr>
          <a:xfrm>
            <a:off x="7865005" y="2818013"/>
            <a:ext cx="3878262" cy="609600"/>
          </a:xfrm>
          <a:prstGeom prst="rect">
            <a:avLst/>
          </a:prstGeom>
        </p:spPr>
        <p:txBody>
          <a:bodyPr/>
          <a:lstStyle>
            <a:lvl1pPr marL="0" indent="0">
              <a:buFontTx/>
              <a:buNone/>
              <a:defRPr sz="2400" b="1">
                <a:solidFill>
                  <a:srgbClr val="FFFFFF"/>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7" name="Datumsplatzhalter 3">
            <a:extLst>
              <a:ext uri="{FF2B5EF4-FFF2-40B4-BE49-F238E27FC236}">
                <a16:creationId xmlns:a16="http://schemas.microsoft.com/office/drawing/2014/main" id="{00FF5707-AF16-4D28-B82F-D6C94256CCB0}"/>
              </a:ext>
            </a:extLst>
          </p:cNvPr>
          <p:cNvSpPr txBox="1">
            <a:spLocks/>
          </p:cNvSpPr>
          <p:nvPr userDrawn="1"/>
        </p:nvSpPr>
        <p:spPr>
          <a:xfrm>
            <a:off x="10133617" y="6433582"/>
            <a:ext cx="1766396" cy="288000"/>
          </a:xfrm>
          <a:prstGeom prst="rect">
            <a:avLst/>
          </a:prstGeom>
        </p:spPr>
        <p:txBody>
          <a:bodyPr anchor="b"/>
          <a:lstStyle>
            <a:defPPr>
              <a:defRPr lang="de-DE"/>
            </a:defPPr>
            <a:lvl1pPr algn="ctr" rtl="0" fontAlgn="base">
              <a:spcBef>
                <a:spcPct val="0"/>
              </a:spcBef>
              <a:spcAft>
                <a:spcPct val="0"/>
              </a:spcAft>
              <a:defRPr sz="1400" kern="1200">
                <a:solidFill>
                  <a:srgbClr val="004372"/>
                </a:solidFill>
                <a:latin typeface="Arial" pitchFamily="34" charset="0"/>
                <a:ea typeface="MS PGothic" pitchFamily="34" charset="-128"/>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lgn="r"/>
            <a:fld id="{50A5F128-539F-4BC2-812E-674EEA1608FB}" type="datetime1">
              <a:rPr lang="en-GB" sz="800" noProof="0" smtClean="0">
                <a:solidFill>
                  <a:srgbClr val="9C9E9F"/>
                </a:solidFill>
              </a:rPr>
              <a:t>02/11/2022</a:t>
            </a:fld>
            <a:r>
              <a:rPr lang="en-GB" sz="800" noProof="0" dirty="0">
                <a:solidFill>
                  <a:srgbClr val="9C9E9F"/>
                </a:solidFill>
              </a:rPr>
              <a:t> / Page </a:t>
            </a:r>
            <a:fld id="{2E140F9B-1DCD-4EB1-BBCC-339FDDFF5E96}" type="slidenum">
              <a:rPr lang="en-GB" sz="800" noProof="0" smtClean="0">
                <a:solidFill>
                  <a:srgbClr val="9C9E9F"/>
                </a:solidFill>
              </a:rPr>
              <a:pPr algn="r"/>
              <a:t>‹#›</a:t>
            </a:fld>
            <a:endParaRPr lang="en-GB" sz="800" noProof="0" dirty="0">
              <a:solidFill>
                <a:srgbClr val="9C9E9F"/>
              </a:solidFill>
            </a:endParaRPr>
          </a:p>
        </p:txBody>
      </p:sp>
    </p:spTree>
    <p:extLst>
      <p:ext uri="{BB962C8B-B14F-4D97-AF65-F5344CB8AC3E}">
        <p14:creationId xmlns:p14="http://schemas.microsoft.com/office/powerpoint/2010/main" val="4171948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 Terminals">
    <p:spTree>
      <p:nvGrpSpPr>
        <p:cNvPr id="1" name=""/>
        <p:cNvGrpSpPr/>
        <p:nvPr/>
      </p:nvGrpSpPr>
      <p:grpSpPr>
        <a:xfrm>
          <a:off x="0" y="0"/>
          <a:ext cx="0" cy="0"/>
          <a:chOff x="0" y="0"/>
          <a:chExt cx="0" cy="0"/>
        </a:xfrm>
      </p:grpSpPr>
      <p:pic>
        <p:nvPicPr>
          <p:cNvPr id="3" name="Picture 2" descr="A picture containing outdoor, sky, ocean, shore&#10;&#10;Description automatically generated">
            <a:extLst>
              <a:ext uri="{FF2B5EF4-FFF2-40B4-BE49-F238E27FC236}">
                <a16:creationId xmlns:a16="http://schemas.microsoft.com/office/drawing/2014/main" id="{5F1BD9CD-F72A-4FD5-AA76-7B8BB8E666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94" y="0"/>
            <a:ext cx="11374706" cy="6858000"/>
          </a:xfrm>
          <a:prstGeom prst="rect">
            <a:avLst/>
          </a:prstGeom>
        </p:spPr>
      </p:pic>
      <p:pic>
        <p:nvPicPr>
          <p:cNvPr id="5" name="210406_TGE_PP_Maske_04.psd" descr="210406_TGE_PP_Maske_04.psd">
            <a:extLst>
              <a:ext uri="{FF2B5EF4-FFF2-40B4-BE49-F238E27FC236}">
                <a16:creationId xmlns:a16="http://schemas.microsoft.com/office/drawing/2014/main" id="{E0AE08EF-4235-48B7-874B-A6C2D00C2F3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6" name="Image" descr="Image">
            <a:extLst>
              <a:ext uri="{FF2B5EF4-FFF2-40B4-BE49-F238E27FC236}">
                <a16:creationId xmlns:a16="http://schemas.microsoft.com/office/drawing/2014/main" id="{559952C1-6A34-42B4-8165-6302E04BD99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9032" y="686782"/>
            <a:ext cx="1209548" cy="738307"/>
          </a:xfrm>
          <a:prstGeom prst="rect">
            <a:avLst/>
          </a:prstGeom>
          <a:ln w="12700">
            <a:miter lim="400000"/>
          </a:ln>
        </p:spPr>
      </p:pic>
      <p:sp>
        <p:nvSpPr>
          <p:cNvPr id="10" name="Text Placeholder 9">
            <a:extLst>
              <a:ext uri="{FF2B5EF4-FFF2-40B4-BE49-F238E27FC236}">
                <a16:creationId xmlns:a16="http://schemas.microsoft.com/office/drawing/2014/main" id="{9F4C82ED-52F0-4BEB-9845-3A70B54657E0}"/>
              </a:ext>
            </a:extLst>
          </p:cNvPr>
          <p:cNvSpPr>
            <a:spLocks noGrp="1"/>
          </p:cNvSpPr>
          <p:nvPr>
            <p:ph type="body" sz="quarter" idx="11"/>
          </p:nvPr>
        </p:nvSpPr>
        <p:spPr>
          <a:xfrm>
            <a:off x="347663" y="3944938"/>
            <a:ext cx="3386137" cy="2311400"/>
          </a:xfrm>
          <a:prstGeom prst="rect">
            <a:avLst/>
          </a:prstGeom>
        </p:spPr>
        <p:txBody>
          <a:bodyPr/>
          <a:lstStyle>
            <a:lvl1pPr>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179995"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359991"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539986"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719982"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a:t>
            </a:r>
          </a:p>
        </p:txBody>
      </p:sp>
      <p:sp>
        <p:nvSpPr>
          <p:cNvPr id="12" name="Text Placeholder 11">
            <a:extLst>
              <a:ext uri="{FF2B5EF4-FFF2-40B4-BE49-F238E27FC236}">
                <a16:creationId xmlns:a16="http://schemas.microsoft.com/office/drawing/2014/main" id="{8292EEC5-DAB2-479F-9BB7-546F226BE2AA}"/>
              </a:ext>
            </a:extLst>
          </p:cNvPr>
          <p:cNvSpPr>
            <a:spLocks noGrp="1"/>
          </p:cNvSpPr>
          <p:nvPr>
            <p:ph type="body" sz="quarter" idx="12"/>
          </p:nvPr>
        </p:nvSpPr>
        <p:spPr>
          <a:xfrm>
            <a:off x="8805334" y="3944938"/>
            <a:ext cx="3039004" cy="2311400"/>
          </a:xfrm>
          <a:prstGeom prst="rect">
            <a:avLst/>
          </a:prstGeom>
        </p:spPr>
        <p:txBody>
          <a:bodyPr/>
          <a:lstStyle>
            <a:lvl1pPr marL="0" indent="0">
              <a:buNone/>
              <a:defRPr sz="1800">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14" name="Text Placeholder 13">
            <a:extLst>
              <a:ext uri="{FF2B5EF4-FFF2-40B4-BE49-F238E27FC236}">
                <a16:creationId xmlns:a16="http://schemas.microsoft.com/office/drawing/2014/main" id="{5A67FD62-1734-48AB-BD01-C2F7811B2E2C}"/>
              </a:ext>
            </a:extLst>
          </p:cNvPr>
          <p:cNvSpPr>
            <a:spLocks noGrp="1"/>
          </p:cNvSpPr>
          <p:nvPr>
            <p:ph type="body" sz="quarter" idx="13"/>
          </p:nvPr>
        </p:nvSpPr>
        <p:spPr>
          <a:xfrm>
            <a:off x="347663" y="2706996"/>
            <a:ext cx="2343150" cy="609600"/>
          </a:xfrm>
          <a:prstGeom prst="rect">
            <a:avLst/>
          </a:prstGeom>
        </p:spPr>
        <p:txBody>
          <a:bodyPr/>
          <a:lstStyle>
            <a:lvl1pPr marL="0" indent="0">
              <a:buFontTx/>
              <a:buNone/>
              <a:defRPr sz="24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9" name="Datumsplatzhalter 3">
            <a:extLst>
              <a:ext uri="{FF2B5EF4-FFF2-40B4-BE49-F238E27FC236}">
                <a16:creationId xmlns:a16="http://schemas.microsoft.com/office/drawing/2014/main" id="{8F373397-86AF-4A29-9D2B-107784F1941E}"/>
              </a:ext>
            </a:extLst>
          </p:cNvPr>
          <p:cNvSpPr txBox="1">
            <a:spLocks/>
          </p:cNvSpPr>
          <p:nvPr userDrawn="1"/>
        </p:nvSpPr>
        <p:spPr>
          <a:xfrm>
            <a:off x="10133617" y="6433582"/>
            <a:ext cx="1766396" cy="288000"/>
          </a:xfrm>
          <a:prstGeom prst="rect">
            <a:avLst/>
          </a:prstGeom>
        </p:spPr>
        <p:txBody>
          <a:bodyPr anchor="b"/>
          <a:lstStyle>
            <a:defPPr>
              <a:defRPr lang="de-DE"/>
            </a:defPPr>
            <a:lvl1pPr algn="ctr" rtl="0" fontAlgn="base">
              <a:spcBef>
                <a:spcPct val="0"/>
              </a:spcBef>
              <a:spcAft>
                <a:spcPct val="0"/>
              </a:spcAft>
              <a:defRPr sz="1400" kern="1200">
                <a:solidFill>
                  <a:srgbClr val="004372"/>
                </a:solidFill>
                <a:latin typeface="Arial" pitchFamily="34" charset="0"/>
                <a:ea typeface="MS PGothic" pitchFamily="34" charset="-128"/>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lgn="r"/>
            <a:fld id="{50A5F128-539F-4BC2-812E-674EEA1608FB}" type="datetime1">
              <a:rPr lang="en-GB" sz="800" noProof="0" smtClean="0">
                <a:solidFill>
                  <a:srgbClr val="9C9E9F"/>
                </a:solidFill>
              </a:rPr>
              <a:t>02/11/2022</a:t>
            </a:fld>
            <a:r>
              <a:rPr lang="en-GB" sz="800" noProof="0" dirty="0">
                <a:solidFill>
                  <a:srgbClr val="9C9E9F"/>
                </a:solidFill>
              </a:rPr>
              <a:t> / Page </a:t>
            </a:r>
            <a:fld id="{2E140F9B-1DCD-4EB1-BBCC-339FDDFF5E96}" type="slidenum">
              <a:rPr lang="en-GB" sz="800" noProof="0" smtClean="0">
                <a:solidFill>
                  <a:srgbClr val="9C9E9F"/>
                </a:solidFill>
              </a:rPr>
              <a:pPr algn="r"/>
              <a:t>‹#›</a:t>
            </a:fld>
            <a:endParaRPr lang="en-GB" sz="800" noProof="0" dirty="0">
              <a:solidFill>
                <a:srgbClr val="9C9E9F"/>
              </a:solidFill>
            </a:endParaRPr>
          </a:p>
        </p:txBody>
      </p:sp>
    </p:spTree>
    <p:extLst>
      <p:ext uri="{BB962C8B-B14F-4D97-AF65-F5344CB8AC3E}">
        <p14:creationId xmlns:p14="http://schemas.microsoft.com/office/powerpoint/2010/main" val="2598818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ic Contact">
    <p:spTree>
      <p:nvGrpSpPr>
        <p:cNvPr id="1" name=""/>
        <p:cNvGrpSpPr/>
        <p:nvPr/>
      </p:nvGrpSpPr>
      <p:grpSpPr>
        <a:xfrm>
          <a:off x="0" y="0"/>
          <a:ext cx="0" cy="0"/>
          <a:chOff x="0" y="0"/>
          <a:chExt cx="0" cy="0"/>
        </a:xfrm>
      </p:grpSpPr>
      <p:pic>
        <p:nvPicPr>
          <p:cNvPr id="15" name="Picture Placeholder 5">
            <a:extLst>
              <a:ext uri="{FF2B5EF4-FFF2-40B4-BE49-F238E27FC236}">
                <a16:creationId xmlns:a16="http://schemas.microsoft.com/office/drawing/2014/main" id="{D9C65BC9-CD68-414C-9022-6B07FD12506F}"/>
              </a:ext>
            </a:extLst>
          </p:cNvPr>
          <p:cNvPicPr>
            <a:picLocks noChangeAspect="1"/>
          </p:cNvPicPr>
          <p:nvPr userDrawn="1"/>
        </p:nvPicPr>
        <p:blipFill rotWithShape="1">
          <a:blip r:embed="rId2" cstate="email">
            <a:duotone>
              <a:schemeClr val="accent5">
                <a:shade val="45000"/>
                <a:satMod val="135000"/>
              </a:schemeClr>
              <a:prstClr val="white"/>
            </a:duotone>
            <a:alphaModFix/>
            <a:extLst>
              <a:ext uri="{28A0092B-C50C-407E-A947-70E740481C1C}">
                <a14:useLocalDpi xmlns:a14="http://schemas.microsoft.com/office/drawing/2010/main"/>
              </a:ext>
            </a:extLst>
          </a:blip>
          <a:srcRect/>
          <a:stretch/>
        </p:blipFill>
        <p:spPr>
          <a:xfrm>
            <a:off x="2169041" y="1"/>
            <a:ext cx="10022959" cy="6858000"/>
          </a:xfrm>
          <a:prstGeom prst="rect">
            <a:avLst/>
          </a:prstGeom>
        </p:spPr>
      </p:pic>
      <p:pic>
        <p:nvPicPr>
          <p:cNvPr id="5" name="210406_TGE_PP_Maske_04.psd" descr="210406_TGE_PP_Maske_04.psd">
            <a:extLst>
              <a:ext uri="{FF2B5EF4-FFF2-40B4-BE49-F238E27FC236}">
                <a16:creationId xmlns:a16="http://schemas.microsoft.com/office/drawing/2014/main" id="{E0AE08EF-4235-48B7-874B-A6C2D00C2F3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6" name="Image" descr="Image">
            <a:extLst>
              <a:ext uri="{FF2B5EF4-FFF2-40B4-BE49-F238E27FC236}">
                <a16:creationId xmlns:a16="http://schemas.microsoft.com/office/drawing/2014/main" id="{559952C1-6A34-42B4-8165-6302E04BD99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9032" y="686782"/>
            <a:ext cx="1209548" cy="738307"/>
          </a:xfrm>
          <a:prstGeom prst="rect">
            <a:avLst/>
          </a:prstGeom>
          <a:ln w="12700">
            <a:miter lim="400000"/>
          </a:ln>
        </p:spPr>
      </p:pic>
      <p:sp>
        <p:nvSpPr>
          <p:cNvPr id="10" name="Text Placeholder 9">
            <a:extLst>
              <a:ext uri="{FF2B5EF4-FFF2-40B4-BE49-F238E27FC236}">
                <a16:creationId xmlns:a16="http://schemas.microsoft.com/office/drawing/2014/main" id="{9F4C82ED-52F0-4BEB-9845-3A70B54657E0}"/>
              </a:ext>
            </a:extLst>
          </p:cNvPr>
          <p:cNvSpPr>
            <a:spLocks noGrp="1"/>
          </p:cNvSpPr>
          <p:nvPr>
            <p:ph type="body" sz="quarter" idx="11"/>
          </p:nvPr>
        </p:nvSpPr>
        <p:spPr>
          <a:xfrm>
            <a:off x="347663" y="3944938"/>
            <a:ext cx="3386137" cy="2311400"/>
          </a:xfrm>
          <a:prstGeom prst="rect">
            <a:avLst/>
          </a:prstGeom>
        </p:spPr>
        <p:txBody>
          <a:bodyPr/>
          <a:lstStyle>
            <a:lvl1pPr>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179995"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359991"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539986"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719982"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a:t>
            </a:r>
          </a:p>
        </p:txBody>
      </p:sp>
      <p:sp>
        <p:nvSpPr>
          <p:cNvPr id="12" name="Text Placeholder 11">
            <a:extLst>
              <a:ext uri="{FF2B5EF4-FFF2-40B4-BE49-F238E27FC236}">
                <a16:creationId xmlns:a16="http://schemas.microsoft.com/office/drawing/2014/main" id="{8292EEC5-DAB2-479F-9BB7-546F226BE2AA}"/>
              </a:ext>
            </a:extLst>
          </p:cNvPr>
          <p:cNvSpPr>
            <a:spLocks noGrp="1"/>
          </p:cNvSpPr>
          <p:nvPr>
            <p:ph type="body" sz="quarter" idx="12"/>
          </p:nvPr>
        </p:nvSpPr>
        <p:spPr>
          <a:xfrm>
            <a:off x="8805334" y="3944938"/>
            <a:ext cx="3039004" cy="2311400"/>
          </a:xfrm>
          <a:prstGeom prst="rect">
            <a:avLst/>
          </a:prstGeom>
        </p:spPr>
        <p:txBody>
          <a:bodyPr/>
          <a:lstStyle>
            <a:lvl1pPr marL="0" indent="0">
              <a:buNone/>
              <a:defRPr sz="1800">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14" name="Text Placeholder 13">
            <a:extLst>
              <a:ext uri="{FF2B5EF4-FFF2-40B4-BE49-F238E27FC236}">
                <a16:creationId xmlns:a16="http://schemas.microsoft.com/office/drawing/2014/main" id="{5A67FD62-1734-48AB-BD01-C2F7811B2E2C}"/>
              </a:ext>
            </a:extLst>
          </p:cNvPr>
          <p:cNvSpPr>
            <a:spLocks noGrp="1"/>
          </p:cNvSpPr>
          <p:nvPr>
            <p:ph type="body" sz="quarter" idx="13"/>
          </p:nvPr>
        </p:nvSpPr>
        <p:spPr>
          <a:xfrm>
            <a:off x="347663" y="2706996"/>
            <a:ext cx="2343150" cy="609600"/>
          </a:xfrm>
          <a:prstGeom prst="rect">
            <a:avLst/>
          </a:prstGeom>
        </p:spPr>
        <p:txBody>
          <a:bodyPr/>
          <a:lstStyle>
            <a:lvl1pPr marL="0" indent="0">
              <a:buFontTx/>
              <a:buNone/>
              <a:defRPr sz="24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Tree>
    <p:extLst>
      <p:ext uri="{BB962C8B-B14F-4D97-AF65-F5344CB8AC3E}">
        <p14:creationId xmlns:p14="http://schemas.microsoft.com/office/powerpoint/2010/main" val="4275006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GE History">
    <p:spTree>
      <p:nvGrpSpPr>
        <p:cNvPr id="1" name=""/>
        <p:cNvGrpSpPr/>
        <p:nvPr/>
      </p:nvGrpSpPr>
      <p:grpSpPr>
        <a:xfrm>
          <a:off x="0" y="0"/>
          <a:ext cx="0" cy="0"/>
          <a:chOff x="0" y="0"/>
          <a:chExt cx="0" cy="0"/>
        </a:xfrm>
      </p:grpSpPr>
      <p:grpSp>
        <p:nvGrpSpPr>
          <p:cNvPr id="3" name="Grupo 5">
            <a:extLst>
              <a:ext uri="{FF2B5EF4-FFF2-40B4-BE49-F238E27FC236}">
                <a16:creationId xmlns:a16="http://schemas.microsoft.com/office/drawing/2014/main" id="{37ED99E8-82F0-4B09-8D66-79E854595E21}"/>
              </a:ext>
            </a:extLst>
          </p:cNvPr>
          <p:cNvGrpSpPr/>
          <p:nvPr userDrawn="1"/>
        </p:nvGrpSpPr>
        <p:grpSpPr>
          <a:xfrm>
            <a:off x="206322" y="1389053"/>
            <a:ext cx="11628020" cy="4797013"/>
            <a:chOff x="40169" y="1946681"/>
            <a:chExt cx="8449719" cy="3455165"/>
          </a:xfrm>
          <a:noFill/>
        </p:grpSpPr>
        <p:sp>
          <p:nvSpPr>
            <p:cNvPr id="4" name="_color1">
              <a:extLst>
                <a:ext uri="{FF2B5EF4-FFF2-40B4-BE49-F238E27FC236}">
                  <a16:creationId xmlns:a16="http://schemas.microsoft.com/office/drawing/2014/main" id="{C0E515D0-FBAD-4B84-AED1-8BF77ABCD523}"/>
                </a:ext>
              </a:extLst>
            </p:cNvPr>
            <p:cNvSpPr>
              <a:spLocks noChangeArrowheads="1"/>
            </p:cNvSpPr>
            <p:nvPr/>
          </p:nvSpPr>
          <p:spPr bwMode="gray">
            <a:xfrm>
              <a:off x="112657" y="3396594"/>
              <a:ext cx="8377231" cy="305454"/>
            </a:xfrm>
            <a:prstGeom prst="homePlate">
              <a:avLst/>
            </a:prstGeom>
            <a:solidFill>
              <a:schemeClr val="bg2">
                <a:lumMod val="20000"/>
                <a:lumOff val="80000"/>
              </a:schemeClr>
            </a:solidFill>
            <a:ln w="19050">
              <a:noFill/>
              <a:miter lim="800000"/>
              <a:headEnd/>
              <a:tailEnd/>
            </a:ln>
            <a:effectLst/>
          </p:spPr>
          <p:txBody>
            <a:bodyPr lIns="216028" tIns="0" rIns="0" bIns="0" anchor="ctr"/>
            <a:lstStyle/>
            <a:p>
              <a:pPr defTabSz="471550">
                <a:tabLst>
                  <a:tab pos="743049" algn="l"/>
                  <a:tab pos="1478953" algn="l"/>
                  <a:tab pos="2222002" algn="l"/>
                  <a:tab pos="2957907" algn="l"/>
                  <a:tab pos="3700956" algn="l"/>
                  <a:tab pos="4444005" algn="l"/>
                  <a:tab pos="5179909" algn="l"/>
                  <a:tab pos="5922958" algn="l"/>
                  <a:tab pos="6658863" algn="l"/>
                  <a:tab pos="7401912" algn="l"/>
                </a:tabLst>
              </a:pPr>
              <a:endParaRPr lang="en-US" sz="1400" b="0" noProof="1">
                <a:solidFill>
                  <a:srgbClr val="000204"/>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51">
              <a:extLst>
                <a:ext uri="{FF2B5EF4-FFF2-40B4-BE49-F238E27FC236}">
                  <a16:creationId xmlns:a16="http://schemas.microsoft.com/office/drawing/2014/main" id="{76FB2047-E0FF-4611-9B3D-A54575A2BAFB}"/>
                </a:ext>
              </a:extLst>
            </p:cNvPr>
            <p:cNvSpPr>
              <a:spLocks noChangeArrowheads="1"/>
            </p:cNvSpPr>
            <p:nvPr/>
          </p:nvSpPr>
          <p:spPr bwMode="gray">
            <a:xfrm>
              <a:off x="4925754" y="4040527"/>
              <a:ext cx="1438804" cy="907546"/>
            </a:xfrm>
            <a:prstGeom prst="rect">
              <a:avLst/>
            </a:prstGeom>
            <a:grpFill/>
            <a:ln w="19050">
              <a:noFill/>
              <a:miter lim="800000"/>
              <a:headEnd/>
              <a:tailEnd/>
            </a:ln>
            <a:effectLst/>
          </p:spPr>
          <p:txBody>
            <a:bodyPr lIns="108014" tIns="108014" rIns="108014" bIns="108014"/>
            <a:lstStyle/>
            <a:p>
              <a:pPr>
                <a:lnSpc>
                  <a:spcPct val="90000"/>
                </a:lnSpc>
                <a:spcAft>
                  <a:spcPts val="750"/>
                </a:spcAft>
              </a:pPr>
              <a:r>
                <a:rPr lang="en-US" sz="1200" b="1" i="0" kern="1200" cap="all" noProof="1">
                  <a:solidFill>
                    <a:srgbClr val="000204"/>
                  </a:solidFill>
                  <a:latin typeface="Tahoma" panose="020B0604030504040204" pitchFamily="34" charset="0"/>
                  <a:ea typeface="Tahoma" panose="020B0604030504040204" pitchFamily="34" charset="0"/>
                  <a:cs typeface="Tahoma" panose="020B0604030504040204" pitchFamily="34" charset="0"/>
                </a:rPr>
                <a:t>TGE INDIA </a:t>
              </a:r>
            </a:p>
            <a:p>
              <a:pPr lvl="0"/>
              <a:r>
                <a:rPr lang="en-US" sz="1200">
                  <a:solidFill>
                    <a:srgbClr val="000204"/>
                  </a:solidFill>
                  <a:latin typeface="Tahoma" panose="020B0604030504040204" pitchFamily="34" charset="0"/>
                  <a:ea typeface="Tahoma" panose="020B0604030504040204" pitchFamily="34" charset="0"/>
                  <a:cs typeface="Tahoma" panose="020B0604030504040204" pitchFamily="34" charset="0"/>
                </a:rPr>
                <a:t>TGE opens an office in India</a:t>
              </a:r>
            </a:p>
          </p:txBody>
        </p:sp>
        <p:sp>
          <p:nvSpPr>
            <p:cNvPr id="7" name="Rectangle 54">
              <a:extLst>
                <a:ext uri="{FF2B5EF4-FFF2-40B4-BE49-F238E27FC236}">
                  <a16:creationId xmlns:a16="http://schemas.microsoft.com/office/drawing/2014/main" id="{BC342C30-5683-4699-8813-B9A7DE7B3D9D}"/>
                </a:ext>
              </a:extLst>
            </p:cNvPr>
            <p:cNvSpPr>
              <a:spLocks noChangeArrowheads="1"/>
            </p:cNvSpPr>
            <p:nvPr/>
          </p:nvSpPr>
          <p:spPr bwMode="gray">
            <a:xfrm>
              <a:off x="525300" y="4494300"/>
              <a:ext cx="1438804" cy="907546"/>
            </a:xfrm>
            <a:prstGeom prst="rect">
              <a:avLst/>
            </a:prstGeom>
            <a:grpFill/>
            <a:ln w="19050">
              <a:noFill/>
              <a:miter lim="800000"/>
              <a:headEnd/>
              <a:tailEnd/>
            </a:ln>
            <a:effectLst/>
          </p:spPr>
          <p:txBody>
            <a:bodyPr lIns="108014" tIns="108014" rIns="108014" bIns="108014"/>
            <a:lstStyle/>
            <a:p>
              <a:pPr>
                <a:lnSpc>
                  <a:spcPct val="90000"/>
                </a:lnSpc>
                <a:spcAft>
                  <a:spcPts val="750"/>
                </a:spcAft>
              </a:pPr>
              <a:r>
                <a:rPr lang="en-US" sz="1200" b="1" i="0" kern="1200" cap="all" noProof="1">
                  <a:solidFill>
                    <a:srgbClr val="000204"/>
                  </a:solidFill>
                  <a:latin typeface="Tahoma" panose="020B0604030504040204" pitchFamily="34" charset="0"/>
                  <a:ea typeface="Tahoma" panose="020B0604030504040204" pitchFamily="34" charset="0"/>
                  <a:cs typeface="Tahoma" panose="020B0604030504040204" pitchFamily="34" charset="0"/>
                </a:rPr>
                <a:t>LGI becomes Tractebel Gas Engineering - TGE</a:t>
              </a:r>
            </a:p>
            <a:p>
              <a:r>
                <a:rPr lang="en-US" sz="1200">
                  <a:solidFill>
                    <a:srgbClr val="000204"/>
                  </a:solidFill>
                  <a:latin typeface="Tahoma" panose="020B0604030504040204" pitchFamily="34" charset="0"/>
                  <a:ea typeface="Tahoma" panose="020B0604030504040204" pitchFamily="34" charset="0"/>
                  <a:cs typeface="Tahoma" panose="020B0604030504040204" pitchFamily="34" charset="0"/>
                </a:rPr>
                <a:t>100% take-over by </a:t>
              </a:r>
              <a:r>
                <a:rPr lang="en-US" sz="1200" err="1">
                  <a:solidFill>
                    <a:srgbClr val="000204"/>
                  </a:solidFill>
                  <a:latin typeface="Tahoma" panose="020B0604030504040204" pitchFamily="34" charset="0"/>
                  <a:ea typeface="Tahoma" panose="020B0604030504040204" pitchFamily="34" charset="0"/>
                  <a:cs typeface="Tahoma" panose="020B0604030504040204" pitchFamily="34" charset="0"/>
                </a:rPr>
                <a:t>Tractebel</a:t>
              </a:r>
              <a:r>
                <a:rPr lang="en-US" sz="1200">
                  <a:solidFill>
                    <a:srgbClr val="000204"/>
                  </a:solidFill>
                  <a:latin typeface="Tahoma" panose="020B0604030504040204" pitchFamily="34" charset="0"/>
                  <a:ea typeface="Tahoma" panose="020B0604030504040204" pitchFamily="34" charset="0"/>
                  <a:cs typeface="Tahoma" panose="020B0604030504040204" pitchFamily="34" charset="0"/>
                </a:rPr>
                <a:t> Engineering</a:t>
              </a:r>
              <a:endParaRPr lang="en-US" sz="1000" noProof="1">
                <a:solidFill>
                  <a:srgbClr val="000204"/>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47">
              <a:extLst>
                <a:ext uri="{FF2B5EF4-FFF2-40B4-BE49-F238E27FC236}">
                  <a16:creationId xmlns:a16="http://schemas.microsoft.com/office/drawing/2014/main" id="{1786637E-9A76-4BCD-A1C4-75E40D0E4BFA}"/>
                </a:ext>
              </a:extLst>
            </p:cNvPr>
            <p:cNvSpPr>
              <a:spLocks noChangeArrowheads="1"/>
            </p:cNvSpPr>
            <p:nvPr/>
          </p:nvSpPr>
          <p:spPr bwMode="gray">
            <a:xfrm>
              <a:off x="2817018" y="1946681"/>
              <a:ext cx="1498517" cy="907546"/>
            </a:xfrm>
            <a:prstGeom prst="rect">
              <a:avLst/>
            </a:prstGeom>
            <a:grpFill/>
            <a:ln w="19050">
              <a:noFill/>
              <a:miter lim="800000"/>
              <a:headEnd/>
              <a:tailEnd/>
            </a:ln>
            <a:effectLst/>
          </p:spPr>
          <p:txBody>
            <a:bodyPr lIns="108014" tIns="108014" rIns="108014" bIns="108014"/>
            <a:lstStyle/>
            <a:p>
              <a:pPr>
                <a:lnSpc>
                  <a:spcPct val="90000"/>
                </a:lnSpc>
                <a:spcAft>
                  <a:spcPts val="750"/>
                </a:spcAft>
              </a:pPr>
              <a:r>
                <a:rPr lang="en-US" sz="1200" b="1" i="0" kern="1200" cap="all" noProof="1">
                  <a:solidFill>
                    <a:srgbClr val="000204"/>
                  </a:solidFill>
                  <a:latin typeface="Tahoma" panose="020B0604030504040204" pitchFamily="34" charset="0"/>
                  <a:ea typeface="Tahoma" panose="020B0604030504040204" pitchFamily="34" charset="0"/>
                  <a:cs typeface="Tahoma" panose="020B0604030504040204" pitchFamily="34" charset="0"/>
                </a:rPr>
                <a:t>TGE Gas Engineering</a:t>
              </a:r>
            </a:p>
            <a:p>
              <a:pPr lvl="0"/>
              <a:r>
                <a:rPr lang="en-US" sz="1200">
                  <a:solidFill>
                    <a:srgbClr val="000204"/>
                  </a:solidFill>
                  <a:latin typeface="Tahoma" panose="020B0604030504040204" pitchFamily="34" charset="0"/>
                  <a:ea typeface="Tahoma" panose="020B0604030504040204" pitchFamily="34" charset="0"/>
                  <a:cs typeface="Tahoma" panose="020B0604030504040204" pitchFamily="34" charset="0"/>
                </a:rPr>
                <a:t>Management buy-out, company name changes to TGE Gas Engineering</a:t>
              </a:r>
            </a:p>
          </p:txBody>
        </p:sp>
        <p:sp>
          <p:nvSpPr>
            <p:cNvPr id="11" name="Rectangle 44">
              <a:extLst>
                <a:ext uri="{FF2B5EF4-FFF2-40B4-BE49-F238E27FC236}">
                  <a16:creationId xmlns:a16="http://schemas.microsoft.com/office/drawing/2014/main" id="{A8016634-4030-40BD-AE1C-207D0C3B65CA}"/>
                </a:ext>
              </a:extLst>
            </p:cNvPr>
            <p:cNvSpPr>
              <a:spLocks noChangeArrowheads="1"/>
            </p:cNvSpPr>
            <p:nvPr/>
          </p:nvSpPr>
          <p:spPr bwMode="gray">
            <a:xfrm>
              <a:off x="40169" y="1946681"/>
              <a:ext cx="1438804" cy="907546"/>
            </a:xfrm>
            <a:prstGeom prst="rect">
              <a:avLst/>
            </a:prstGeom>
            <a:grpFill/>
            <a:ln w="19050">
              <a:noFill/>
              <a:miter lim="800000"/>
              <a:headEnd/>
              <a:tailEnd/>
            </a:ln>
            <a:effectLst/>
          </p:spPr>
          <p:txBody>
            <a:bodyPr lIns="108014" tIns="108014" rIns="108014" bIns="108014"/>
            <a:lstStyle/>
            <a:p>
              <a:pPr>
                <a:lnSpc>
                  <a:spcPct val="90000"/>
                </a:lnSpc>
                <a:spcAft>
                  <a:spcPts val="750"/>
                </a:spcAft>
              </a:pPr>
              <a:r>
                <a:rPr lang="en-US" sz="1200" b="1" i="0" cap="all" noProof="1">
                  <a:solidFill>
                    <a:srgbClr val="000204"/>
                  </a:solidFill>
                  <a:latin typeface="Tahoma" panose="020B0604030504040204" pitchFamily="34" charset="0"/>
                  <a:ea typeface="Tahoma" panose="020B0604030504040204" pitchFamily="34" charset="0"/>
                  <a:cs typeface="Tahoma" panose="020B0604030504040204" pitchFamily="34" charset="0"/>
                </a:rPr>
                <a:t>Foundation</a:t>
              </a:r>
            </a:p>
            <a:p>
              <a:pPr lvl="0"/>
              <a:r>
                <a:rPr lang="en-US" sz="1200">
                  <a:solidFill>
                    <a:srgbClr val="000204"/>
                  </a:solidFill>
                  <a:latin typeface="Tahoma" panose="020B0604030504040204" pitchFamily="34" charset="0"/>
                  <a:ea typeface="Tahoma" panose="020B0604030504040204" pitchFamily="34" charset="0"/>
                  <a:cs typeface="Tahoma" panose="020B0604030504040204" pitchFamily="34" charset="0"/>
                </a:rPr>
                <a:t>Liquid Gas International – LGI – established as privately owned company</a:t>
              </a:r>
              <a:endParaRPr lang="de-DE" sz="1200">
                <a:solidFill>
                  <a:srgbClr val="000204"/>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49">
              <a:extLst>
                <a:ext uri="{FF2B5EF4-FFF2-40B4-BE49-F238E27FC236}">
                  <a16:creationId xmlns:a16="http://schemas.microsoft.com/office/drawing/2014/main" id="{0BAB72BD-CB0B-498E-80B5-65EFBB98C0C6}"/>
                </a:ext>
              </a:extLst>
            </p:cNvPr>
            <p:cNvSpPr>
              <a:spLocks noChangeArrowheads="1"/>
            </p:cNvSpPr>
            <p:nvPr/>
          </p:nvSpPr>
          <p:spPr bwMode="gray">
            <a:xfrm>
              <a:off x="4242815" y="2433375"/>
              <a:ext cx="1438804" cy="907546"/>
            </a:xfrm>
            <a:prstGeom prst="rect">
              <a:avLst/>
            </a:prstGeom>
            <a:grpFill/>
            <a:ln w="19050">
              <a:noFill/>
              <a:miter lim="800000"/>
              <a:headEnd/>
              <a:tailEnd/>
            </a:ln>
            <a:effectLst/>
          </p:spPr>
          <p:txBody>
            <a:bodyPr lIns="108014" tIns="108014" rIns="108014" bIns="108014"/>
            <a:lstStyle/>
            <a:p>
              <a:pPr>
                <a:lnSpc>
                  <a:spcPct val="90000"/>
                </a:lnSpc>
                <a:spcAft>
                  <a:spcPts val="750"/>
                </a:spcAft>
              </a:pPr>
              <a:r>
                <a:rPr lang="en-US" sz="1200" b="1" i="0" kern="1200" cap="all" noProof="1">
                  <a:solidFill>
                    <a:srgbClr val="000204"/>
                  </a:solidFill>
                  <a:latin typeface="Tahoma" panose="020B0604030504040204" pitchFamily="34" charset="0"/>
                  <a:ea typeface="Tahoma" panose="020B0604030504040204" pitchFamily="34" charset="0"/>
                  <a:cs typeface="Tahoma" panose="020B0604030504040204" pitchFamily="34" charset="0"/>
                </a:rPr>
                <a:t>New Shareholding Structure</a:t>
              </a:r>
            </a:p>
            <a:p>
              <a:pPr lvl="0"/>
              <a:r>
                <a:rPr lang="en-US" sz="1200">
                  <a:solidFill>
                    <a:srgbClr val="000204"/>
                  </a:solidFill>
                  <a:latin typeface="Tahoma" panose="020B0604030504040204" pitchFamily="34" charset="0"/>
                  <a:ea typeface="Tahoma" panose="020B0604030504040204" pitchFamily="34" charset="0"/>
                  <a:cs typeface="Tahoma" panose="020B0604030504040204" pitchFamily="34" charset="0"/>
                </a:rPr>
                <a:t>CIMC 60%, </a:t>
              </a:r>
              <a:r>
                <a:rPr lang="en-US" sz="1200" err="1">
                  <a:solidFill>
                    <a:srgbClr val="000204"/>
                  </a:solidFill>
                  <a:latin typeface="Tahoma" panose="020B0604030504040204" pitchFamily="34" charset="0"/>
                  <a:ea typeface="Tahoma" panose="020B0604030504040204" pitchFamily="34" charset="0"/>
                  <a:cs typeface="Tahoma" panose="020B0604030504040204" pitchFamily="34" charset="0"/>
                </a:rPr>
                <a:t>Gasfin</a:t>
              </a:r>
              <a:r>
                <a:rPr lang="en-US" sz="1200">
                  <a:solidFill>
                    <a:srgbClr val="000204"/>
                  </a:solidFill>
                  <a:latin typeface="Tahoma" panose="020B0604030504040204" pitchFamily="34" charset="0"/>
                  <a:ea typeface="Tahoma" panose="020B0604030504040204" pitchFamily="34" charset="0"/>
                  <a:cs typeface="Tahoma" panose="020B0604030504040204" pitchFamily="34" charset="0"/>
                </a:rPr>
                <a:t> 40%</a:t>
              </a:r>
              <a:endParaRPr lang="en-US" sz="1400" noProof="1">
                <a:solidFill>
                  <a:srgbClr val="000204"/>
                </a:solidFill>
                <a:latin typeface="Tahoma" panose="020B0604030504040204" pitchFamily="34" charset="0"/>
                <a:ea typeface="Tahoma" panose="020B0604030504040204" pitchFamily="34" charset="0"/>
                <a:cs typeface="Tahoma" panose="020B0604030504040204" pitchFamily="34" charset="0"/>
              </a:endParaRPr>
            </a:p>
          </p:txBody>
        </p:sp>
      </p:grpSp>
      <p:graphicFrame>
        <p:nvGraphicFramePr>
          <p:cNvPr id="2" name="Table 17">
            <a:extLst>
              <a:ext uri="{FF2B5EF4-FFF2-40B4-BE49-F238E27FC236}">
                <a16:creationId xmlns:a16="http://schemas.microsoft.com/office/drawing/2014/main" id="{1D6269E5-470D-497B-9031-45308A80D17F}"/>
              </a:ext>
            </a:extLst>
          </p:cNvPr>
          <p:cNvGraphicFramePr>
            <a:graphicFrameLocks noGrp="1"/>
          </p:cNvGraphicFramePr>
          <p:nvPr userDrawn="1">
            <p:extLst>
              <p:ext uri="{D42A27DB-BD31-4B8C-83A1-F6EECF244321}">
                <p14:modId xmlns:p14="http://schemas.microsoft.com/office/powerpoint/2010/main" val="2100263508"/>
              </p:ext>
            </p:extLst>
          </p:nvPr>
        </p:nvGraphicFramePr>
        <p:xfrm>
          <a:off x="330496" y="3428669"/>
          <a:ext cx="11503848" cy="370840"/>
        </p:xfrm>
        <a:graphic>
          <a:graphicData uri="http://schemas.openxmlformats.org/drawingml/2006/table">
            <a:tbl>
              <a:tblPr firstRow="1" bandRow="1">
                <a:tableStyleId>{5C22544A-7EE6-4342-B048-85BDC9FD1C3A}</a:tableStyleId>
              </a:tblPr>
              <a:tblGrid>
                <a:gridCol w="958654">
                  <a:extLst>
                    <a:ext uri="{9D8B030D-6E8A-4147-A177-3AD203B41FA5}">
                      <a16:colId xmlns:a16="http://schemas.microsoft.com/office/drawing/2014/main" val="2714212383"/>
                    </a:ext>
                  </a:extLst>
                </a:gridCol>
                <a:gridCol w="958654">
                  <a:extLst>
                    <a:ext uri="{9D8B030D-6E8A-4147-A177-3AD203B41FA5}">
                      <a16:colId xmlns:a16="http://schemas.microsoft.com/office/drawing/2014/main" val="3131695655"/>
                    </a:ext>
                  </a:extLst>
                </a:gridCol>
                <a:gridCol w="958654">
                  <a:extLst>
                    <a:ext uri="{9D8B030D-6E8A-4147-A177-3AD203B41FA5}">
                      <a16:colId xmlns:a16="http://schemas.microsoft.com/office/drawing/2014/main" val="3453281014"/>
                    </a:ext>
                  </a:extLst>
                </a:gridCol>
                <a:gridCol w="958654">
                  <a:extLst>
                    <a:ext uri="{9D8B030D-6E8A-4147-A177-3AD203B41FA5}">
                      <a16:colId xmlns:a16="http://schemas.microsoft.com/office/drawing/2014/main" val="612719167"/>
                    </a:ext>
                  </a:extLst>
                </a:gridCol>
                <a:gridCol w="958654">
                  <a:extLst>
                    <a:ext uri="{9D8B030D-6E8A-4147-A177-3AD203B41FA5}">
                      <a16:colId xmlns:a16="http://schemas.microsoft.com/office/drawing/2014/main" val="2631094868"/>
                    </a:ext>
                  </a:extLst>
                </a:gridCol>
                <a:gridCol w="958654">
                  <a:extLst>
                    <a:ext uri="{9D8B030D-6E8A-4147-A177-3AD203B41FA5}">
                      <a16:colId xmlns:a16="http://schemas.microsoft.com/office/drawing/2014/main" val="1266927459"/>
                    </a:ext>
                  </a:extLst>
                </a:gridCol>
                <a:gridCol w="958654">
                  <a:extLst>
                    <a:ext uri="{9D8B030D-6E8A-4147-A177-3AD203B41FA5}">
                      <a16:colId xmlns:a16="http://schemas.microsoft.com/office/drawing/2014/main" val="3088403680"/>
                    </a:ext>
                  </a:extLst>
                </a:gridCol>
                <a:gridCol w="958654">
                  <a:extLst>
                    <a:ext uri="{9D8B030D-6E8A-4147-A177-3AD203B41FA5}">
                      <a16:colId xmlns:a16="http://schemas.microsoft.com/office/drawing/2014/main" val="746197284"/>
                    </a:ext>
                  </a:extLst>
                </a:gridCol>
                <a:gridCol w="958654">
                  <a:extLst>
                    <a:ext uri="{9D8B030D-6E8A-4147-A177-3AD203B41FA5}">
                      <a16:colId xmlns:a16="http://schemas.microsoft.com/office/drawing/2014/main" val="699297689"/>
                    </a:ext>
                  </a:extLst>
                </a:gridCol>
                <a:gridCol w="958654">
                  <a:extLst>
                    <a:ext uri="{9D8B030D-6E8A-4147-A177-3AD203B41FA5}">
                      <a16:colId xmlns:a16="http://schemas.microsoft.com/office/drawing/2014/main" val="782509811"/>
                    </a:ext>
                  </a:extLst>
                </a:gridCol>
                <a:gridCol w="958654">
                  <a:extLst>
                    <a:ext uri="{9D8B030D-6E8A-4147-A177-3AD203B41FA5}">
                      <a16:colId xmlns:a16="http://schemas.microsoft.com/office/drawing/2014/main" val="2042826038"/>
                    </a:ext>
                  </a:extLst>
                </a:gridCol>
                <a:gridCol w="958654">
                  <a:extLst>
                    <a:ext uri="{9D8B030D-6E8A-4147-A177-3AD203B41FA5}">
                      <a16:colId xmlns:a16="http://schemas.microsoft.com/office/drawing/2014/main" val="1021286010"/>
                    </a:ext>
                  </a:extLst>
                </a:gridCol>
              </a:tblGrid>
              <a:tr h="370840">
                <a:tc>
                  <a:txBody>
                    <a:bodyPr/>
                    <a:lstStyle/>
                    <a:p>
                      <a:pPr algn="ctr"/>
                      <a:r>
                        <a:rPr lang="de-DE" sz="1600" b="0">
                          <a:solidFill>
                            <a:schemeClr val="bg1">
                              <a:lumMod val="50000"/>
                            </a:schemeClr>
                          </a:solidFill>
                          <a:latin typeface="Futura BdCn BT" panose="020B0706020204020204" pitchFamily="34" charset="0"/>
                        </a:rPr>
                        <a:t>1980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600" b="0">
                          <a:solidFill>
                            <a:schemeClr val="bg1">
                              <a:lumMod val="50000"/>
                            </a:schemeClr>
                          </a:solidFill>
                          <a:latin typeface="Futura BdCn BT" panose="020B0706020204020204" pitchFamily="34" charset="0"/>
                        </a:rPr>
                        <a:t>1992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600" b="0">
                          <a:solidFill>
                            <a:schemeClr val="bg1">
                              <a:lumMod val="50000"/>
                            </a:schemeClr>
                          </a:solidFill>
                          <a:latin typeface="Futura BdCn BT" panose="020B0706020204020204" pitchFamily="34" charset="0"/>
                        </a:rPr>
                        <a:t>1995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600" b="0">
                          <a:solidFill>
                            <a:schemeClr val="bg1">
                              <a:lumMod val="50000"/>
                            </a:schemeClr>
                          </a:solidFill>
                          <a:latin typeface="Futura BdCn BT" panose="020B0706020204020204" pitchFamily="34" charset="0"/>
                        </a:rPr>
                        <a:t>1996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600" b="0">
                          <a:solidFill>
                            <a:schemeClr val="bg1">
                              <a:lumMod val="50000"/>
                            </a:schemeClr>
                          </a:solidFill>
                          <a:latin typeface="Futura BdCn BT" panose="020B0706020204020204" pitchFamily="34" charset="0"/>
                        </a:rPr>
                        <a:t>2006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600" b="0">
                          <a:solidFill>
                            <a:schemeClr val="bg1">
                              <a:lumMod val="50000"/>
                            </a:schemeClr>
                          </a:solidFill>
                          <a:latin typeface="Futura BdCn BT" panose="020B0706020204020204" pitchFamily="34" charset="0"/>
                        </a:rPr>
                        <a:t>2007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600" b="0">
                          <a:solidFill>
                            <a:schemeClr val="bg1">
                              <a:lumMod val="50000"/>
                            </a:schemeClr>
                          </a:solidFill>
                          <a:latin typeface="Futura BdCn BT" panose="020B0706020204020204" pitchFamily="34" charset="0"/>
                        </a:rPr>
                        <a:t>2008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600" b="0">
                          <a:solidFill>
                            <a:schemeClr val="bg1">
                              <a:lumMod val="50000"/>
                            </a:schemeClr>
                          </a:solidFill>
                          <a:latin typeface="Futura BdCn BT" panose="020B0706020204020204" pitchFamily="34" charset="0"/>
                        </a:rPr>
                        <a:t>2009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600" b="0">
                          <a:solidFill>
                            <a:schemeClr val="bg1">
                              <a:lumMod val="50000"/>
                            </a:schemeClr>
                          </a:solidFill>
                          <a:latin typeface="Futura BdCn BT" panose="020B0706020204020204" pitchFamily="34" charset="0"/>
                        </a:rPr>
                        <a:t>2011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600" b="0">
                          <a:solidFill>
                            <a:schemeClr val="bg1">
                              <a:lumMod val="50000"/>
                            </a:schemeClr>
                          </a:solidFill>
                          <a:latin typeface="Futura BdCn BT" panose="020B0706020204020204" pitchFamily="34" charset="0"/>
                        </a:rPr>
                        <a:t>2016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600" b="0">
                          <a:solidFill>
                            <a:schemeClr val="bg1">
                              <a:lumMod val="50000"/>
                            </a:schemeClr>
                          </a:solidFill>
                          <a:latin typeface="Futura BdCn BT" panose="020B0706020204020204" pitchFamily="34" charset="0"/>
                        </a:rPr>
                        <a:t>2017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600" b="0">
                          <a:solidFill>
                            <a:schemeClr val="bg1">
                              <a:lumMod val="50000"/>
                            </a:schemeClr>
                          </a:solidFill>
                          <a:latin typeface="Futura BdCn BT" panose="020B0706020204020204" pitchFamily="34" charset="0"/>
                        </a:rPr>
                        <a:t>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4290"/>
                  </a:ext>
                </a:extLst>
              </a:tr>
            </a:tbl>
          </a:graphicData>
        </a:graphic>
      </p:graphicFrame>
      <p:sp>
        <p:nvSpPr>
          <p:cNvPr id="20" name="Rectangle 47">
            <a:extLst>
              <a:ext uri="{FF2B5EF4-FFF2-40B4-BE49-F238E27FC236}">
                <a16:creationId xmlns:a16="http://schemas.microsoft.com/office/drawing/2014/main" id="{D65E2470-36C0-44B5-8B90-3257EB4A7212}"/>
              </a:ext>
            </a:extLst>
          </p:cNvPr>
          <p:cNvSpPr>
            <a:spLocks noChangeArrowheads="1"/>
          </p:cNvSpPr>
          <p:nvPr userDrawn="1"/>
        </p:nvSpPr>
        <p:spPr bwMode="gray">
          <a:xfrm>
            <a:off x="2186322" y="2059439"/>
            <a:ext cx="1980000" cy="1260000"/>
          </a:xfrm>
          <a:prstGeom prst="rect">
            <a:avLst/>
          </a:prstGeom>
          <a:noFill/>
          <a:ln w="19050">
            <a:noFill/>
            <a:miter lim="800000"/>
            <a:headEnd/>
            <a:tailEnd/>
          </a:ln>
          <a:effectLst/>
        </p:spPr>
        <p:txBody>
          <a:bodyPr lIns="108014" tIns="108014" rIns="108014" bIns="108014"/>
          <a:lstStyle/>
          <a:p>
            <a:pPr>
              <a:lnSpc>
                <a:spcPct val="90000"/>
              </a:lnSpc>
              <a:spcAft>
                <a:spcPts val="750"/>
              </a:spcAft>
            </a:pPr>
            <a:r>
              <a:rPr lang="en-US" sz="1200" b="1" i="0" kern="1200" cap="all" noProof="1">
                <a:solidFill>
                  <a:srgbClr val="000204"/>
                </a:solidFill>
                <a:latin typeface="Tahoma" panose="020B0604030504040204" pitchFamily="34" charset="0"/>
                <a:ea typeface="Tahoma" panose="020B0604030504040204" pitchFamily="34" charset="0"/>
                <a:cs typeface="Tahoma" panose="020B0604030504040204" pitchFamily="34" charset="0"/>
              </a:rPr>
              <a:t>Shanghai office</a:t>
            </a:r>
          </a:p>
          <a:p>
            <a:pPr>
              <a:lnSpc>
                <a:spcPct val="90000"/>
              </a:lnSpc>
              <a:spcAft>
                <a:spcPts val="750"/>
              </a:spcAft>
            </a:pPr>
            <a:r>
              <a:rPr lang="en-US" sz="1200">
                <a:solidFill>
                  <a:srgbClr val="000204"/>
                </a:solidFill>
                <a:latin typeface="Tahoma" panose="020B0604030504040204" pitchFamily="34" charset="0"/>
                <a:ea typeface="Tahoma" panose="020B0604030504040204" pitchFamily="34" charset="0"/>
                <a:cs typeface="Tahoma" panose="020B0604030504040204" pitchFamily="34" charset="0"/>
              </a:rPr>
              <a:t>TGE opens the first office in Shanghai</a:t>
            </a:r>
          </a:p>
        </p:txBody>
      </p:sp>
      <p:sp>
        <p:nvSpPr>
          <p:cNvPr id="22" name="Rectangle 47">
            <a:extLst>
              <a:ext uri="{FF2B5EF4-FFF2-40B4-BE49-F238E27FC236}">
                <a16:creationId xmlns:a16="http://schemas.microsoft.com/office/drawing/2014/main" id="{CA448F61-36E6-4AA2-AB72-86437A34BA2F}"/>
              </a:ext>
            </a:extLst>
          </p:cNvPr>
          <p:cNvSpPr>
            <a:spLocks noChangeArrowheads="1"/>
          </p:cNvSpPr>
          <p:nvPr userDrawn="1"/>
        </p:nvSpPr>
        <p:spPr bwMode="gray">
          <a:xfrm>
            <a:off x="2928173" y="4314333"/>
            <a:ext cx="1980000" cy="1260000"/>
          </a:xfrm>
          <a:prstGeom prst="rect">
            <a:avLst/>
          </a:prstGeom>
          <a:noFill/>
          <a:ln w="19050">
            <a:noFill/>
            <a:miter lim="800000"/>
            <a:headEnd/>
            <a:tailEnd/>
          </a:ln>
          <a:effectLst/>
        </p:spPr>
        <p:txBody>
          <a:bodyPr lIns="108014" tIns="108014" rIns="108014" bIns="108014"/>
          <a:lstStyle/>
          <a:p>
            <a:pPr>
              <a:lnSpc>
                <a:spcPct val="90000"/>
              </a:lnSpc>
              <a:spcAft>
                <a:spcPts val="750"/>
              </a:spcAft>
            </a:pPr>
            <a:r>
              <a:rPr lang="en-US" sz="1200" b="1" i="0" kern="1200" cap="all" noProof="1">
                <a:solidFill>
                  <a:srgbClr val="000204"/>
                </a:solidFill>
                <a:latin typeface="Tahoma" panose="020B0604030504040204" pitchFamily="34" charset="0"/>
                <a:ea typeface="Tahoma" panose="020B0604030504040204" pitchFamily="34" charset="0"/>
                <a:cs typeface="Tahoma" panose="020B0604030504040204" pitchFamily="34" charset="0"/>
              </a:rPr>
              <a:t>Taiwan Office</a:t>
            </a:r>
          </a:p>
          <a:p>
            <a:pPr lvl="0"/>
            <a:r>
              <a:rPr lang="en-US" sz="1200">
                <a:solidFill>
                  <a:srgbClr val="000204"/>
                </a:solidFill>
                <a:latin typeface="Tahoma" panose="020B0604030504040204" pitchFamily="34" charset="0"/>
                <a:ea typeface="Tahoma" panose="020B0604030504040204" pitchFamily="34" charset="0"/>
                <a:cs typeface="Tahoma" panose="020B0604030504040204" pitchFamily="34" charset="0"/>
              </a:rPr>
              <a:t>TGE opens the first office in Taiwan</a:t>
            </a:r>
          </a:p>
        </p:txBody>
      </p:sp>
      <p:sp>
        <p:nvSpPr>
          <p:cNvPr id="25" name="Rectangle 51">
            <a:extLst>
              <a:ext uri="{FF2B5EF4-FFF2-40B4-BE49-F238E27FC236}">
                <a16:creationId xmlns:a16="http://schemas.microsoft.com/office/drawing/2014/main" id="{C06C09E2-D647-4AC5-B33B-EFF43FA947E5}"/>
              </a:ext>
            </a:extLst>
          </p:cNvPr>
          <p:cNvSpPr>
            <a:spLocks noChangeArrowheads="1"/>
          </p:cNvSpPr>
          <p:nvPr userDrawn="1"/>
        </p:nvSpPr>
        <p:spPr bwMode="gray">
          <a:xfrm>
            <a:off x="7849004" y="1395280"/>
            <a:ext cx="1835444" cy="1260000"/>
          </a:xfrm>
          <a:prstGeom prst="rect">
            <a:avLst/>
          </a:prstGeom>
          <a:noFill/>
          <a:ln w="19050">
            <a:noFill/>
            <a:miter lim="800000"/>
            <a:headEnd/>
            <a:tailEnd/>
          </a:ln>
          <a:effectLst/>
        </p:spPr>
        <p:txBody>
          <a:bodyPr lIns="108014" tIns="108014" rIns="108014" bIns="108014"/>
          <a:lstStyle/>
          <a:p>
            <a:pPr>
              <a:lnSpc>
                <a:spcPct val="90000"/>
              </a:lnSpc>
              <a:spcAft>
                <a:spcPts val="750"/>
              </a:spcAft>
            </a:pPr>
            <a:r>
              <a:rPr lang="en-US" sz="1200" b="1" i="0" kern="1200" cap="all" noProof="1">
                <a:solidFill>
                  <a:srgbClr val="000204"/>
                </a:solidFill>
                <a:latin typeface="Tahoma" panose="020B0604030504040204" pitchFamily="34" charset="0"/>
                <a:ea typeface="Tahoma" panose="020B0604030504040204" pitchFamily="34" charset="0"/>
                <a:cs typeface="Tahoma" panose="020B0604030504040204" pitchFamily="34" charset="0"/>
              </a:rPr>
              <a:t>TECHNODYNE</a:t>
            </a:r>
          </a:p>
          <a:p>
            <a:pPr>
              <a:lnSpc>
                <a:spcPct val="90000"/>
              </a:lnSpc>
              <a:buClr>
                <a:schemeClr val="tx1"/>
              </a:buClr>
            </a:pPr>
            <a:r>
              <a:rPr lang="en-US" sz="1200" i="0">
                <a:solidFill>
                  <a:srgbClr val="000204"/>
                </a:solidFill>
                <a:latin typeface="Tahoma" panose="020B0604030504040204" pitchFamily="34" charset="0"/>
                <a:ea typeface="Tahoma" panose="020B0604030504040204" pitchFamily="34" charset="0"/>
                <a:cs typeface="Tahoma" panose="020B0604030504040204" pitchFamily="34" charset="0"/>
              </a:rPr>
              <a:t>Acquisition of the tank design company Technodyne International Ltd.</a:t>
            </a:r>
            <a:endParaRPr lang="en-US" sz="1200" i="0" noProof="1">
              <a:solidFill>
                <a:srgbClr val="000204"/>
              </a:solidFill>
              <a:latin typeface="Tahoma" panose="020B0604030504040204" pitchFamily="34" charset="0"/>
              <a:ea typeface="Tahoma" panose="020B0604030504040204" pitchFamily="34" charset="0"/>
              <a:cs typeface="Tahoma" panose="020B0604030504040204" pitchFamily="34" charset="0"/>
            </a:endParaRPr>
          </a:p>
        </p:txBody>
      </p:sp>
      <p:sp>
        <p:nvSpPr>
          <p:cNvPr id="26" name="Rectangle 51">
            <a:extLst>
              <a:ext uri="{FF2B5EF4-FFF2-40B4-BE49-F238E27FC236}">
                <a16:creationId xmlns:a16="http://schemas.microsoft.com/office/drawing/2014/main" id="{BE7F05AF-8654-49E2-91F4-54B29D59AFDD}"/>
              </a:ext>
            </a:extLst>
          </p:cNvPr>
          <p:cNvSpPr>
            <a:spLocks noChangeArrowheads="1"/>
          </p:cNvSpPr>
          <p:nvPr userDrawn="1"/>
        </p:nvSpPr>
        <p:spPr bwMode="gray">
          <a:xfrm>
            <a:off x="5017663" y="5033471"/>
            <a:ext cx="1872394" cy="1260000"/>
          </a:xfrm>
          <a:prstGeom prst="rect">
            <a:avLst/>
          </a:prstGeom>
          <a:noFill/>
          <a:ln w="19050">
            <a:noFill/>
            <a:miter lim="800000"/>
            <a:headEnd/>
            <a:tailEnd/>
          </a:ln>
          <a:effectLst/>
        </p:spPr>
        <p:txBody>
          <a:bodyPr lIns="108014" tIns="108014" rIns="108014" bIns="108014"/>
          <a:lstStyle/>
          <a:p>
            <a:pPr>
              <a:lnSpc>
                <a:spcPct val="90000"/>
              </a:lnSpc>
              <a:spcAft>
                <a:spcPts val="750"/>
              </a:spcAft>
            </a:pPr>
            <a:r>
              <a:rPr lang="en-US" sz="1200" b="1" i="0" kern="1200" cap="all" noProof="1">
                <a:solidFill>
                  <a:srgbClr val="000204"/>
                </a:solidFill>
                <a:latin typeface="Tahoma" panose="020B0604030504040204" pitchFamily="34" charset="0"/>
                <a:ea typeface="Tahoma" panose="020B0604030504040204" pitchFamily="34" charset="0"/>
                <a:cs typeface="Tahoma" panose="020B0604030504040204" pitchFamily="34" charset="0"/>
              </a:rPr>
              <a:t>SPIN-OFF TGE MARINE GAS ENGINEERING</a:t>
            </a:r>
          </a:p>
          <a:p>
            <a:pPr lvl="0"/>
            <a:r>
              <a:rPr lang="en-US" sz="1200">
                <a:solidFill>
                  <a:srgbClr val="000204"/>
                </a:solidFill>
                <a:latin typeface="Tahoma" panose="020B0604030504040204" pitchFamily="34" charset="0"/>
                <a:ea typeface="Tahoma" panose="020B0604030504040204" pitchFamily="34" charset="0"/>
                <a:cs typeface="Tahoma" panose="020B0604030504040204" pitchFamily="34" charset="0"/>
              </a:rPr>
              <a:t>TGE Gas Engineering (onshore activities)</a:t>
            </a:r>
          </a:p>
        </p:txBody>
      </p:sp>
      <p:sp>
        <p:nvSpPr>
          <p:cNvPr id="29" name="Rectangle 51">
            <a:extLst>
              <a:ext uri="{FF2B5EF4-FFF2-40B4-BE49-F238E27FC236}">
                <a16:creationId xmlns:a16="http://schemas.microsoft.com/office/drawing/2014/main" id="{6480059B-448C-4E20-B079-9D35A3B794A7}"/>
              </a:ext>
            </a:extLst>
          </p:cNvPr>
          <p:cNvSpPr>
            <a:spLocks noChangeArrowheads="1"/>
          </p:cNvSpPr>
          <p:nvPr userDrawn="1"/>
        </p:nvSpPr>
        <p:spPr bwMode="gray">
          <a:xfrm>
            <a:off x="8396927" y="4926065"/>
            <a:ext cx="1980000" cy="1260000"/>
          </a:xfrm>
          <a:prstGeom prst="rect">
            <a:avLst/>
          </a:prstGeom>
          <a:noFill/>
          <a:ln w="19050">
            <a:noFill/>
            <a:miter lim="800000"/>
            <a:headEnd/>
            <a:tailEnd/>
          </a:ln>
          <a:effectLst/>
        </p:spPr>
        <p:txBody>
          <a:bodyPr lIns="108014" tIns="108014" rIns="108014" bIns="108014"/>
          <a:lstStyle/>
          <a:p>
            <a:pPr>
              <a:lnSpc>
                <a:spcPct val="90000"/>
              </a:lnSpc>
              <a:spcAft>
                <a:spcPts val="750"/>
              </a:spcAft>
            </a:pPr>
            <a:r>
              <a:rPr lang="en-US" sz="1200" b="1" i="0" kern="1200" cap="all" noProof="1">
                <a:solidFill>
                  <a:srgbClr val="000204"/>
                </a:solidFill>
                <a:latin typeface="Tahoma" panose="020B0604030504040204" pitchFamily="34" charset="0"/>
                <a:ea typeface="Tahoma" panose="020B0604030504040204" pitchFamily="34" charset="0"/>
                <a:cs typeface="Tahoma" panose="020B0604030504040204" pitchFamily="34" charset="0"/>
              </a:rPr>
              <a:t>TGE Saint Petersburg</a:t>
            </a:r>
          </a:p>
          <a:p>
            <a:pPr>
              <a:lnSpc>
                <a:spcPct val="90000"/>
              </a:lnSpc>
              <a:buClr>
                <a:schemeClr val="tx1"/>
              </a:buClr>
            </a:pPr>
            <a:r>
              <a:rPr lang="en-US" sz="1200" i="0">
                <a:solidFill>
                  <a:srgbClr val="000204"/>
                </a:solidFill>
                <a:latin typeface="Tahoma" panose="020B0604030504040204" pitchFamily="34" charset="0"/>
                <a:ea typeface="Tahoma" panose="020B0604030504040204" pitchFamily="34" charset="0"/>
                <a:cs typeface="Tahoma" panose="020B0604030504040204" pitchFamily="34" charset="0"/>
              </a:rPr>
              <a:t>TGE opens an office in Saint Petersburg</a:t>
            </a:r>
            <a:endParaRPr lang="en-US" sz="1200" i="0" noProof="1">
              <a:solidFill>
                <a:srgbClr val="000204"/>
              </a:solidFill>
              <a:latin typeface="Tahoma" panose="020B0604030504040204" pitchFamily="34" charset="0"/>
              <a:ea typeface="Tahoma" panose="020B0604030504040204" pitchFamily="34" charset="0"/>
              <a:cs typeface="Tahoma" panose="020B0604030504040204" pitchFamily="34" charset="0"/>
            </a:endParaRPr>
          </a:p>
        </p:txBody>
      </p:sp>
      <p:sp>
        <p:nvSpPr>
          <p:cNvPr id="31" name="Rectangle 51">
            <a:extLst>
              <a:ext uri="{FF2B5EF4-FFF2-40B4-BE49-F238E27FC236}">
                <a16:creationId xmlns:a16="http://schemas.microsoft.com/office/drawing/2014/main" id="{F0E54EBF-AB7C-482A-B94A-8B9B94CE554C}"/>
              </a:ext>
            </a:extLst>
          </p:cNvPr>
          <p:cNvSpPr>
            <a:spLocks noChangeArrowheads="1"/>
          </p:cNvSpPr>
          <p:nvPr userDrawn="1"/>
        </p:nvSpPr>
        <p:spPr bwMode="gray">
          <a:xfrm>
            <a:off x="9742408" y="2059439"/>
            <a:ext cx="1980000" cy="1260000"/>
          </a:xfrm>
          <a:prstGeom prst="rect">
            <a:avLst/>
          </a:prstGeom>
          <a:noFill/>
          <a:ln w="19050">
            <a:noFill/>
            <a:miter lim="800000"/>
            <a:headEnd/>
            <a:tailEnd/>
          </a:ln>
          <a:effectLst/>
        </p:spPr>
        <p:txBody>
          <a:bodyPr lIns="108014" tIns="108014" rIns="108014" bIns="108014"/>
          <a:lstStyle/>
          <a:p>
            <a:pPr>
              <a:lnSpc>
                <a:spcPct val="90000"/>
              </a:lnSpc>
              <a:spcAft>
                <a:spcPts val="750"/>
              </a:spcAft>
            </a:pPr>
            <a:r>
              <a:rPr lang="en-US" sz="1200" b="1" i="0" kern="1200" cap="all" noProof="1">
                <a:solidFill>
                  <a:srgbClr val="000204"/>
                </a:solidFill>
                <a:latin typeface="Tahoma" panose="020B0604030504040204" pitchFamily="34" charset="0"/>
                <a:ea typeface="Tahoma" panose="020B0604030504040204" pitchFamily="34" charset="0"/>
                <a:cs typeface="Tahoma" panose="020B0604030504040204" pitchFamily="34" charset="0"/>
              </a:rPr>
              <a:t>TGE MuniCH</a:t>
            </a:r>
          </a:p>
          <a:p>
            <a:pPr>
              <a:lnSpc>
                <a:spcPct val="90000"/>
              </a:lnSpc>
              <a:buClr>
                <a:schemeClr val="tx1"/>
              </a:buClr>
            </a:pPr>
            <a:r>
              <a:rPr lang="en-US" sz="1200" i="0">
                <a:solidFill>
                  <a:srgbClr val="000204"/>
                </a:solidFill>
                <a:latin typeface="Tahoma" panose="020B0604030504040204" pitchFamily="34" charset="0"/>
                <a:ea typeface="Tahoma" panose="020B0604030504040204" pitchFamily="34" charset="0"/>
                <a:cs typeface="Tahoma" panose="020B0604030504040204" pitchFamily="34" charset="0"/>
              </a:rPr>
              <a:t>TGE opens a technical office in Munich</a:t>
            </a:r>
            <a:endParaRPr lang="en-US" sz="1200" i="0" noProof="1">
              <a:solidFill>
                <a:srgbClr val="000204"/>
              </a:solidFill>
              <a:latin typeface="Tahoma" panose="020B0604030504040204" pitchFamily="34" charset="0"/>
              <a:ea typeface="Tahoma" panose="020B0604030504040204" pitchFamily="34" charset="0"/>
              <a:cs typeface="Tahoma" panose="020B0604030504040204" pitchFamily="34" charset="0"/>
            </a:endParaRPr>
          </a:p>
        </p:txBody>
      </p:sp>
      <p:grpSp>
        <p:nvGrpSpPr>
          <p:cNvPr id="45" name="Group 11">
            <a:extLst>
              <a:ext uri="{FF2B5EF4-FFF2-40B4-BE49-F238E27FC236}">
                <a16:creationId xmlns:a16="http://schemas.microsoft.com/office/drawing/2014/main" id="{3B7926C9-0D72-4485-B86C-C88976E4C957}"/>
              </a:ext>
            </a:extLst>
          </p:cNvPr>
          <p:cNvGrpSpPr>
            <a:grpSpLocks noChangeAspect="1"/>
          </p:cNvGrpSpPr>
          <p:nvPr userDrawn="1"/>
        </p:nvGrpSpPr>
        <p:grpSpPr>
          <a:xfrm rot="16200000">
            <a:off x="412141" y="2780296"/>
            <a:ext cx="852211" cy="216000"/>
            <a:chOff x="0" y="0"/>
            <a:chExt cx="2004282" cy="508000"/>
          </a:xfrm>
        </p:grpSpPr>
        <p:sp>
          <p:nvSpPr>
            <p:cNvPr id="47" name="Freeform 12">
              <a:extLst>
                <a:ext uri="{FF2B5EF4-FFF2-40B4-BE49-F238E27FC236}">
                  <a16:creationId xmlns:a16="http://schemas.microsoft.com/office/drawing/2014/main" id="{16C6C9C2-BD11-4DBC-94F1-5ED6DFEF60BD}"/>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chemeClr val="accent6"/>
              </a:solidFill>
            </a:ln>
          </p:spPr>
        </p:sp>
        <p:sp>
          <p:nvSpPr>
            <p:cNvPr id="49" name="Freeform 13">
              <a:extLst>
                <a:ext uri="{FF2B5EF4-FFF2-40B4-BE49-F238E27FC236}">
                  <a16:creationId xmlns:a16="http://schemas.microsoft.com/office/drawing/2014/main" id="{45E81C60-A9EC-479C-8032-E4AEE21654AA}"/>
                </a:ext>
              </a:extLst>
            </p:cNvPr>
            <p:cNvSpPr/>
            <p:nvPr/>
          </p:nvSpPr>
          <p:spPr>
            <a:xfrm>
              <a:off x="0" y="11430"/>
              <a:ext cx="2004282"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37C9EF"/>
            </a:solidFill>
            <a:ln>
              <a:solidFill>
                <a:schemeClr val="accent6"/>
              </a:solidFill>
            </a:ln>
          </p:spPr>
        </p:sp>
      </p:grpSp>
      <p:grpSp>
        <p:nvGrpSpPr>
          <p:cNvPr id="50" name="Group 11">
            <a:extLst>
              <a:ext uri="{FF2B5EF4-FFF2-40B4-BE49-F238E27FC236}">
                <a16:creationId xmlns:a16="http://schemas.microsoft.com/office/drawing/2014/main" id="{F45B4C12-CBBE-4C79-ACAE-28173FFABF67}"/>
              </a:ext>
            </a:extLst>
          </p:cNvPr>
          <p:cNvGrpSpPr>
            <a:grpSpLocks noChangeAspect="1"/>
          </p:cNvGrpSpPr>
          <p:nvPr userDrawn="1"/>
        </p:nvGrpSpPr>
        <p:grpSpPr>
          <a:xfrm rot="5400000">
            <a:off x="1350885" y="4206333"/>
            <a:ext cx="852211" cy="216000"/>
            <a:chOff x="0" y="0"/>
            <a:chExt cx="2004282" cy="508000"/>
          </a:xfrm>
        </p:grpSpPr>
        <p:sp>
          <p:nvSpPr>
            <p:cNvPr id="52" name="Freeform 12">
              <a:extLst>
                <a:ext uri="{FF2B5EF4-FFF2-40B4-BE49-F238E27FC236}">
                  <a16:creationId xmlns:a16="http://schemas.microsoft.com/office/drawing/2014/main" id="{838CB8A7-4972-460C-8CC0-6E79F8E8B76C}"/>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chemeClr val="accent6"/>
              </a:solidFill>
            </a:ln>
          </p:spPr>
        </p:sp>
        <p:sp>
          <p:nvSpPr>
            <p:cNvPr id="53" name="Freeform 13">
              <a:extLst>
                <a:ext uri="{FF2B5EF4-FFF2-40B4-BE49-F238E27FC236}">
                  <a16:creationId xmlns:a16="http://schemas.microsoft.com/office/drawing/2014/main" id="{CBE4B451-4F06-47E4-9679-652A5C7E506F}"/>
                </a:ext>
              </a:extLst>
            </p:cNvPr>
            <p:cNvSpPr/>
            <p:nvPr/>
          </p:nvSpPr>
          <p:spPr>
            <a:xfrm>
              <a:off x="0" y="11430"/>
              <a:ext cx="2004282"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37C9EF"/>
            </a:solidFill>
            <a:ln>
              <a:solidFill>
                <a:schemeClr val="accent6"/>
              </a:solidFill>
            </a:ln>
          </p:spPr>
        </p:sp>
      </p:grpSp>
      <p:grpSp>
        <p:nvGrpSpPr>
          <p:cNvPr id="54" name="Group 11">
            <a:extLst>
              <a:ext uri="{FF2B5EF4-FFF2-40B4-BE49-F238E27FC236}">
                <a16:creationId xmlns:a16="http://schemas.microsoft.com/office/drawing/2014/main" id="{E39B6371-6A60-4CE4-8D14-379D2E1ACEA0}"/>
              </a:ext>
            </a:extLst>
          </p:cNvPr>
          <p:cNvGrpSpPr>
            <a:grpSpLocks noChangeAspect="1"/>
          </p:cNvGrpSpPr>
          <p:nvPr userDrawn="1"/>
        </p:nvGrpSpPr>
        <p:grpSpPr>
          <a:xfrm rot="16200000">
            <a:off x="2578895" y="3108929"/>
            <a:ext cx="360000" cy="93986"/>
            <a:chOff x="146027" y="11429"/>
            <a:chExt cx="1858253" cy="485140"/>
          </a:xfrm>
        </p:grpSpPr>
        <p:sp>
          <p:nvSpPr>
            <p:cNvPr id="55" name="Freeform 12">
              <a:extLst>
                <a:ext uri="{FF2B5EF4-FFF2-40B4-BE49-F238E27FC236}">
                  <a16:creationId xmlns:a16="http://schemas.microsoft.com/office/drawing/2014/main" id="{38A6117C-5FC0-4D8C-B381-A1C05A2A3E72}"/>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chemeClr val="accent6"/>
              </a:solidFill>
            </a:ln>
          </p:spPr>
        </p:sp>
        <p:sp>
          <p:nvSpPr>
            <p:cNvPr id="56" name="Freeform 13">
              <a:extLst>
                <a:ext uri="{FF2B5EF4-FFF2-40B4-BE49-F238E27FC236}">
                  <a16:creationId xmlns:a16="http://schemas.microsoft.com/office/drawing/2014/main" id="{6081E569-847D-426C-8766-72049864D3B4}"/>
                </a:ext>
              </a:extLst>
            </p:cNvPr>
            <p:cNvSpPr/>
            <p:nvPr/>
          </p:nvSpPr>
          <p:spPr>
            <a:xfrm>
              <a:off x="146027" y="11429"/>
              <a:ext cx="1858253"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37C9EF"/>
            </a:solidFill>
            <a:ln>
              <a:solidFill>
                <a:schemeClr val="accent6"/>
              </a:solidFill>
            </a:ln>
          </p:spPr>
        </p:sp>
      </p:grpSp>
      <p:grpSp>
        <p:nvGrpSpPr>
          <p:cNvPr id="60" name="Group 11">
            <a:extLst>
              <a:ext uri="{FF2B5EF4-FFF2-40B4-BE49-F238E27FC236}">
                <a16:creationId xmlns:a16="http://schemas.microsoft.com/office/drawing/2014/main" id="{E72CFB06-064A-4848-BFD7-C64A639D13C8}"/>
              </a:ext>
            </a:extLst>
          </p:cNvPr>
          <p:cNvGrpSpPr>
            <a:grpSpLocks noChangeAspect="1"/>
          </p:cNvGrpSpPr>
          <p:nvPr userDrawn="1"/>
        </p:nvGrpSpPr>
        <p:grpSpPr>
          <a:xfrm rot="5400000">
            <a:off x="3526260" y="4025273"/>
            <a:ext cx="360000" cy="93986"/>
            <a:chOff x="146027" y="11429"/>
            <a:chExt cx="1858253" cy="485140"/>
          </a:xfrm>
        </p:grpSpPr>
        <p:sp>
          <p:nvSpPr>
            <p:cNvPr id="61" name="Freeform 12">
              <a:extLst>
                <a:ext uri="{FF2B5EF4-FFF2-40B4-BE49-F238E27FC236}">
                  <a16:creationId xmlns:a16="http://schemas.microsoft.com/office/drawing/2014/main" id="{61D2B129-9474-40BA-B8C8-F2563CECAA8D}"/>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chemeClr val="accent6"/>
              </a:solidFill>
            </a:ln>
          </p:spPr>
        </p:sp>
        <p:sp>
          <p:nvSpPr>
            <p:cNvPr id="62" name="Freeform 13">
              <a:extLst>
                <a:ext uri="{FF2B5EF4-FFF2-40B4-BE49-F238E27FC236}">
                  <a16:creationId xmlns:a16="http://schemas.microsoft.com/office/drawing/2014/main" id="{B7A7AD01-5EFA-4103-B589-F3D83E963998}"/>
                </a:ext>
              </a:extLst>
            </p:cNvPr>
            <p:cNvSpPr/>
            <p:nvPr/>
          </p:nvSpPr>
          <p:spPr>
            <a:xfrm>
              <a:off x="146027" y="11429"/>
              <a:ext cx="1858253"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37C9EF"/>
            </a:solidFill>
            <a:ln>
              <a:solidFill>
                <a:schemeClr val="accent6"/>
              </a:solidFill>
            </a:ln>
          </p:spPr>
        </p:sp>
      </p:grpSp>
      <p:grpSp>
        <p:nvGrpSpPr>
          <p:cNvPr id="63" name="Group 11">
            <a:extLst>
              <a:ext uri="{FF2B5EF4-FFF2-40B4-BE49-F238E27FC236}">
                <a16:creationId xmlns:a16="http://schemas.microsoft.com/office/drawing/2014/main" id="{2B801778-B1BF-460D-9404-52ED703B8E0C}"/>
              </a:ext>
            </a:extLst>
          </p:cNvPr>
          <p:cNvGrpSpPr>
            <a:grpSpLocks noChangeAspect="1"/>
          </p:cNvGrpSpPr>
          <p:nvPr userDrawn="1"/>
        </p:nvGrpSpPr>
        <p:grpSpPr>
          <a:xfrm rot="5400000">
            <a:off x="7300352" y="4025273"/>
            <a:ext cx="360000" cy="93986"/>
            <a:chOff x="146027" y="11429"/>
            <a:chExt cx="1858253" cy="485140"/>
          </a:xfrm>
        </p:grpSpPr>
        <p:sp>
          <p:nvSpPr>
            <p:cNvPr id="64" name="Freeform 12">
              <a:extLst>
                <a:ext uri="{FF2B5EF4-FFF2-40B4-BE49-F238E27FC236}">
                  <a16:creationId xmlns:a16="http://schemas.microsoft.com/office/drawing/2014/main" id="{0A883D6D-C8C8-4FDF-90C9-25B46B56DFC7}"/>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chemeClr val="accent6"/>
              </a:solidFill>
            </a:ln>
          </p:spPr>
        </p:sp>
        <p:sp>
          <p:nvSpPr>
            <p:cNvPr id="65" name="Freeform 13">
              <a:extLst>
                <a:ext uri="{FF2B5EF4-FFF2-40B4-BE49-F238E27FC236}">
                  <a16:creationId xmlns:a16="http://schemas.microsoft.com/office/drawing/2014/main" id="{AA24E125-EBB6-44D1-8A79-FC6161B170E2}"/>
                </a:ext>
              </a:extLst>
            </p:cNvPr>
            <p:cNvSpPr/>
            <p:nvPr/>
          </p:nvSpPr>
          <p:spPr>
            <a:xfrm>
              <a:off x="146027" y="11429"/>
              <a:ext cx="1858253"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37C9EF"/>
            </a:solidFill>
            <a:ln>
              <a:solidFill>
                <a:schemeClr val="accent6"/>
              </a:solidFill>
            </a:ln>
          </p:spPr>
        </p:sp>
      </p:grpSp>
      <p:grpSp>
        <p:nvGrpSpPr>
          <p:cNvPr id="66" name="Group 11">
            <a:extLst>
              <a:ext uri="{FF2B5EF4-FFF2-40B4-BE49-F238E27FC236}">
                <a16:creationId xmlns:a16="http://schemas.microsoft.com/office/drawing/2014/main" id="{B91D363D-2D72-4A2E-8BE0-887ECF3E01C4}"/>
              </a:ext>
            </a:extLst>
          </p:cNvPr>
          <p:cNvGrpSpPr>
            <a:grpSpLocks noChangeAspect="1"/>
          </p:cNvGrpSpPr>
          <p:nvPr userDrawn="1"/>
        </p:nvGrpSpPr>
        <p:grpSpPr>
          <a:xfrm rot="16200000">
            <a:off x="6424033" y="3087409"/>
            <a:ext cx="360000" cy="93986"/>
            <a:chOff x="146027" y="11429"/>
            <a:chExt cx="1858253" cy="485140"/>
          </a:xfrm>
        </p:grpSpPr>
        <p:sp>
          <p:nvSpPr>
            <p:cNvPr id="67" name="Freeform 12">
              <a:extLst>
                <a:ext uri="{FF2B5EF4-FFF2-40B4-BE49-F238E27FC236}">
                  <a16:creationId xmlns:a16="http://schemas.microsoft.com/office/drawing/2014/main" id="{2EB8D88E-E277-4179-AF61-633D45D2C848}"/>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chemeClr val="accent6"/>
              </a:solidFill>
            </a:ln>
          </p:spPr>
        </p:sp>
        <p:sp>
          <p:nvSpPr>
            <p:cNvPr id="68" name="Freeform 13">
              <a:extLst>
                <a:ext uri="{FF2B5EF4-FFF2-40B4-BE49-F238E27FC236}">
                  <a16:creationId xmlns:a16="http://schemas.microsoft.com/office/drawing/2014/main" id="{CAFB7696-A911-4F2B-9363-C6654493B348}"/>
                </a:ext>
              </a:extLst>
            </p:cNvPr>
            <p:cNvSpPr/>
            <p:nvPr/>
          </p:nvSpPr>
          <p:spPr>
            <a:xfrm>
              <a:off x="146027" y="11429"/>
              <a:ext cx="1858253"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37C9EF"/>
            </a:solidFill>
            <a:ln>
              <a:solidFill>
                <a:schemeClr val="accent6"/>
              </a:solidFill>
            </a:ln>
          </p:spPr>
        </p:sp>
      </p:grpSp>
      <p:grpSp>
        <p:nvGrpSpPr>
          <p:cNvPr id="69" name="Group 11">
            <a:extLst>
              <a:ext uri="{FF2B5EF4-FFF2-40B4-BE49-F238E27FC236}">
                <a16:creationId xmlns:a16="http://schemas.microsoft.com/office/drawing/2014/main" id="{7DE6D1EA-F106-4D0C-B285-97CB80DB5334}"/>
              </a:ext>
            </a:extLst>
          </p:cNvPr>
          <p:cNvGrpSpPr>
            <a:grpSpLocks noChangeAspect="1"/>
          </p:cNvGrpSpPr>
          <p:nvPr userDrawn="1"/>
        </p:nvGrpSpPr>
        <p:grpSpPr>
          <a:xfrm rot="16200000">
            <a:off x="10236539" y="3116732"/>
            <a:ext cx="360000" cy="93986"/>
            <a:chOff x="146027" y="11429"/>
            <a:chExt cx="1858253" cy="485140"/>
          </a:xfrm>
        </p:grpSpPr>
        <p:sp>
          <p:nvSpPr>
            <p:cNvPr id="70" name="Freeform 12">
              <a:extLst>
                <a:ext uri="{FF2B5EF4-FFF2-40B4-BE49-F238E27FC236}">
                  <a16:creationId xmlns:a16="http://schemas.microsoft.com/office/drawing/2014/main" id="{F1CA922A-0330-4420-93AB-E8E9C75D0829}"/>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chemeClr val="accent6"/>
              </a:solidFill>
            </a:ln>
          </p:spPr>
        </p:sp>
        <p:sp>
          <p:nvSpPr>
            <p:cNvPr id="71" name="Freeform 13">
              <a:extLst>
                <a:ext uri="{FF2B5EF4-FFF2-40B4-BE49-F238E27FC236}">
                  <a16:creationId xmlns:a16="http://schemas.microsoft.com/office/drawing/2014/main" id="{C5AF188A-F5C0-481F-9324-2B4E189314EE}"/>
                </a:ext>
              </a:extLst>
            </p:cNvPr>
            <p:cNvSpPr/>
            <p:nvPr/>
          </p:nvSpPr>
          <p:spPr>
            <a:xfrm>
              <a:off x="146027" y="11429"/>
              <a:ext cx="1858253"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37C9EF"/>
            </a:solidFill>
            <a:ln>
              <a:solidFill>
                <a:schemeClr val="accent6"/>
              </a:solidFill>
            </a:ln>
          </p:spPr>
        </p:sp>
      </p:grpSp>
      <p:grpSp>
        <p:nvGrpSpPr>
          <p:cNvPr id="72" name="Group 11">
            <a:extLst>
              <a:ext uri="{FF2B5EF4-FFF2-40B4-BE49-F238E27FC236}">
                <a16:creationId xmlns:a16="http://schemas.microsoft.com/office/drawing/2014/main" id="{A00C93B0-6975-47FE-A1C5-704F661C303B}"/>
              </a:ext>
            </a:extLst>
          </p:cNvPr>
          <p:cNvGrpSpPr>
            <a:grpSpLocks noChangeAspect="1"/>
          </p:cNvGrpSpPr>
          <p:nvPr userDrawn="1"/>
        </p:nvGrpSpPr>
        <p:grpSpPr>
          <a:xfrm rot="5400000">
            <a:off x="5134130" y="4200827"/>
            <a:ext cx="852211" cy="216000"/>
            <a:chOff x="0" y="0"/>
            <a:chExt cx="2004282" cy="508000"/>
          </a:xfrm>
        </p:grpSpPr>
        <p:sp>
          <p:nvSpPr>
            <p:cNvPr id="73" name="Freeform 12">
              <a:extLst>
                <a:ext uri="{FF2B5EF4-FFF2-40B4-BE49-F238E27FC236}">
                  <a16:creationId xmlns:a16="http://schemas.microsoft.com/office/drawing/2014/main" id="{45EF6A1D-46DA-4A13-AD7A-0A9A6F095A20}"/>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chemeClr val="accent6"/>
              </a:solidFill>
            </a:ln>
          </p:spPr>
        </p:sp>
        <p:sp>
          <p:nvSpPr>
            <p:cNvPr id="74" name="Freeform 13">
              <a:extLst>
                <a:ext uri="{FF2B5EF4-FFF2-40B4-BE49-F238E27FC236}">
                  <a16:creationId xmlns:a16="http://schemas.microsoft.com/office/drawing/2014/main" id="{FA751E98-0539-465C-ACA6-6FA9F55F0D43}"/>
                </a:ext>
              </a:extLst>
            </p:cNvPr>
            <p:cNvSpPr/>
            <p:nvPr/>
          </p:nvSpPr>
          <p:spPr>
            <a:xfrm>
              <a:off x="0" y="11430"/>
              <a:ext cx="2004282"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37C9EF"/>
            </a:solidFill>
            <a:ln>
              <a:solidFill>
                <a:schemeClr val="accent6"/>
              </a:solidFill>
            </a:ln>
          </p:spPr>
        </p:sp>
      </p:grpSp>
      <p:grpSp>
        <p:nvGrpSpPr>
          <p:cNvPr id="75" name="Group 11">
            <a:extLst>
              <a:ext uri="{FF2B5EF4-FFF2-40B4-BE49-F238E27FC236}">
                <a16:creationId xmlns:a16="http://schemas.microsoft.com/office/drawing/2014/main" id="{AF3C1F9C-7B73-4779-B1B3-E1A90FFB19C6}"/>
              </a:ext>
            </a:extLst>
          </p:cNvPr>
          <p:cNvGrpSpPr>
            <a:grpSpLocks noChangeAspect="1"/>
          </p:cNvGrpSpPr>
          <p:nvPr userDrawn="1"/>
        </p:nvGrpSpPr>
        <p:grpSpPr>
          <a:xfrm rot="5400000">
            <a:off x="8984863" y="4210372"/>
            <a:ext cx="852211" cy="216000"/>
            <a:chOff x="0" y="0"/>
            <a:chExt cx="2004282" cy="508000"/>
          </a:xfrm>
        </p:grpSpPr>
        <p:sp>
          <p:nvSpPr>
            <p:cNvPr id="76" name="Freeform 12">
              <a:extLst>
                <a:ext uri="{FF2B5EF4-FFF2-40B4-BE49-F238E27FC236}">
                  <a16:creationId xmlns:a16="http://schemas.microsoft.com/office/drawing/2014/main" id="{58C61DD8-EBFB-4C2C-901B-E24D4AC3CC0B}"/>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chemeClr val="accent6"/>
              </a:solidFill>
            </a:ln>
          </p:spPr>
        </p:sp>
        <p:sp>
          <p:nvSpPr>
            <p:cNvPr id="77" name="Freeform 13">
              <a:extLst>
                <a:ext uri="{FF2B5EF4-FFF2-40B4-BE49-F238E27FC236}">
                  <a16:creationId xmlns:a16="http://schemas.microsoft.com/office/drawing/2014/main" id="{3BB04993-6BBD-4A83-9A30-A7636AABCCD3}"/>
                </a:ext>
              </a:extLst>
            </p:cNvPr>
            <p:cNvSpPr/>
            <p:nvPr/>
          </p:nvSpPr>
          <p:spPr>
            <a:xfrm>
              <a:off x="0" y="11430"/>
              <a:ext cx="2004282"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37C9EF"/>
            </a:solidFill>
            <a:ln>
              <a:solidFill>
                <a:schemeClr val="accent6"/>
              </a:solidFill>
            </a:ln>
          </p:spPr>
        </p:sp>
      </p:grpSp>
      <p:grpSp>
        <p:nvGrpSpPr>
          <p:cNvPr id="78" name="Group 11">
            <a:extLst>
              <a:ext uri="{FF2B5EF4-FFF2-40B4-BE49-F238E27FC236}">
                <a16:creationId xmlns:a16="http://schemas.microsoft.com/office/drawing/2014/main" id="{626FC54B-DB2B-4F2E-A1A8-1EF622E84168}"/>
              </a:ext>
            </a:extLst>
          </p:cNvPr>
          <p:cNvGrpSpPr>
            <a:grpSpLocks noChangeAspect="1"/>
          </p:cNvGrpSpPr>
          <p:nvPr userDrawn="1"/>
        </p:nvGrpSpPr>
        <p:grpSpPr>
          <a:xfrm rot="16200000">
            <a:off x="8081133" y="2796189"/>
            <a:ext cx="852211" cy="216000"/>
            <a:chOff x="0" y="0"/>
            <a:chExt cx="2004282" cy="508000"/>
          </a:xfrm>
        </p:grpSpPr>
        <p:sp>
          <p:nvSpPr>
            <p:cNvPr id="79" name="Freeform 12">
              <a:extLst>
                <a:ext uri="{FF2B5EF4-FFF2-40B4-BE49-F238E27FC236}">
                  <a16:creationId xmlns:a16="http://schemas.microsoft.com/office/drawing/2014/main" id="{A938BB21-CD62-4441-8805-C87AF12952F5}"/>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chemeClr val="accent6"/>
              </a:solidFill>
            </a:ln>
          </p:spPr>
        </p:sp>
        <p:sp>
          <p:nvSpPr>
            <p:cNvPr id="80" name="Freeform 13">
              <a:extLst>
                <a:ext uri="{FF2B5EF4-FFF2-40B4-BE49-F238E27FC236}">
                  <a16:creationId xmlns:a16="http://schemas.microsoft.com/office/drawing/2014/main" id="{2CF346B8-5B10-4BF9-9E32-217F1705D726}"/>
                </a:ext>
              </a:extLst>
            </p:cNvPr>
            <p:cNvSpPr/>
            <p:nvPr/>
          </p:nvSpPr>
          <p:spPr>
            <a:xfrm>
              <a:off x="0" y="11430"/>
              <a:ext cx="2004282"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37C9EF"/>
            </a:solidFill>
            <a:ln>
              <a:solidFill>
                <a:schemeClr val="accent6"/>
              </a:solidFill>
            </a:ln>
          </p:spPr>
        </p:sp>
      </p:grpSp>
      <p:grpSp>
        <p:nvGrpSpPr>
          <p:cNvPr id="81" name="Group 11">
            <a:extLst>
              <a:ext uri="{FF2B5EF4-FFF2-40B4-BE49-F238E27FC236}">
                <a16:creationId xmlns:a16="http://schemas.microsoft.com/office/drawing/2014/main" id="{289EA683-2847-4FE1-BBBF-58735593B596}"/>
              </a:ext>
            </a:extLst>
          </p:cNvPr>
          <p:cNvGrpSpPr>
            <a:grpSpLocks noChangeAspect="1"/>
          </p:cNvGrpSpPr>
          <p:nvPr userDrawn="1"/>
        </p:nvGrpSpPr>
        <p:grpSpPr>
          <a:xfrm rot="16200000">
            <a:off x="4233405" y="2780295"/>
            <a:ext cx="852211" cy="216000"/>
            <a:chOff x="0" y="0"/>
            <a:chExt cx="2004282" cy="508000"/>
          </a:xfrm>
        </p:grpSpPr>
        <p:sp>
          <p:nvSpPr>
            <p:cNvPr id="82" name="Freeform 12">
              <a:extLst>
                <a:ext uri="{FF2B5EF4-FFF2-40B4-BE49-F238E27FC236}">
                  <a16:creationId xmlns:a16="http://schemas.microsoft.com/office/drawing/2014/main" id="{C356DE16-C13C-4646-8529-D83135A8EF27}"/>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chemeClr val="accent6"/>
              </a:solidFill>
            </a:ln>
          </p:spPr>
        </p:sp>
        <p:sp>
          <p:nvSpPr>
            <p:cNvPr id="83" name="Freeform 13">
              <a:extLst>
                <a:ext uri="{FF2B5EF4-FFF2-40B4-BE49-F238E27FC236}">
                  <a16:creationId xmlns:a16="http://schemas.microsoft.com/office/drawing/2014/main" id="{D4E497DC-219A-4BA9-8FF7-19A4C8C4CB2D}"/>
                </a:ext>
              </a:extLst>
            </p:cNvPr>
            <p:cNvSpPr/>
            <p:nvPr/>
          </p:nvSpPr>
          <p:spPr>
            <a:xfrm>
              <a:off x="0" y="11430"/>
              <a:ext cx="2004282"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37C9EF"/>
            </a:solidFill>
            <a:ln>
              <a:solidFill>
                <a:schemeClr val="accent6"/>
              </a:solidFill>
            </a:ln>
          </p:spPr>
        </p:sp>
      </p:grpSp>
      <p:grpSp>
        <p:nvGrpSpPr>
          <p:cNvPr id="84" name="Group 11">
            <a:extLst>
              <a:ext uri="{FF2B5EF4-FFF2-40B4-BE49-F238E27FC236}">
                <a16:creationId xmlns:a16="http://schemas.microsoft.com/office/drawing/2014/main" id="{AB9EC1EF-DE63-40B4-999D-2C8F57C16F47}"/>
              </a:ext>
            </a:extLst>
          </p:cNvPr>
          <p:cNvGrpSpPr>
            <a:grpSpLocks noChangeAspect="1"/>
          </p:cNvGrpSpPr>
          <p:nvPr userDrawn="1"/>
        </p:nvGrpSpPr>
        <p:grpSpPr>
          <a:xfrm rot="5400000">
            <a:off x="11152946" y="4027719"/>
            <a:ext cx="360000" cy="93986"/>
            <a:chOff x="146027" y="11429"/>
            <a:chExt cx="1858253" cy="485140"/>
          </a:xfrm>
        </p:grpSpPr>
        <p:sp>
          <p:nvSpPr>
            <p:cNvPr id="85" name="Freeform 12">
              <a:extLst>
                <a:ext uri="{FF2B5EF4-FFF2-40B4-BE49-F238E27FC236}">
                  <a16:creationId xmlns:a16="http://schemas.microsoft.com/office/drawing/2014/main" id="{701208A8-4B35-4E9B-89CB-6883261D9D76}"/>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chemeClr val="accent6"/>
              </a:solidFill>
            </a:ln>
          </p:spPr>
        </p:sp>
        <p:sp>
          <p:nvSpPr>
            <p:cNvPr id="86" name="Freeform 13">
              <a:extLst>
                <a:ext uri="{FF2B5EF4-FFF2-40B4-BE49-F238E27FC236}">
                  <a16:creationId xmlns:a16="http://schemas.microsoft.com/office/drawing/2014/main" id="{F19E5AA5-60C0-45E0-B44C-2F97F4CE0737}"/>
                </a:ext>
              </a:extLst>
            </p:cNvPr>
            <p:cNvSpPr/>
            <p:nvPr/>
          </p:nvSpPr>
          <p:spPr>
            <a:xfrm>
              <a:off x="146027" y="11429"/>
              <a:ext cx="1858253"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37C9EF"/>
            </a:solidFill>
            <a:ln>
              <a:solidFill>
                <a:schemeClr val="accent6"/>
              </a:solidFill>
            </a:ln>
          </p:spPr>
        </p:sp>
      </p:grpSp>
      <p:sp>
        <p:nvSpPr>
          <p:cNvPr id="57" name="Title Placeholder 1">
            <a:extLst>
              <a:ext uri="{FF2B5EF4-FFF2-40B4-BE49-F238E27FC236}">
                <a16:creationId xmlns:a16="http://schemas.microsoft.com/office/drawing/2014/main" id="{FEE90E0C-E354-440C-AEF7-E84EC97A680C}"/>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59" name="Rectangle 51">
            <a:extLst>
              <a:ext uri="{FF2B5EF4-FFF2-40B4-BE49-F238E27FC236}">
                <a16:creationId xmlns:a16="http://schemas.microsoft.com/office/drawing/2014/main" id="{6E489EB0-DECC-4D9A-A9F3-7ED766C3B464}"/>
              </a:ext>
            </a:extLst>
          </p:cNvPr>
          <p:cNvSpPr>
            <a:spLocks noChangeArrowheads="1"/>
          </p:cNvSpPr>
          <p:nvPr userDrawn="1"/>
        </p:nvSpPr>
        <p:spPr bwMode="gray">
          <a:xfrm>
            <a:off x="10197495" y="4314333"/>
            <a:ext cx="1859826" cy="1260000"/>
          </a:xfrm>
          <a:prstGeom prst="rect">
            <a:avLst/>
          </a:prstGeom>
          <a:noFill/>
          <a:ln w="19050">
            <a:noFill/>
            <a:miter lim="800000"/>
            <a:headEnd/>
            <a:tailEnd/>
          </a:ln>
          <a:effectLst/>
        </p:spPr>
        <p:txBody>
          <a:bodyPr lIns="108014" tIns="108014" rIns="108014" bIns="108014"/>
          <a:lstStyle/>
          <a:p>
            <a:pPr>
              <a:lnSpc>
                <a:spcPct val="90000"/>
              </a:lnSpc>
              <a:spcAft>
                <a:spcPts val="750"/>
              </a:spcAft>
            </a:pPr>
            <a:r>
              <a:rPr lang="en-US" sz="1200" b="1" i="0" kern="1200" cap="all" noProof="1">
                <a:solidFill>
                  <a:srgbClr val="000204"/>
                </a:solidFill>
                <a:latin typeface="Tahoma" panose="020B0604030504040204" pitchFamily="34" charset="0"/>
                <a:ea typeface="Tahoma" panose="020B0604030504040204" pitchFamily="34" charset="0"/>
                <a:cs typeface="Tahoma" panose="020B0604030504040204" pitchFamily="34" charset="0"/>
              </a:rPr>
              <a:t>NEW Business Units</a:t>
            </a:r>
          </a:p>
          <a:p>
            <a:pPr>
              <a:lnSpc>
                <a:spcPct val="90000"/>
              </a:lnSpc>
              <a:buClr>
                <a:schemeClr val="tx1"/>
              </a:buClr>
            </a:pPr>
            <a:r>
              <a:rPr lang="en-US" sz="1200" i="0">
                <a:solidFill>
                  <a:srgbClr val="000204"/>
                </a:solidFill>
                <a:latin typeface="Tahoma" panose="020B0604030504040204" pitchFamily="34" charset="0"/>
                <a:ea typeface="Tahoma" panose="020B0604030504040204" pitchFamily="34" charset="0"/>
                <a:cs typeface="Tahoma" panose="020B0604030504040204" pitchFamily="34" charset="0"/>
              </a:rPr>
              <a:t>Reorganization and launch of new Business Units “New EPC Plants”, “Plant Optimization &amp; Services”, “Fuel Gas Supply Systems”</a:t>
            </a:r>
            <a:endParaRPr lang="en-US" sz="1200" i="0" noProof="1">
              <a:solidFill>
                <a:srgbClr val="00020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36620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GE Customers">
    <p:spTree>
      <p:nvGrpSpPr>
        <p:cNvPr id="1" name=""/>
        <p:cNvGrpSpPr/>
        <p:nvPr/>
      </p:nvGrpSpPr>
      <p:grpSpPr>
        <a:xfrm>
          <a:off x="0" y="0"/>
          <a:ext cx="0" cy="0"/>
          <a:chOff x="0" y="0"/>
          <a:chExt cx="0" cy="0"/>
        </a:xfrm>
      </p:grpSpPr>
      <p:pic>
        <p:nvPicPr>
          <p:cNvPr id="4" name="Picture Placeholder 130" descr="A picture containing food&#10;&#10;Description automatically generated">
            <a:extLst>
              <a:ext uri="{FF2B5EF4-FFF2-40B4-BE49-F238E27FC236}">
                <a16:creationId xmlns:a16="http://schemas.microsoft.com/office/drawing/2014/main" id="{67E0656C-5F1F-47A6-B6FB-2CE3950340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454" t="-9827" r="-3454" b="-9827"/>
          <a:stretch/>
        </p:blipFill>
        <p:spPr>
          <a:xfrm>
            <a:off x="6203947" y="1523987"/>
            <a:ext cx="1716621" cy="635472"/>
          </a:xfrm>
          <a:prstGeom prst="rect">
            <a:avLst/>
          </a:prstGeom>
          <a:solidFill>
            <a:schemeClr val="bg1"/>
          </a:solidFill>
        </p:spPr>
      </p:pic>
      <p:pic>
        <p:nvPicPr>
          <p:cNvPr id="5" name="Picture Placeholder 142">
            <a:extLst>
              <a:ext uri="{FF2B5EF4-FFF2-40B4-BE49-F238E27FC236}">
                <a16:creationId xmlns:a16="http://schemas.microsoft.com/office/drawing/2014/main" id="{1C423EEC-5263-4014-AD75-07C3543CB75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102" t="-44057" r="-2102" b="-44057"/>
          <a:stretch/>
        </p:blipFill>
        <p:spPr>
          <a:xfrm>
            <a:off x="8078896" y="1523987"/>
            <a:ext cx="1716621" cy="635472"/>
          </a:xfrm>
          <a:prstGeom prst="rect">
            <a:avLst/>
          </a:prstGeom>
          <a:solidFill>
            <a:schemeClr val="bg1"/>
          </a:solidFill>
        </p:spPr>
      </p:pic>
      <p:pic>
        <p:nvPicPr>
          <p:cNvPr id="6" name="Picture Placeholder 154" descr="A close up of a sign&#10;&#10;Description automatically generated">
            <a:extLst>
              <a:ext uri="{FF2B5EF4-FFF2-40B4-BE49-F238E27FC236}">
                <a16:creationId xmlns:a16="http://schemas.microsoft.com/office/drawing/2014/main" id="{511C1A35-483C-4842-B64B-AFEAA3FBD98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8586" t="-4809" r="-32431"/>
          <a:stretch/>
        </p:blipFill>
        <p:spPr>
          <a:xfrm>
            <a:off x="9974342" y="1523987"/>
            <a:ext cx="1716621" cy="635472"/>
          </a:xfrm>
          <a:prstGeom prst="rect">
            <a:avLst/>
          </a:prstGeom>
          <a:solidFill>
            <a:schemeClr val="bg1"/>
          </a:solidFill>
        </p:spPr>
      </p:pic>
      <p:pic>
        <p:nvPicPr>
          <p:cNvPr id="7" name="Picture Placeholder 106" descr="A close up of a sign&#10;&#10;Description automatically generated">
            <a:extLst>
              <a:ext uri="{FF2B5EF4-FFF2-40B4-BE49-F238E27FC236}">
                <a16:creationId xmlns:a16="http://schemas.microsoft.com/office/drawing/2014/main" id="{8DAA02CB-EE8E-47B3-93D2-02C4C16740B2}"/>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95294" t="-3714" r="-95294" b="-3714"/>
          <a:stretch/>
        </p:blipFill>
        <p:spPr>
          <a:xfrm>
            <a:off x="2454051" y="2256573"/>
            <a:ext cx="1716621" cy="635472"/>
          </a:xfrm>
          <a:prstGeom prst="rect">
            <a:avLst/>
          </a:prstGeom>
          <a:solidFill>
            <a:schemeClr val="bg1"/>
          </a:solidFill>
        </p:spPr>
      </p:pic>
      <p:pic>
        <p:nvPicPr>
          <p:cNvPr id="8" name="Picture Placeholder 120" descr="A picture containing food, drawing&#10;&#10;Description automatically generated">
            <a:extLst>
              <a:ext uri="{FF2B5EF4-FFF2-40B4-BE49-F238E27FC236}">
                <a16:creationId xmlns:a16="http://schemas.microsoft.com/office/drawing/2014/main" id="{E09EFAF0-2FE5-49EA-BF25-0F7D8EDF415A}"/>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l="-19016" t="-3224" r="-19016"/>
          <a:stretch/>
        </p:blipFill>
        <p:spPr>
          <a:xfrm>
            <a:off x="4328999" y="2256573"/>
            <a:ext cx="1716621" cy="635472"/>
          </a:xfrm>
          <a:prstGeom prst="rect">
            <a:avLst/>
          </a:prstGeom>
          <a:solidFill>
            <a:schemeClr val="bg1"/>
          </a:solidFill>
        </p:spPr>
      </p:pic>
      <p:pic>
        <p:nvPicPr>
          <p:cNvPr id="9" name="Picture Placeholder 132">
            <a:extLst>
              <a:ext uri="{FF2B5EF4-FFF2-40B4-BE49-F238E27FC236}">
                <a16:creationId xmlns:a16="http://schemas.microsoft.com/office/drawing/2014/main" id="{0EDBAEB1-8CB1-4151-A2D0-1798DA898384}"/>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t="-77418" r="-5697" b="-77418"/>
          <a:stretch/>
        </p:blipFill>
        <p:spPr>
          <a:xfrm>
            <a:off x="6203947" y="2256573"/>
            <a:ext cx="1716621" cy="635472"/>
          </a:xfrm>
          <a:prstGeom prst="rect">
            <a:avLst/>
          </a:prstGeom>
          <a:solidFill>
            <a:schemeClr val="bg1"/>
          </a:solidFill>
        </p:spPr>
      </p:pic>
      <p:pic>
        <p:nvPicPr>
          <p:cNvPr id="10" name="Picture Placeholder 144">
            <a:extLst>
              <a:ext uri="{FF2B5EF4-FFF2-40B4-BE49-F238E27FC236}">
                <a16:creationId xmlns:a16="http://schemas.microsoft.com/office/drawing/2014/main" id="{E5091308-481B-4F9D-A43A-AEAAE5EBF8A9}"/>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l="-4720" t="-40382" r="-5059" b="-23642"/>
          <a:stretch/>
        </p:blipFill>
        <p:spPr>
          <a:xfrm>
            <a:off x="8078896" y="2256573"/>
            <a:ext cx="1716621" cy="635472"/>
          </a:xfrm>
          <a:prstGeom prst="rect">
            <a:avLst/>
          </a:prstGeom>
          <a:solidFill>
            <a:schemeClr val="bg1"/>
          </a:solidFill>
        </p:spPr>
      </p:pic>
      <p:pic>
        <p:nvPicPr>
          <p:cNvPr id="11" name="Picture Placeholder 156">
            <a:extLst>
              <a:ext uri="{FF2B5EF4-FFF2-40B4-BE49-F238E27FC236}">
                <a16:creationId xmlns:a16="http://schemas.microsoft.com/office/drawing/2014/main" id="{F64D44D0-826E-4365-9FC5-2BFF81CCD83D}"/>
              </a:ext>
            </a:extLst>
          </p:cNvPr>
          <p:cNvPicPr>
            <a:picLocks noChangeAspect="1"/>
          </p:cNvPicPr>
          <p:nvPr userDrawn="1"/>
        </p:nvPicPr>
        <p:blipFill>
          <a:blip r:embed="rId9" cstate="hqprint">
            <a:extLst>
              <a:ext uri="{28A0092B-C50C-407E-A947-70E740481C1C}">
                <a14:useLocalDpi xmlns:a14="http://schemas.microsoft.com/office/drawing/2010/main"/>
              </a:ext>
            </a:extLst>
          </a:blip>
          <a:srcRect/>
          <a:stretch>
            <a:fillRect/>
          </a:stretch>
        </p:blipFill>
        <p:spPr>
          <a:xfrm>
            <a:off x="9953844" y="2256573"/>
            <a:ext cx="1716621" cy="635472"/>
          </a:xfrm>
          <a:prstGeom prst="rect">
            <a:avLst/>
          </a:prstGeom>
          <a:solidFill>
            <a:schemeClr val="bg1"/>
          </a:solidFill>
        </p:spPr>
      </p:pic>
      <p:pic>
        <p:nvPicPr>
          <p:cNvPr id="12" name="Picture Placeholder 108">
            <a:extLst>
              <a:ext uri="{FF2B5EF4-FFF2-40B4-BE49-F238E27FC236}">
                <a16:creationId xmlns:a16="http://schemas.microsoft.com/office/drawing/2014/main" id="{F0DA3E56-E7E3-4815-BEE8-CCF43F1A6DB7}"/>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l="-6290" t="-41423" r="-6290" b="-41423"/>
          <a:stretch/>
        </p:blipFill>
        <p:spPr>
          <a:xfrm>
            <a:off x="2454051" y="2989159"/>
            <a:ext cx="1716621" cy="635472"/>
          </a:xfrm>
          <a:prstGeom prst="rect">
            <a:avLst/>
          </a:prstGeom>
          <a:solidFill>
            <a:schemeClr val="bg1"/>
          </a:solidFill>
        </p:spPr>
      </p:pic>
      <p:pic>
        <p:nvPicPr>
          <p:cNvPr id="14" name="Picture Placeholder 134">
            <a:extLst>
              <a:ext uri="{FF2B5EF4-FFF2-40B4-BE49-F238E27FC236}">
                <a16:creationId xmlns:a16="http://schemas.microsoft.com/office/drawing/2014/main" id="{F3AD9863-A657-43CA-A854-50522A44DE43}"/>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l="-22217" t="-4086" r="-22217" b="-4086"/>
          <a:stretch/>
        </p:blipFill>
        <p:spPr>
          <a:xfrm>
            <a:off x="6203947" y="2989159"/>
            <a:ext cx="1716621" cy="635472"/>
          </a:xfrm>
          <a:prstGeom prst="rect">
            <a:avLst/>
          </a:prstGeom>
          <a:solidFill>
            <a:schemeClr val="bg1"/>
          </a:solidFill>
        </p:spPr>
      </p:pic>
      <p:pic>
        <p:nvPicPr>
          <p:cNvPr id="15" name="Picture Placeholder 152" descr="A picture containing drawing, table&#10;&#10;Description automatically generated">
            <a:extLst>
              <a:ext uri="{FF2B5EF4-FFF2-40B4-BE49-F238E27FC236}">
                <a16:creationId xmlns:a16="http://schemas.microsoft.com/office/drawing/2014/main" id="{1F6511E9-2439-4846-9900-34CB9E304AB7}"/>
              </a:ext>
            </a:extLst>
          </p:cNvPr>
          <p:cNvPicPr>
            <a:picLocks noChangeAspect="1"/>
          </p:cNvPicPr>
          <p:nvPr userDrawn="1"/>
        </p:nvPicPr>
        <p:blipFill rotWithShape="1">
          <a:blip r:embed="rId12" cstate="email">
            <a:extLst>
              <a:ext uri="{28A0092B-C50C-407E-A947-70E740481C1C}">
                <a14:useLocalDpi xmlns:a14="http://schemas.microsoft.com/office/drawing/2010/main"/>
              </a:ext>
            </a:extLst>
          </a:blip>
          <a:srcRect l="-39385" t="-2833" r="-39385" b="-8754"/>
          <a:stretch/>
        </p:blipFill>
        <p:spPr>
          <a:xfrm>
            <a:off x="8078896" y="2989159"/>
            <a:ext cx="1716621" cy="635472"/>
          </a:xfrm>
          <a:prstGeom prst="rect">
            <a:avLst/>
          </a:prstGeom>
          <a:solidFill>
            <a:schemeClr val="bg1"/>
          </a:solidFill>
        </p:spPr>
      </p:pic>
      <p:pic>
        <p:nvPicPr>
          <p:cNvPr id="16" name="Picture Placeholder 158" descr="A picture containing drawing&#10;&#10;Description automatically generated">
            <a:extLst>
              <a:ext uri="{FF2B5EF4-FFF2-40B4-BE49-F238E27FC236}">
                <a16:creationId xmlns:a16="http://schemas.microsoft.com/office/drawing/2014/main" id="{05675933-B156-4CEA-B766-E992A63F78AB}"/>
              </a:ext>
            </a:extLst>
          </p:cNvPr>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a:xfrm>
            <a:off x="9953844" y="2989159"/>
            <a:ext cx="1716621" cy="635472"/>
          </a:xfrm>
          <a:prstGeom prst="rect">
            <a:avLst/>
          </a:prstGeom>
          <a:solidFill>
            <a:schemeClr val="bg1"/>
          </a:solidFill>
        </p:spPr>
      </p:pic>
      <p:pic>
        <p:nvPicPr>
          <p:cNvPr id="17" name="Picture Placeholder 96" descr="A picture containing drawing&#10;&#10;Description automatically generated">
            <a:extLst>
              <a:ext uri="{FF2B5EF4-FFF2-40B4-BE49-F238E27FC236}">
                <a16:creationId xmlns:a16="http://schemas.microsoft.com/office/drawing/2014/main" id="{5F6C90DF-DBE6-4F0F-9E10-5AC7D662890A}"/>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l="-90103" r="-90103" b="-3586"/>
          <a:stretch/>
        </p:blipFill>
        <p:spPr>
          <a:xfrm>
            <a:off x="579103" y="3721745"/>
            <a:ext cx="1716621" cy="635472"/>
          </a:xfrm>
          <a:prstGeom prst="rect">
            <a:avLst/>
          </a:prstGeom>
          <a:solidFill>
            <a:schemeClr val="bg1"/>
          </a:solidFill>
        </p:spPr>
      </p:pic>
      <p:pic>
        <p:nvPicPr>
          <p:cNvPr id="18" name="Picture Placeholder 110">
            <a:extLst>
              <a:ext uri="{FF2B5EF4-FFF2-40B4-BE49-F238E27FC236}">
                <a16:creationId xmlns:a16="http://schemas.microsoft.com/office/drawing/2014/main" id="{703DED1B-275A-4A97-A4EB-A0B7D30DC384}"/>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t="-41806" b="-56316"/>
          <a:stretch/>
        </p:blipFill>
        <p:spPr>
          <a:xfrm>
            <a:off x="2454051" y="3721745"/>
            <a:ext cx="1716621" cy="635472"/>
          </a:xfrm>
          <a:prstGeom prst="rect">
            <a:avLst/>
          </a:prstGeom>
          <a:solidFill>
            <a:schemeClr val="bg1"/>
          </a:solidFill>
        </p:spPr>
      </p:pic>
      <p:pic>
        <p:nvPicPr>
          <p:cNvPr id="19" name="Picture Placeholder 124" descr="A picture containing drawing&#10;&#10;Description automatically generated">
            <a:extLst>
              <a:ext uri="{FF2B5EF4-FFF2-40B4-BE49-F238E27FC236}">
                <a16:creationId xmlns:a16="http://schemas.microsoft.com/office/drawing/2014/main" id="{6CD4023A-17CF-46FB-BD89-B670561FB70F}"/>
              </a:ext>
            </a:extLst>
          </p:cNvPr>
          <p:cNvPicPr>
            <a:picLocks noChangeAspect="1"/>
          </p:cNvPicPr>
          <p:nvPr userDrawn="1"/>
        </p:nvPicPr>
        <p:blipFill rotWithShape="1">
          <a:blip r:embed="rId16" cstate="email">
            <a:extLst>
              <a:ext uri="{28A0092B-C50C-407E-A947-70E740481C1C}">
                <a14:useLocalDpi xmlns:a14="http://schemas.microsoft.com/office/drawing/2010/main"/>
              </a:ext>
            </a:extLst>
          </a:blip>
          <a:srcRect l="-8108" t="-2511" r="-8108" b="-2511"/>
          <a:stretch/>
        </p:blipFill>
        <p:spPr>
          <a:xfrm>
            <a:off x="4328999" y="3721745"/>
            <a:ext cx="1716621" cy="635472"/>
          </a:xfrm>
          <a:prstGeom prst="rect">
            <a:avLst/>
          </a:prstGeom>
          <a:solidFill>
            <a:schemeClr val="bg1"/>
          </a:solidFill>
        </p:spPr>
      </p:pic>
      <p:pic>
        <p:nvPicPr>
          <p:cNvPr id="20" name="Picture Placeholder 136" descr="A picture containing object, clock&#10;&#10;Description automatically generated">
            <a:extLst>
              <a:ext uri="{FF2B5EF4-FFF2-40B4-BE49-F238E27FC236}">
                <a16:creationId xmlns:a16="http://schemas.microsoft.com/office/drawing/2014/main" id="{E4E737B8-436C-4347-8537-B786AE4AD8AA}"/>
              </a:ext>
            </a:extLst>
          </p:cNvPr>
          <p:cNvPicPr>
            <a:picLocks noChangeAspect="1"/>
          </p:cNvPicPr>
          <p:nvPr userDrawn="1"/>
        </p:nvPicPr>
        <p:blipFill rotWithShape="1">
          <a:blip r:embed="rId17" cstate="email">
            <a:extLst>
              <a:ext uri="{28A0092B-C50C-407E-A947-70E740481C1C}">
                <a14:useLocalDpi xmlns:a14="http://schemas.microsoft.com/office/drawing/2010/main"/>
              </a:ext>
            </a:extLst>
          </a:blip>
          <a:srcRect l="-97951" r="-97951" b="-1"/>
          <a:stretch/>
        </p:blipFill>
        <p:spPr>
          <a:xfrm>
            <a:off x="6203947" y="3721745"/>
            <a:ext cx="1716621" cy="635472"/>
          </a:xfrm>
          <a:prstGeom prst="rect">
            <a:avLst/>
          </a:prstGeom>
          <a:solidFill>
            <a:schemeClr val="bg1"/>
          </a:solidFill>
        </p:spPr>
      </p:pic>
      <p:pic>
        <p:nvPicPr>
          <p:cNvPr id="22" name="Picture Placeholder 98" descr="A picture containing drawing&#10;&#10;Description automatically generated">
            <a:extLst>
              <a:ext uri="{FF2B5EF4-FFF2-40B4-BE49-F238E27FC236}">
                <a16:creationId xmlns:a16="http://schemas.microsoft.com/office/drawing/2014/main" id="{EC23CE40-C21F-4517-A663-431916A40BFF}"/>
              </a:ext>
            </a:extLst>
          </p:cNvPr>
          <p:cNvPicPr>
            <a:picLocks noChangeAspect="1"/>
          </p:cNvPicPr>
          <p:nvPr userDrawn="1"/>
        </p:nvPicPr>
        <p:blipFill rotWithShape="1">
          <a:blip r:embed="rId18" cstate="email">
            <a:extLst>
              <a:ext uri="{28A0092B-C50C-407E-A947-70E740481C1C}">
                <a14:useLocalDpi xmlns:a14="http://schemas.microsoft.com/office/drawing/2010/main"/>
              </a:ext>
            </a:extLst>
          </a:blip>
          <a:srcRect l="-8546" t="-22325" r="-8546" b="-22325"/>
          <a:stretch/>
        </p:blipFill>
        <p:spPr>
          <a:xfrm>
            <a:off x="579103" y="4454331"/>
            <a:ext cx="1716621" cy="635472"/>
          </a:xfrm>
          <a:prstGeom prst="rect">
            <a:avLst/>
          </a:prstGeom>
          <a:solidFill>
            <a:schemeClr val="bg1"/>
          </a:solidFill>
        </p:spPr>
      </p:pic>
      <p:pic>
        <p:nvPicPr>
          <p:cNvPr id="23" name="Picture Placeholder 114" descr="A picture containing drawing&#10;&#10;Description automatically generated">
            <a:extLst>
              <a:ext uri="{FF2B5EF4-FFF2-40B4-BE49-F238E27FC236}">
                <a16:creationId xmlns:a16="http://schemas.microsoft.com/office/drawing/2014/main" id="{23B717CB-C929-4C52-998A-985EE2AC6693}"/>
              </a:ext>
            </a:extLst>
          </p:cNvPr>
          <p:cNvPicPr>
            <a:picLocks noChangeAspect="1"/>
          </p:cNvPicPr>
          <p:nvPr userDrawn="1"/>
        </p:nvPicPr>
        <p:blipFill rotWithShape="1">
          <a:blip r:embed="rId19" cstate="email">
            <a:extLst>
              <a:ext uri="{28A0092B-C50C-407E-A947-70E740481C1C}">
                <a14:useLocalDpi xmlns:a14="http://schemas.microsoft.com/office/drawing/2010/main"/>
              </a:ext>
            </a:extLst>
          </a:blip>
          <a:srcRect l="-84594" r="-62173"/>
          <a:stretch/>
        </p:blipFill>
        <p:spPr>
          <a:xfrm>
            <a:off x="2454051" y="4454331"/>
            <a:ext cx="1716621" cy="635472"/>
          </a:xfrm>
          <a:prstGeom prst="rect">
            <a:avLst/>
          </a:prstGeom>
          <a:solidFill>
            <a:schemeClr val="bg1"/>
          </a:solidFill>
        </p:spPr>
      </p:pic>
      <p:pic>
        <p:nvPicPr>
          <p:cNvPr id="24" name="Picture Placeholder 126">
            <a:extLst>
              <a:ext uri="{FF2B5EF4-FFF2-40B4-BE49-F238E27FC236}">
                <a16:creationId xmlns:a16="http://schemas.microsoft.com/office/drawing/2014/main" id="{59A8B0E6-E9C0-4C54-932A-9183EEF75B77}"/>
              </a:ext>
            </a:extLst>
          </p:cNvPr>
          <p:cNvPicPr>
            <a:picLocks noChangeAspect="1"/>
          </p:cNvPicPr>
          <p:nvPr userDrawn="1"/>
        </p:nvPicPr>
        <p:blipFill rotWithShape="1">
          <a:blip r:embed="rId20" cstate="email">
            <a:extLst>
              <a:ext uri="{28A0092B-C50C-407E-A947-70E740481C1C}">
                <a14:useLocalDpi xmlns:a14="http://schemas.microsoft.com/office/drawing/2010/main"/>
              </a:ext>
            </a:extLst>
          </a:blip>
          <a:srcRect t="-36508" r="-2122" b="-36508"/>
          <a:stretch/>
        </p:blipFill>
        <p:spPr>
          <a:xfrm>
            <a:off x="4328999" y="4454331"/>
            <a:ext cx="1716621" cy="635472"/>
          </a:xfrm>
          <a:prstGeom prst="rect">
            <a:avLst/>
          </a:prstGeom>
          <a:solidFill>
            <a:schemeClr val="bg1"/>
          </a:solidFill>
        </p:spPr>
      </p:pic>
      <p:pic>
        <p:nvPicPr>
          <p:cNvPr id="25" name="Picture Placeholder 138" descr="A picture containing object, light&#10;&#10;Description automatically generated">
            <a:extLst>
              <a:ext uri="{FF2B5EF4-FFF2-40B4-BE49-F238E27FC236}">
                <a16:creationId xmlns:a16="http://schemas.microsoft.com/office/drawing/2014/main" id="{B62CCAFD-E4A5-457E-92E0-D1EB676BF344}"/>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l="-72802" t="-4911" r="-40177" b="-4911"/>
          <a:stretch/>
        </p:blipFill>
        <p:spPr>
          <a:xfrm>
            <a:off x="6203947" y="4454331"/>
            <a:ext cx="1716621" cy="635472"/>
          </a:xfrm>
          <a:prstGeom prst="rect">
            <a:avLst/>
          </a:prstGeom>
          <a:solidFill>
            <a:schemeClr val="bg1"/>
          </a:solidFill>
        </p:spPr>
      </p:pic>
      <p:pic>
        <p:nvPicPr>
          <p:cNvPr id="26" name="Picture Placeholder 148">
            <a:extLst>
              <a:ext uri="{FF2B5EF4-FFF2-40B4-BE49-F238E27FC236}">
                <a16:creationId xmlns:a16="http://schemas.microsoft.com/office/drawing/2014/main" id="{2CD50C85-84F9-432A-B315-73A67AE57935}"/>
              </a:ext>
            </a:extLst>
          </p:cNvPr>
          <p:cNvPicPr>
            <a:picLocks noChangeAspect="1"/>
          </p:cNvPicPr>
          <p:nvPr userDrawn="1"/>
        </p:nvPicPr>
        <p:blipFill>
          <a:blip r:embed="rId22" cstate="email">
            <a:extLst>
              <a:ext uri="{28A0092B-C50C-407E-A947-70E740481C1C}">
                <a14:useLocalDpi xmlns:a14="http://schemas.microsoft.com/office/drawing/2010/main"/>
              </a:ext>
            </a:extLst>
          </a:blip>
          <a:srcRect l="813" r="813"/>
          <a:stretch>
            <a:fillRect/>
          </a:stretch>
        </p:blipFill>
        <p:spPr>
          <a:xfrm>
            <a:off x="8078896" y="4454331"/>
            <a:ext cx="1716621" cy="635472"/>
          </a:xfrm>
          <a:prstGeom prst="rect">
            <a:avLst/>
          </a:prstGeom>
          <a:solidFill>
            <a:schemeClr val="bg1"/>
          </a:solidFill>
        </p:spPr>
      </p:pic>
      <p:pic>
        <p:nvPicPr>
          <p:cNvPr id="28" name="Picture Placeholder 116">
            <a:extLst>
              <a:ext uri="{FF2B5EF4-FFF2-40B4-BE49-F238E27FC236}">
                <a16:creationId xmlns:a16="http://schemas.microsoft.com/office/drawing/2014/main" id="{647A793D-1239-441D-AD4B-2D7EAC188B34}"/>
              </a:ext>
            </a:extLst>
          </p:cNvPr>
          <p:cNvPicPr>
            <a:picLocks noChangeAspect="1"/>
          </p:cNvPicPr>
          <p:nvPr userDrawn="1"/>
        </p:nvPicPr>
        <p:blipFill rotWithShape="1">
          <a:blip r:embed="rId23" cstate="email">
            <a:extLst>
              <a:ext uri="{28A0092B-C50C-407E-A947-70E740481C1C}">
                <a14:useLocalDpi xmlns:a14="http://schemas.microsoft.com/office/drawing/2010/main"/>
              </a:ext>
            </a:extLst>
          </a:blip>
          <a:srcRect t="-37307" b="-37307"/>
          <a:stretch/>
        </p:blipFill>
        <p:spPr>
          <a:xfrm>
            <a:off x="2454051" y="5186915"/>
            <a:ext cx="1716621" cy="635472"/>
          </a:xfrm>
          <a:prstGeom prst="rect">
            <a:avLst/>
          </a:prstGeom>
          <a:solidFill>
            <a:schemeClr val="bg1"/>
          </a:solidFill>
        </p:spPr>
      </p:pic>
      <p:pic>
        <p:nvPicPr>
          <p:cNvPr id="30" name="Picture Placeholder 140">
            <a:extLst>
              <a:ext uri="{FF2B5EF4-FFF2-40B4-BE49-F238E27FC236}">
                <a16:creationId xmlns:a16="http://schemas.microsoft.com/office/drawing/2014/main" id="{CEAE6720-AE15-4911-B9CB-9B0929FD3470}"/>
              </a:ext>
            </a:extLst>
          </p:cNvPr>
          <p:cNvPicPr>
            <a:picLocks noChangeAspect="1"/>
          </p:cNvPicPr>
          <p:nvPr userDrawn="1"/>
        </p:nvPicPr>
        <p:blipFill rotWithShape="1">
          <a:blip r:embed="rId24" cstate="email">
            <a:extLst>
              <a:ext uri="{28A0092B-C50C-407E-A947-70E740481C1C}">
                <a14:useLocalDpi xmlns:a14="http://schemas.microsoft.com/office/drawing/2010/main"/>
              </a:ext>
            </a:extLst>
          </a:blip>
          <a:srcRect t="-38552" b="-38552"/>
          <a:stretch/>
        </p:blipFill>
        <p:spPr>
          <a:xfrm>
            <a:off x="6203947" y="5186915"/>
            <a:ext cx="1716621" cy="635472"/>
          </a:xfrm>
          <a:prstGeom prst="rect">
            <a:avLst/>
          </a:prstGeom>
          <a:solidFill>
            <a:schemeClr val="bg1"/>
          </a:solidFill>
        </p:spPr>
      </p:pic>
      <p:pic>
        <p:nvPicPr>
          <p:cNvPr id="32" name="Picture Placeholder 90" descr="A picture containing drawing&#10;&#10;Description automatically generated">
            <a:extLst>
              <a:ext uri="{FF2B5EF4-FFF2-40B4-BE49-F238E27FC236}">
                <a16:creationId xmlns:a16="http://schemas.microsoft.com/office/drawing/2014/main" id="{BDAB2ED5-B376-4BF6-A6A9-B2C1889C0C01}"/>
              </a:ext>
            </a:extLst>
          </p:cNvPr>
          <p:cNvPicPr>
            <a:picLocks noChangeAspect="1"/>
          </p:cNvPicPr>
          <p:nvPr userDrawn="1"/>
        </p:nvPicPr>
        <p:blipFill rotWithShape="1">
          <a:blip r:embed="rId25" cstate="email">
            <a:extLst>
              <a:ext uri="{28A0092B-C50C-407E-A947-70E740481C1C}">
                <a14:useLocalDpi xmlns:a14="http://schemas.microsoft.com/office/drawing/2010/main"/>
              </a:ext>
            </a:extLst>
          </a:blip>
          <a:srcRect l="-90297" t="-5191" r="-108290" b="-5191"/>
          <a:stretch/>
        </p:blipFill>
        <p:spPr>
          <a:xfrm>
            <a:off x="579103" y="2256573"/>
            <a:ext cx="1716621" cy="635472"/>
          </a:xfrm>
          <a:prstGeom prst="rect">
            <a:avLst/>
          </a:prstGeom>
          <a:solidFill>
            <a:schemeClr val="bg1"/>
          </a:solidFill>
        </p:spPr>
      </p:pic>
      <p:pic>
        <p:nvPicPr>
          <p:cNvPr id="33" name="Picture Placeholder 94" descr="A close up of a logo&#10;&#10;Description automatically generated">
            <a:extLst>
              <a:ext uri="{FF2B5EF4-FFF2-40B4-BE49-F238E27FC236}">
                <a16:creationId xmlns:a16="http://schemas.microsoft.com/office/drawing/2014/main" id="{DBB8C7EE-3D5D-4E45-9F5D-BEC43F2AFFFE}"/>
              </a:ext>
            </a:extLst>
          </p:cNvPr>
          <p:cNvPicPr>
            <a:picLocks noChangeAspect="1"/>
          </p:cNvPicPr>
          <p:nvPr userDrawn="1"/>
        </p:nvPicPr>
        <p:blipFill rotWithShape="1">
          <a:blip r:embed="rId26" cstate="email">
            <a:extLst>
              <a:ext uri="{28A0092B-C50C-407E-A947-70E740481C1C}">
                <a14:useLocalDpi xmlns:a14="http://schemas.microsoft.com/office/drawing/2010/main"/>
              </a:ext>
            </a:extLst>
          </a:blip>
          <a:srcRect l="-4473" t="-67003" r="-4473" b="-67003"/>
          <a:stretch/>
        </p:blipFill>
        <p:spPr>
          <a:xfrm>
            <a:off x="579103" y="2989159"/>
            <a:ext cx="1716621" cy="635472"/>
          </a:xfrm>
          <a:prstGeom prst="rect">
            <a:avLst/>
          </a:prstGeom>
          <a:solidFill>
            <a:schemeClr val="bg1"/>
          </a:solidFill>
        </p:spPr>
      </p:pic>
      <p:pic>
        <p:nvPicPr>
          <p:cNvPr id="34" name="Picture Placeholder 88" descr="A picture containing drawing&#10;&#10;Description automatically generated">
            <a:extLst>
              <a:ext uri="{FF2B5EF4-FFF2-40B4-BE49-F238E27FC236}">
                <a16:creationId xmlns:a16="http://schemas.microsoft.com/office/drawing/2014/main" id="{A362CD6A-E96F-4054-B7FE-24897CE2A6FD}"/>
              </a:ext>
            </a:extLst>
          </p:cNvPr>
          <p:cNvPicPr>
            <a:picLocks noChangeAspect="1"/>
          </p:cNvPicPr>
          <p:nvPr userDrawn="1"/>
        </p:nvPicPr>
        <p:blipFill rotWithShape="1">
          <a:blip r:embed="rId27" cstate="email">
            <a:extLst>
              <a:ext uri="{28A0092B-C50C-407E-A947-70E740481C1C}">
                <a14:useLocalDpi xmlns:a14="http://schemas.microsoft.com/office/drawing/2010/main"/>
              </a:ext>
            </a:extLst>
          </a:blip>
          <a:srcRect l="-2628" t="-47913" r="-2628" b="-47913"/>
          <a:stretch/>
        </p:blipFill>
        <p:spPr>
          <a:xfrm>
            <a:off x="579103" y="1523987"/>
            <a:ext cx="1716621" cy="635472"/>
          </a:xfrm>
          <a:prstGeom prst="rect">
            <a:avLst/>
          </a:prstGeom>
          <a:solidFill>
            <a:schemeClr val="bg1"/>
          </a:solidFill>
        </p:spPr>
      </p:pic>
      <p:pic>
        <p:nvPicPr>
          <p:cNvPr id="35" name="Picture Placeholder 104">
            <a:extLst>
              <a:ext uri="{FF2B5EF4-FFF2-40B4-BE49-F238E27FC236}">
                <a16:creationId xmlns:a16="http://schemas.microsoft.com/office/drawing/2014/main" id="{BF48645D-EB86-474E-83A6-2D7566CD5D9C}"/>
              </a:ext>
            </a:extLst>
          </p:cNvPr>
          <p:cNvPicPr>
            <a:picLocks noChangeAspect="1"/>
          </p:cNvPicPr>
          <p:nvPr userDrawn="1"/>
        </p:nvPicPr>
        <p:blipFill rotWithShape="1">
          <a:blip r:embed="rId28" cstate="email">
            <a:extLst>
              <a:ext uri="{28A0092B-C50C-407E-A947-70E740481C1C}">
                <a14:useLocalDpi xmlns:a14="http://schemas.microsoft.com/office/drawing/2010/main"/>
              </a:ext>
            </a:extLst>
          </a:blip>
          <a:srcRect l="-2821" t="-19912" r="-2821" b="-19912"/>
          <a:stretch/>
        </p:blipFill>
        <p:spPr>
          <a:xfrm>
            <a:off x="2454051" y="1523987"/>
            <a:ext cx="1716621" cy="635472"/>
          </a:xfrm>
          <a:prstGeom prst="rect">
            <a:avLst/>
          </a:prstGeom>
          <a:solidFill>
            <a:schemeClr val="bg1"/>
          </a:solidFill>
        </p:spPr>
      </p:pic>
      <p:sp>
        <p:nvSpPr>
          <p:cNvPr id="36" name="Title Placeholder 1">
            <a:extLst>
              <a:ext uri="{FF2B5EF4-FFF2-40B4-BE49-F238E27FC236}">
                <a16:creationId xmlns:a16="http://schemas.microsoft.com/office/drawing/2014/main" id="{02A32701-1B4D-47EF-8364-1A3F28467BC1}"/>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pic>
        <p:nvPicPr>
          <p:cNvPr id="1028" name="Picture 4" descr="Off Grid Gas | Make Flogas Your Home LPG Supplier | Flogas">
            <a:extLst>
              <a:ext uri="{FF2B5EF4-FFF2-40B4-BE49-F238E27FC236}">
                <a16:creationId xmlns:a16="http://schemas.microsoft.com/office/drawing/2014/main" id="{4DBAE661-67E6-4C66-A6DD-D0BB9E2924C0}"/>
              </a:ext>
            </a:extLst>
          </p:cNvPr>
          <p:cNvPicPr>
            <a:picLocks noChangeAspect="1" noChangeArrowheads="1"/>
          </p:cNvPicPr>
          <p:nvPr userDrawn="1"/>
        </p:nvPicPr>
        <p:blipFill>
          <a:blip r:embed="rId29" cstate="email">
            <a:extLst>
              <a:ext uri="{28A0092B-C50C-407E-A947-70E740481C1C}">
                <a14:useLocalDpi xmlns:a14="http://schemas.microsoft.com/office/drawing/2010/main"/>
              </a:ext>
            </a:extLst>
          </a:blip>
          <a:srcRect/>
          <a:stretch>
            <a:fillRect/>
          </a:stretch>
        </p:blipFill>
        <p:spPr bwMode="auto">
          <a:xfrm>
            <a:off x="10077796" y="3659939"/>
            <a:ext cx="1289858" cy="677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lskie-LNG-Logo | Process Combustion">
            <a:extLst>
              <a:ext uri="{FF2B5EF4-FFF2-40B4-BE49-F238E27FC236}">
                <a16:creationId xmlns:a16="http://schemas.microsoft.com/office/drawing/2014/main" id="{AC2EFA2A-4B23-47B8-A8F3-E3ABBD103192}"/>
              </a:ext>
            </a:extLst>
          </p:cNvPr>
          <p:cNvPicPr>
            <a:picLocks noChangeAspect="1" noChangeArrowheads="1"/>
          </p:cNvPicPr>
          <p:nvPr userDrawn="1"/>
        </p:nvPicPr>
        <p:blipFill rotWithShape="1">
          <a:blip r:embed="rId30" cstate="hqprint">
            <a:extLst>
              <a:ext uri="{28A0092B-C50C-407E-A947-70E740481C1C}">
                <a14:useLocalDpi xmlns:a14="http://schemas.microsoft.com/office/drawing/2010/main"/>
              </a:ext>
            </a:extLst>
          </a:blip>
          <a:srcRect/>
          <a:stretch/>
        </p:blipFill>
        <p:spPr bwMode="auto">
          <a:xfrm>
            <a:off x="9795517" y="4413217"/>
            <a:ext cx="2143125" cy="6354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5C29FAB-9069-4C2D-890F-6209756E3B9C}"/>
              </a:ext>
            </a:extLst>
          </p:cNvPr>
          <p:cNvPicPr>
            <a:picLocks noChangeAspect="1" noChangeArrowheads="1"/>
          </p:cNvPicPr>
          <p:nvPr userDrawn="1"/>
        </p:nvPicPr>
        <p:blipFill>
          <a:blip r:embed="rId31" cstate="email">
            <a:extLst>
              <a:ext uri="{28A0092B-C50C-407E-A947-70E740481C1C}">
                <a14:useLocalDpi xmlns:a14="http://schemas.microsoft.com/office/drawing/2010/main"/>
              </a:ext>
            </a:extLst>
          </a:blip>
          <a:srcRect/>
          <a:stretch>
            <a:fillRect/>
          </a:stretch>
        </p:blipFill>
        <p:spPr bwMode="auto">
          <a:xfrm>
            <a:off x="335759" y="5334013"/>
            <a:ext cx="1873684" cy="3103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asfin Development | LinkedIn">
            <a:extLst>
              <a:ext uri="{FF2B5EF4-FFF2-40B4-BE49-F238E27FC236}">
                <a16:creationId xmlns:a16="http://schemas.microsoft.com/office/drawing/2014/main" id="{1E9E9273-A502-459C-BCDF-2BF4607325B5}"/>
              </a:ext>
            </a:extLst>
          </p:cNvPr>
          <p:cNvPicPr>
            <a:picLocks noChangeAspect="1" noChangeArrowheads="1"/>
          </p:cNvPicPr>
          <p:nvPr userDrawn="1"/>
        </p:nvPicPr>
        <p:blipFill>
          <a:blip r:embed="rId32" cstate="email">
            <a:extLst>
              <a:ext uri="{28A0092B-C50C-407E-A947-70E740481C1C}">
                <a14:useLocalDpi xmlns:a14="http://schemas.microsoft.com/office/drawing/2010/main"/>
              </a:ext>
            </a:extLst>
          </a:blip>
          <a:srcRect/>
          <a:stretch>
            <a:fillRect/>
          </a:stretch>
        </p:blipFill>
        <p:spPr bwMode="auto">
          <a:xfrm>
            <a:off x="4682144" y="5055185"/>
            <a:ext cx="1184399" cy="118439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2" descr="Dow Chemical – Wikipedia">
            <a:extLst>
              <a:ext uri="{FF2B5EF4-FFF2-40B4-BE49-F238E27FC236}">
                <a16:creationId xmlns:a16="http://schemas.microsoft.com/office/drawing/2014/main" id="{09791E8A-C70D-44AE-B8D4-8AD2E3B08F60}"/>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42" name="Picture 18">
            <a:extLst>
              <a:ext uri="{FF2B5EF4-FFF2-40B4-BE49-F238E27FC236}">
                <a16:creationId xmlns:a16="http://schemas.microsoft.com/office/drawing/2014/main" id="{3BCF0A6C-3013-497E-979E-1EBDFC3BDAAF}"/>
              </a:ext>
            </a:extLst>
          </p:cNvPr>
          <p:cNvPicPr>
            <a:picLocks noChangeAspect="1" noChangeArrowheads="1"/>
          </p:cNvPicPr>
          <p:nvPr userDrawn="1"/>
        </p:nvPicPr>
        <p:blipFill>
          <a:blip r:embed="rId33" cstate="email">
            <a:extLst>
              <a:ext uri="{28A0092B-C50C-407E-A947-70E740481C1C}">
                <a14:useLocalDpi xmlns:a14="http://schemas.microsoft.com/office/drawing/2010/main"/>
              </a:ext>
            </a:extLst>
          </a:blip>
          <a:srcRect/>
          <a:stretch>
            <a:fillRect/>
          </a:stretch>
        </p:blipFill>
        <p:spPr bwMode="auto">
          <a:xfrm>
            <a:off x="4434840" y="1541730"/>
            <a:ext cx="1270471" cy="43771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Vigeo Eiris has provided a second-party opinion on the sustainability  credentials and management of ENN Energy's Green Finance Framework - V.E">
            <a:extLst>
              <a:ext uri="{FF2B5EF4-FFF2-40B4-BE49-F238E27FC236}">
                <a16:creationId xmlns:a16="http://schemas.microsoft.com/office/drawing/2014/main" id="{A6357679-9CCB-443C-82FA-F8BE91A5AF12}"/>
              </a:ext>
            </a:extLst>
          </p:cNvPr>
          <p:cNvPicPr>
            <a:picLocks noChangeAspect="1" noChangeArrowheads="1"/>
          </p:cNvPicPr>
          <p:nvPr userDrawn="1"/>
        </p:nvPicPr>
        <p:blipFill>
          <a:blip r:embed="rId34" cstate="email">
            <a:extLst>
              <a:ext uri="{28A0092B-C50C-407E-A947-70E740481C1C}">
                <a14:useLocalDpi xmlns:a14="http://schemas.microsoft.com/office/drawing/2010/main"/>
              </a:ext>
            </a:extLst>
          </a:blip>
          <a:srcRect/>
          <a:stretch>
            <a:fillRect/>
          </a:stretch>
        </p:blipFill>
        <p:spPr bwMode="auto">
          <a:xfrm>
            <a:off x="4766189" y="3076229"/>
            <a:ext cx="1025318" cy="51265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ommoPlast | Empowering Insights">
            <a:extLst>
              <a:ext uri="{FF2B5EF4-FFF2-40B4-BE49-F238E27FC236}">
                <a16:creationId xmlns:a16="http://schemas.microsoft.com/office/drawing/2014/main" id="{B4BE7459-1510-4EBD-ABAB-E42CA9FB5A37}"/>
              </a:ext>
            </a:extLst>
          </p:cNvPr>
          <p:cNvPicPr>
            <a:picLocks noChangeAspect="1" noChangeArrowheads="1"/>
          </p:cNvPicPr>
          <p:nvPr userDrawn="1"/>
        </p:nvPicPr>
        <p:blipFill rotWithShape="1">
          <a:blip r:embed="rId35" cstate="email">
            <a:extLst>
              <a:ext uri="{28A0092B-C50C-407E-A947-70E740481C1C}">
                <a14:useLocalDpi xmlns:a14="http://schemas.microsoft.com/office/drawing/2010/main"/>
              </a:ext>
            </a:extLst>
          </a:blip>
          <a:srcRect/>
          <a:stretch/>
        </p:blipFill>
        <p:spPr bwMode="auto">
          <a:xfrm>
            <a:off x="8518121" y="5186915"/>
            <a:ext cx="1559675" cy="75880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des Energéticas Nacionais - Wikipedia">
            <a:extLst>
              <a:ext uri="{FF2B5EF4-FFF2-40B4-BE49-F238E27FC236}">
                <a16:creationId xmlns:a16="http://schemas.microsoft.com/office/drawing/2014/main" id="{00A6BF75-DD05-471C-AF5E-91F7786A21DD}"/>
              </a:ext>
            </a:extLst>
          </p:cNvPr>
          <p:cNvPicPr>
            <a:picLocks noChangeAspect="1" noChangeArrowheads="1"/>
          </p:cNvPicPr>
          <p:nvPr userDrawn="1"/>
        </p:nvPicPr>
        <p:blipFill>
          <a:blip r:embed="rId36" cstate="email">
            <a:extLst>
              <a:ext uri="{28A0092B-C50C-407E-A947-70E740481C1C}">
                <a14:useLocalDpi xmlns:a14="http://schemas.microsoft.com/office/drawing/2010/main"/>
              </a:ext>
            </a:extLst>
          </a:blip>
          <a:srcRect/>
          <a:stretch>
            <a:fillRect/>
          </a:stretch>
        </p:blipFill>
        <p:spPr bwMode="auto">
          <a:xfrm>
            <a:off x="8202848" y="3834854"/>
            <a:ext cx="1195635" cy="456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60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GE Lastions">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7968FEBE-A7D4-4F8C-A6ED-F671FE7A026C}"/>
              </a:ext>
            </a:extLst>
          </p:cNvPr>
          <p:cNvPicPr>
            <a:picLocks noChangeAspect="1"/>
          </p:cNvPicPr>
          <p:nvPr userDrawn="1"/>
        </p:nvPicPr>
        <p:blipFill>
          <a:blip r:embed="rId2" cstate="email">
            <a:duotone>
              <a:schemeClr val="accent2">
                <a:shade val="45000"/>
                <a:satMod val="135000"/>
              </a:schemeClr>
              <a:prstClr val="white"/>
            </a:duotone>
            <a:alphaModFix amt="70000"/>
            <a:extLst>
              <a:ext uri="{28A0092B-C50C-407E-A947-70E740481C1C}">
                <a14:useLocalDpi xmlns:a14="http://schemas.microsoft.com/office/drawing/2010/main"/>
              </a:ext>
            </a:extLst>
          </a:blip>
          <a:stretch>
            <a:fillRect/>
          </a:stretch>
        </p:blipFill>
        <p:spPr>
          <a:xfrm>
            <a:off x="772518" y="1360058"/>
            <a:ext cx="9725223" cy="5227307"/>
          </a:xfrm>
          <a:prstGeom prst="rect">
            <a:avLst/>
          </a:prstGeom>
        </p:spPr>
      </p:pic>
      <p:sp>
        <p:nvSpPr>
          <p:cNvPr id="2" name="Callout: Line 1">
            <a:extLst>
              <a:ext uri="{FF2B5EF4-FFF2-40B4-BE49-F238E27FC236}">
                <a16:creationId xmlns:a16="http://schemas.microsoft.com/office/drawing/2014/main" id="{8D435201-AC80-4438-BF32-3279D14C8F58}"/>
              </a:ext>
            </a:extLst>
          </p:cNvPr>
          <p:cNvSpPr/>
          <p:nvPr userDrawn="1"/>
        </p:nvSpPr>
        <p:spPr bwMode="auto">
          <a:xfrm>
            <a:off x="5106190" y="3712078"/>
            <a:ext cx="1223596" cy="434189"/>
          </a:xfrm>
          <a:prstGeom prst="borderCallout1">
            <a:avLst>
              <a:gd name="adj1" fmla="val -15870"/>
              <a:gd name="adj2" fmla="val 72765"/>
              <a:gd name="adj3" fmla="val -166162"/>
              <a:gd name="adj4" fmla="val 46856"/>
            </a:avLst>
          </a:prstGeom>
          <a:solidFill>
            <a:srgbClr val="004272"/>
          </a:solidFill>
          <a:ln>
            <a:solidFill>
              <a:schemeClr val="tx1"/>
            </a:solidFill>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252000" tIns="72000" rIns="180000" anchor="ctr"/>
          <a:lstStyle/>
          <a:p>
            <a:pPr marL="179996" lvl="0" indent="-179996" algn="ctr" eaLnBrk="1" hangingPunct="1">
              <a:lnSpc>
                <a:spcPct val="80000"/>
              </a:lnSpc>
              <a:spcBef>
                <a:spcPct val="20000"/>
              </a:spcBef>
              <a:spcAft>
                <a:spcPts val="600"/>
              </a:spcAft>
              <a:buClr>
                <a:schemeClr val="tx1"/>
              </a:buClr>
              <a:buFont typeface="Arial" panose="020B0604020202020204" pitchFamily="34" charset="0"/>
              <a:buNone/>
            </a:pPr>
            <a:r>
              <a:rPr lang="de-DE" sz="1100" b="1" cap="all" baseline="0">
                <a:solidFill>
                  <a:schemeClr val="bg1"/>
                </a:solidFill>
                <a:latin typeface="Tahoma" panose="020B0604030504040204" pitchFamily="34" charset="0"/>
                <a:ea typeface="Tahoma" panose="020B0604030504040204" pitchFamily="34" charset="0"/>
                <a:cs typeface="Tahoma" panose="020B0604030504040204" pitchFamily="34" charset="0"/>
              </a:rPr>
              <a:t>Munich</a:t>
            </a:r>
          </a:p>
        </p:txBody>
      </p:sp>
      <p:sp>
        <p:nvSpPr>
          <p:cNvPr id="99" name="Callout: Line 98">
            <a:extLst>
              <a:ext uri="{FF2B5EF4-FFF2-40B4-BE49-F238E27FC236}">
                <a16:creationId xmlns:a16="http://schemas.microsoft.com/office/drawing/2014/main" id="{DED25833-D46B-45E7-9957-D8B513875BA3}"/>
              </a:ext>
            </a:extLst>
          </p:cNvPr>
          <p:cNvSpPr/>
          <p:nvPr userDrawn="1"/>
        </p:nvSpPr>
        <p:spPr bwMode="auto">
          <a:xfrm>
            <a:off x="4168062" y="3011300"/>
            <a:ext cx="1027134" cy="434189"/>
          </a:xfrm>
          <a:prstGeom prst="borderCallout1">
            <a:avLst>
              <a:gd name="adj1" fmla="val 28846"/>
              <a:gd name="adj2" fmla="val 98375"/>
              <a:gd name="adj3" fmla="val -21597"/>
              <a:gd name="adj4" fmla="val 139106"/>
            </a:avLst>
          </a:prstGeom>
          <a:solidFill>
            <a:srgbClr val="004272"/>
          </a:solidFill>
          <a:ln>
            <a:solidFill>
              <a:schemeClr val="tx1"/>
            </a:solidFill>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252000" tIns="72000" rIns="180000" anchor="ctr"/>
          <a:lstStyle/>
          <a:p>
            <a:pPr marL="179996" lvl="0" indent="-179996" algn="ctr" eaLnBrk="1" hangingPunct="1">
              <a:lnSpc>
                <a:spcPct val="80000"/>
              </a:lnSpc>
              <a:spcBef>
                <a:spcPct val="20000"/>
              </a:spcBef>
              <a:spcAft>
                <a:spcPts val="600"/>
              </a:spcAft>
              <a:buClr>
                <a:schemeClr val="tx1"/>
              </a:buClr>
              <a:buFont typeface="Arial" panose="020B0604020202020204" pitchFamily="34" charset="0"/>
              <a:buNone/>
            </a:pPr>
            <a:r>
              <a:rPr lang="de-DE" sz="1100" b="1" cap="all" baseline="0">
                <a:solidFill>
                  <a:schemeClr val="bg1"/>
                </a:solidFill>
                <a:latin typeface="Tahoma" panose="020B0604030504040204" pitchFamily="34" charset="0"/>
                <a:ea typeface="Tahoma" panose="020B0604030504040204" pitchFamily="34" charset="0"/>
                <a:cs typeface="Tahoma" panose="020B0604030504040204" pitchFamily="34" charset="0"/>
              </a:rPr>
              <a:t>Bonn</a:t>
            </a:r>
          </a:p>
        </p:txBody>
      </p:sp>
      <p:sp>
        <p:nvSpPr>
          <p:cNvPr id="100" name="Callout: Line 99">
            <a:extLst>
              <a:ext uri="{FF2B5EF4-FFF2-40B4-BE49-F238E27FC236}">
                <a16:creationId xmlns:a16="http://schemas.microsoft.com/office/drawing/2014/main" id="{8D9D4408-2C34-4DFD-8358-61F1674FDD9F}"/>
              </a:ext>
            </a:extLst>
          </p:cNvPr>
          <p:cNvSpPr/>
          <p:nvPr userDrawn="1"/>
        </p:nvSpPr>
        <p:spPr bwMode="auto">
          <a:xfrm>
            <a:off x="5225286" y="1642383"/>
            <a:ext cx="1442085" cy="434189"/>
          </a:xfrm>
          <a:prstGeom prst="borderCallout1">
            <a:avLst>
              <a:gd name="adj1" fmla="val 109591"/>
              <a:gd name="adj2" fmla="val 31536"/>
              <a:gd name="adj3" fmla="val 280011"/>
              <a:gd name="adj4" fmla="val 9268"/>
            </a:avLst>
          </a:prstGeom>
          <a:solidFill>
            <a:srgbClr val="004272"/>
          </a:solidFill>
          <a:ln>
            <a:solidFill>
              <a:schemeClr val="tx1"/>
            </a:solidFill>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252000" tIns="72000" rIns="180000" anchor="ctr"/>
          <a:lstStyle/>
          <a:p>
            <a:pPr marL="179996" lvl="0" indent="-179996" algn="ctr" eaLnBrk="1" hangingPunct="1">
              <a:lnSpc>
                <a:spcPct val="80000"/>
              </a:lnSpc>
              <a:spcBef>
                <a:spcPct val="20000"/>
              </a:spcBef>
              <a:spcAft>
                <a:spcPts val="600"/>
              </a:spcAft>
              <a:buClr>
                <a:schemeClr val="tx1"/>
              </a:buClr>
              <a:buFont typeface="Arial" panose="020B0604020202020204" pitchFamily="34" charset="0"/>
              <a:buNone/>
            </a:pPr>
            <a:r>
              <a:rPr lang="de-DE" sz="1100" b="1" cap="all" baseline="0" err="1">
                <a:solidFill>
                  <a:schemeClr val="bg1"/>
                </a:solidFill>
                <a:latin typeface="Tahoma" panose="020B0604030504040204" pitchFamily="34" charset="0"/>
                <a:ea typeface="Tahoma" panose="020B0604030504040204" pitchFamily="34" charset="0"/>
                <a:cs typeface="Tahoma" panose="020B0604030504040204" pitchFamily="34" charset="0"/>
              </a:rPr>
              <a:t>Eastleigh</a:t>
            </a:r>
            <a:endParaRPr lang="de-DE" sz="1100" b="1" cap="all" baseline="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1" name="Callout: Line 100">
            <a:extLst>
              <a:ext uri="{FF2B5EF4-FFF2-40B4-BE49-F238E27FC236}">
                <a16:creationId xmlns:a16="http://schemas.microsoft.com/office/drawing/2014/main" id="{8875E07B-E065-4D0D-B7A8-EF2C926D4457}"/>
              </a:ext>
            </a:extLst>
          </p:cNvPr>
          <p:cNvSpPr/>
          <p:nvPr userDrawn="1"/>
        </p:nvSpPr>
        <p:spPr bwMode="auto">
          <a:xfrm>
            <a:off x="3272813" y="2107123"/>
            <a:ext cx="1632857" cy="434189"/>
          </a:xfrm>
          <a:prstGeom prst="borderCallout1">
            <a:avLst>
              <a:gd name="adj1" fmla="val 66890"/>
              <a:gd name="adj2" fmla="val 98965"/>
              <a:gd name="adj3" fmla="val 148639"/>
              <a:gd name="adj4" fmla="val 122513"/>
            </a:avLst>
          </a:prstGeom>
          <a:solidFill>
            <a:srgbClr val="004272"/>
          </a:solidFill>
          <a:ln>
            <a:solidFill>
              <a:schemeClr val="tx1"/>
            </a:solidFill>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252000" tIns="72000" rIns="180000" anchor="ctr"/>
          <a:lstStyle/>
          <a:p>
            <a:pPr marL="179996" lvl="0" indent="-179996" algn="ctr" eaLnBrk="1" hangingPunct="1">
              <a:lnSpc>
                <a:spcPct val="80000"/>
              </a:lnSpc>
              <a:spcBef>
                <a:spcPct val="20000"/>
              </a:spcBef>
              <a:spcAft>
                <a:spcPts val="600"/>
              </a:spcAft>
              <a:buClr>
                <a:schemeClr val="tx1"/>
              </a:buClr>
              <a:buFont typeface="Arial" panose="020B0604020202020204" pitchFamily="34" charset="0"/>
              <a:buNone/>
            </a:pPr>
            <a:r>
              <a:rPr lang="de-DE" sz="1100" b="1" cap="all" baseline="0">
                <a:solidFill>
                  <a:schemeClr val="bg1"/>
                </a:solidFill>
                <a:latin typeface="Tahoma" panose="020B0604030504040204" pitchFamily="34" charset="0"/>
                <a:ea typeface="Tahoma" panose="020B0604030504040204" pitchFamily="34" charset="0"/>
                <a:cs typeface="Tahoma" panose="020B0604030504040204" pitchFamily="34" charset="0"/>
              </a:rPr>
              <a:t>Manchester</a:t>
            </a:r>
          </a:p>
        </p:txBody>
      </p:sp>
      <p:sp>
        <p:nvSpPr>
          <p:cNvPr id="102" name="Callout: Line 101">
            <a:extLst>
              <a:ext uri="{FF2B5EF4-FFF2-40B4-BE49-F238E27FC236}">
                <a16:creationId xmlns:a16="http://schemas.microsoft.com/office/drawing/2014/main" id="{378F775D-7B92-437C-AD18-8469D7C6E40D}"/>
              </a:ext>
            </a:extLst>
          </p:cNvPr>
          <p:cNvSpPr/>
          <p:nvPr userDrawn="1"/>
        </p:nvSpPr>
        <p:spPr bwMode="auto">
          <a:xfrm>
            <a:off x="6910059" y="2180606"/>
            <a:ext cx="1769303" cy="434189"/>
          </a:xfrm>
          <a:prstGeom prst="borderCallout1">
            <a:avLst>
              <a:gd name="adj1" fmla="val 54812"/>
              <a:gd name="adj2" fmla="val -1127"/>
              <a:gd name="adj3" fmla="val 71999"/>
              <a:gd name="adj4" fmla="val -37910"/>
            </a:avLst>
          </a:prstGeom>
          <a:solidFill>
            <a:srgbClr val="004272"/>
          </a:solidFill>
          <a:ln>
            <a:solidFill>
              <a:schemeClr val="tx1"/>
            </a:solidFill>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252000" tIns="72000" rIns="180000" anchor="ctr"/>
          <a:lstStyle/>
          <a:p>
            <a:pPr marL="179996" lvl="0" indent="-179996" algn="ctr" eaLnBrk="1" hangingPunct="1">
              <a:lnSpc>
                <a:spcPct val="80000"/>
              </a:lnSpc>
              <a:spcBef>
                <a:spcPct val="20000"/>
              </a:spcBef>
              <a:spcAft>
                <a:spcPts val="600"/>
              </a:spcAft>
              <a:buClr>
                <a:schemeClr val="tx1"/>
              </a:buClr>
              <a:buFont typeface="Arial" panose="020B0604020202020204" pitchFamily="34" charset="0"/>
              <a:buNone/>
            </a:pPr>
            <a:r>
              <a:rPr lang="de-DE" sz="1100" b="1" cap="all" baseline="0">
                <a:solidFill>
                  <a:schemeClr val="bg1"/>
                </a:solidFill>
                <a:latin typeface="Tahoma" panose="020B0604030504040204" pitchFamily="34" charset="0"/>
                <a:ea typeface="Tahoma" panose="020B0604030504040204" pitchFamily="34" charset="0"/>
                <a:cs typeface="Tahoma" panose="020B0604030504040204" pitchFamily="34" charset="0"/>
              </a:rPr>
              <a:t>St. Petersburg</a:t>
            </a:r>
          </a:p>
        </p:txBody>
      </p:sp>
      <p:sp>
        <p:nvSpPr>
          <p:cNvPr id="103" name="Callout: Line 102">
            <a:extLst>
              <a:ext uri="{FF2B5EF4-FFF2-40B4-BE49-F238E27FC236}">
                <a16:creationId xmlns:a16="http://schemas.microsoft.com/office/drawing/2014/main" id="{334F9A01-76A9-4D9C-A6CA-F520383BC3CA}"/>
              </a:ext>
            </a:extLst>
          </p:cNvPr>
          <p:cNvSpPr/>
          <p:nvPr userDrawn="1"/>
        </p:nvSpPr>
        <p:spPr bwMode="auto">
          <a:xfrm>
            <a:off x="9072990" y="3299017"/>
            <a:ext cx="1223597" cy="425963"/>
          </a:xfrm>
          <a:prstGeom prst="borderCallout1">
            <a:avLst>
              <a:gd name="adj1" fmla="val 50483"/>
              <a:gd name="adj2" fmla="val -3134"/>
              <a:gd name="adj3" fmla="val 71331"/>
              <a:gd name="adj4" fmla="val -35774"/>
            </a:avLst>
          </a:prstGeom>
          <a:solidFill>
            <a:srgbClr val="004272"/>
          </a:solidFill>
          <a:ln>
            <a:solidFill>
              <a:schemeClr val="tx1"/>
            </a:solidFill>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252000" tIns="72000" rIns="180000" anchor="ctr"/>
          <a:lstStyle/>
          <a:p>
            <a:pPr marL="179996" lvl="0" indent="-179996" algn="ctr" eaLnBrk="1" hangingPunct="1">
              <a:lnSpc>
                <a:spcPct val="80000"/>
              </a:lnSpc>
              <a:spcBef>
                <a:spcPct val="20000"/>
              </a:spcBef>
              <a:spcAft>
                <a:spcPts val="600"/>
              </a:spcAft>
              <a:buClr>
                <a:schemeClr val="tx1"/>
              </a:buClr>
              <a:buFont typeface="Arial" panose="020B0604020202020204" pitchFamily="34" charset="0"/>
              <a:buNone/>
            </a:pPr>
            <a:r>
              <a:rPr lang="de-DE" sz="1100" b="1" cap="all" baseline="0">
                <a:solidFill>
                  <a:schemeClr val="bg1"/>
                </a:solidFill>
                <a:latin typeface="Tahoma" panose="020B0604030504040204" pitchFamily="34" charset="0"/>
                <a:ea typeface="Tahoma" panose="020B0604030504040204" pitchFamily="34" charset="0"/>
                <a:cs typeface="Tahoma" panose="020B0604030504040204" pitchFamily="34" charset="0"/>
              </a:rPr>
              <a:t>Shanghai</a:t>
            </a:r>
          </a:p>
        </p:txBody>
      </p:sp>
      <p:sp>
        <p:nvSpPr>
          <p:cNvPr id="106" name="Callout: Line 105">
            <a:extLst>
              <a:ext uri="{FF2B5EF4-FFF2-40B4-BE49-F238E27FC236}">
                <a16:creationId xmlns:a16="http://schemas.microsoft.com/office/drawing/2014/main" id="{D0841BF2-2DD5-4BDE-9B62-3372547A1E8D}"/>
              </a:ext>
            </a:extLst>
          </p:cNvPr>
          <p:cNvSpPr/>
          <p:nvPr userDrawn="1"/>
        </p:nvSpPr>
        <p:spPr bwMode="auto">
          <a:xfrm>
            <a:off x="7523063" y="2927193"/>
            <a:ext cx="1310361" cy="434189"/>
          </a:xfrm>
          <a:prstGeom prst="borderCallout1">
            <a:avLst>
              <a:gd name="adj1" fmla="val 105298"/>
              <a:gd name="adj2" fmla="val 11629"/>
              <a:gd name="adj3" fmla="val 205482"/>
              <a:gd name="adj4" fmla="val 1127"/>
            </a:avLst>
          </a:prstGeom>
          <a:solidFill>
            <a:srgbClr val="004272"/>
          </a:solidFill>
          <a:ln>
            <a:solidFill>
              <a:schemeClr val="tx1"/>
            </a:solidFill>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252000" tIns="72000" rIns="180000" anchor="ctr"/>
          <a:lstStyle/>
          <a:p>
            <a:pPr marL="179996" lvl="0" indent="-179996" algn="ctr" eaLnBrk="1" hangingPunct="1">
              <a:lnSpc>
                <a:spcPct val="80000"/>
              </a:lnSpc>
              <a:spcBef>
                <a:spcPct val="20000"/>
              </a:spcBef>
              <a:spcAft>
                <a:spcPts val="600"/>
              </a:spcAft>
              <a:buClr>
                <a:schemeClr val="tx1"/>
              </a:buClr>
              <a:buFont typeface="Arial" panose="020B0604020202020204" pitchFamily="34" charset="0"/>
              <a:buNone/>
            </a:pPr>
            <a:r>
              <a:rPr lang="de-DE" sz="1100" b="1" cap="all" baseline="0" err="1">
                <a:solidFill>
                  <a:schemeClr val="bg1"/>
                </a:solidFill>
                <a:latin typeface="Tahoma" panose="020B0604030504040204" pitchFamily="34" charset="0"/>
                <a:ea typeface="Tahoma" panose="020B0604030504040204" pitchFamily="34" charset="0"/>
                <a:cs typeface="Tahoma" panose="020B0604030504040204" pitchFamily="34" charset="0"/>
              </a:rPr>
              <a:t>Gurugram</a:t>
            </a:r>
            <a:endParaRPr lang="de-DE" sz="1100" b="1" cap="all" baseline="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Flowchart: Connector 7">
            <a:extLst>
              <a:ext uri="{FF2B5EF4-FFF2-40B4-BE49-F238E27FC236}">
                <a16:creationId xmlns:a16="http://schemas.microsoft.com/office/drawing/2014/main" id="{90EA05DB-1A43-4162-BFCE-7061ECA64F9E}"/>
              </a:ext>
            </a:extLst>
          </p:cNvPr>
          <p:cNvSpPr/>
          <p:nvPr userDrawn="1"/>
        </p:nvSpPr>
        <p:spPr bwMode="auto">
          <a:xfrm>
            <a:off x="5257186" y="2732049"/>
            <a:ext cx="88135" cy="85388"/>
          </a:xfrm>
          <a:prstGeom prst="flowChartConnector">
            <a:avLst/>
          </a:prstGeom>
          <a:solidFill>
            <a:srgbClr val="92D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ＭＳ Ｐゴシック" charset="0"/>
            </a:endParaRPr>
          </a:p>
        </p:txBody>
      </p:sp>
      <p:sp>
        <p:nvSpPr>
          <p:cNvPr id="107" name="Flowchart: Connector 106">
            <a:extLst>
              <a:ext uri="{FF2B5EF4-FFF2-40B4-BE49-F238E27FC236}">
                <a16:creationId xmlns:a16="http://schemas.microsoft.com/office/drawing/2014/main" id="{8491DC2D-2F57-4CB4-8893-B8F6BAADBC42}"/>
              </a:ext>
            </a:extLst>
          </p:cNvPr>
          <p:cNvSpPr/>
          <p:nvPr userDrawn="1"/>
        </p:nvSpPr>
        <p:spPr bwMode="auto">
          <a:xfrm>
            <a:off x="5531622" y="2908948"/>
            <a:ext cx="88135" cy="85388"/>
          </a:xfrm>
          <a:prstGeom prst="flowChartConnector">
            <a:avLst/>
          </a:prstGeom>
          <a:solidFill>
            <a:srgbClr val="92D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ＭＳ Ｐゴシック" charset="0"/>
            </a:endParaRPr>
          </a:p>
        </p:txBody>
      </p:sp>
      <p:sp>
        <p:nvSpPr>
          <p:cNvPr id="108" name="Flowchart: Connector 107">
            <a:extLst>
              <a:ext uri="{FF2B5EF4-FFF2-40B4-BE49-F238E27FC236}">
                <a16:creationId xmlns:a16="http://schemas.microsoft.com/office/drawing/2014/main" id="{6938E14D-211A-4B9C-984E-F5D885B35979}"/>
              </a:ext>
            </a:extLst>
          </p:cNvPr>
          <p:cNvSpPr/>
          <p:nvPr userDrawn="1"/>
        </p:nvSpPr>
        <p:spPr bwMode="auto">
          <a:xfrm>
            <a:off x="6180846" y="2473938"/>
            <a:ext cx="88135" cy="85388"/>
          </a:xfrm>
          <a:prstGeom prst="flowChartConnector">
            <a:avLst/>
          </a:prstGeom>
          <a:solidFill>
            <a:srgbClr val="92D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ＭＳ Ｐゴシック" charset="0"/>
            </a:endParaRPr>
          </a:p>
        </p:txBody>
      </p:sp>
      <p:sp>
        <p:nvSpPr>
          <p:cNvPr id="109" name="Flowchart: Connector 108">
            <a:extLst>
              <a:ext uri="{FF2B5EF4-FFF2-40B4-BE49-F238E27FC236}">
                <a16:creationId xmlns:a16="http://schemas.microsoft.com/office/drawing/2014/main" id="{22AFB670-049F-4FAF-8908-D0200256C847}"/>
              </a:ext>
            </a:extLst>
          </p:cNvPr>
          <p:cNvSpPr/>
          <p:nvPr userDrawn="1"/>
        </p:nvSpPr>
        <p:spPr bwMode="auto">
          <a:xfrm>
            <a:off x="7470954" y="3835169"/>
            <a:ext cx="88135" cy="85388"/>
          </a:xfrm>
          <a:prstGeom prst="flowChartConnector">
            <a:avLst/>
          </a:prstGeom>
          <a:solidFill>
            <a:srgbClr val="92D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ＭＳ Ｐゴシック" charset="0"/>
            </a:endParaRPr>
          </a:p>
        </p:txBody>
      </p:sp>
      <p:sp>
        <p:nvSpPr>
          <p:cNvPr id="112" name="Flowchart: Connector 111">
            <a:extLst>
              <a:ext uri="{FF2B5EF4-FFF2-40B4-BE49-F238E27FC236}">
                <a16:creationId xmlns:a16="http://schemas.microsoft.com/office/drawing/2014/main" id="{9B68B386-62EB-4905-978F-BF8DFF835251}"/>
              </a:ext>
            </a:extLst>
          </p:cNvPr>
          <p:cNvSpPr/>
          <p:nvPr userDrawn="1"/>
        </p:nvSpPr>
        <p:spPr bwMode="auto">
          <a:xfrm>
            <a:off x="8591228" y="3577812"/>
            <a:ext cx="88135" cy="85388"/>
          </a:xfrm>
          <a:prstGeom prst="flowChartConnector">
            <a:avLst/>
          </a:prstGeom>
          <a:solidFill>
            <a:srgbClr val="92D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ＭＳ Ｐゴシック" charset="0"/>
            </a:endParaRPr>
          </a:p>
        </p:txBody>
      </p:sp>
      <p:sp>
        <p:nvSpPr>
          <p:cNvPr id="113" name="Flowchart: Connector 112">
            <a:extLst>
              <a:ext uri="{FF2B5EF4-FFF2-40B4-BE49-F238E27FC236}">
                <a16:creationId xmlns:a16="http://schemas.microsoft.com/office/drawing/2014/main" id="{5DF13841-CF1C-417C-A1C7-9FC9EBBA4F4D}"/>
              </a:ext>
            </a:extLst>
          </p:cNvPr>
          <p:cNvSpPr/>
          <p:nvPr userDrawn="1"/>
        </p:nvSpPr>
        <p:spPr bwMode="auto">
          <a:xfrm>
            <a:off x="5650719" y="2960893"/>
            <a:ext cx="88135" cy="85388"/>
          </a:xfrm>
          <a:prstGeom prst="flowChartConnector">
            <a:avLst/>
          </a:prstGeom>
          <a:solidFill>
            <a:srgbClr val="92D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ＭＳ Ｐゴシック" charset="0"/>
            </a:endParaRPr>
          </a:p>
        </p:txBody>
      </p:sp>
      <p:sp>
        <p:nvSpPr>
          <p:cNvPr id="114" name="Flowchart: Connector 113">
            <a:extLst>
              <a:ext uri="{FF2B5EF4-FFF2-40B4-BE49-F238E27FC236}">
                <a16:creationId xmlns:a16="http://schemas.microsoft.com/office/drawing/2014/main" id="{B79BBB1E-6FE6-4271-95DE-23AC0DD0CC63}"/>
              </a:ext>
            </a:extLst>
          </p:cNvPr>
          <p:cNvSpPr/>
          <p:nvPr userDrawn="1"/>
        </p:nvSpPr>
        <p:spPr bwMode="auto">
          <a:xfrm>
            <a:off x="5300799" y="2851631"/>
            <a:ext cx="88135" cy="85388"/>
          </a:xfrm>
          <a:prstGeom prst="flowChartConnector">
            <a:avLst/>
          </a:prstGeom>
          <a:solidFill>
            <a:srgbClr val="92D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ＭＳ Ｐゴシック" charset="0"/>
            </a:endParaRPr>
          </a:p>
        </p:txBody>
      </p:sp>
      <p:sp>
        <p:nvSpPr>
          <p:cNvPr id="22" name="Title Placeholder 1">
            <a:extLst>
              <a:ext uri="{FF2B5EF4-FFF2-40B4-BE49-F238E27FC236}">
                <a16:creationId xmlns:a16="http://schemas.microsoft.com/office/drawing/2014/main" id="{5E2FFF6A-B068-43FB-930C-CF63B2B66D09}"/>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3498611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Empty">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AF906D-DC61-4AC5-9E52-687AA338B53E}"/>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180069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Tex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B888E3-D17E-42B1-96FD-27592BAD2846}"/>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4" name="Text Placeholder 3">
            <a:extLst>
              <a:ext uri="{FF2B5EF4-FFF2-40B4-BE49-F238E27FC236}">
                <a16:creationId xmlns:a16="http://schemas.microsoft.com/office/drawing/2014/main" id="{3D932400-830C-43C9-AE6B-CCB5F600B678}"/>
              </a:ext>
            </a:extLst>
          </p:cNvPr>
          <p:cNvSpPr>
            <a:spLocks noGrp="1"/>
          </p:cNvSpPr>
          <p:nvPr>
            <p:ph type="body" sz="quarter" idx="10"/>
          </p:nvPr>
        </p:nvSpPr>
        <p:spPr>
          <a:xfrm>
            <a:off x="427037" y="1522412"/>
            <a:ext cx="11272838" cy="4484687"/>
          </a:xfrm>
          <a:prstGeom prst="rect">
            <a:avLst/>
          </a:prstGeom>
        </p:spPr>
        <p:txBody>
          <a:bodyPr/>
          <a:lstStyle>
            <a:lvl1pPr marL="0" indent="0">
              <a:buFontTx/>
              <a:buNone/>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tx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tx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tx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tx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p:txBody>
      </p:sp>
    </p:spTree>
    <p:extLst>
      <p:ext uri="{BB962C8B-B14F-4D97-AF65-F5344CB8AC3E}">
        <p14:creationId xmlns:p14="http://schemas.microsoft.com/office/powerpoint/2010/main" val="583310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11" name="210406_TGE_PP_Deckblatt_02.psd">
            <a:extLst>
              <a:ext uri="{FF2B5EF4-FFF2-40B4-BE49-F238E27FC236}">
                <a16:creationId xmlns:a16="http://schemas.microsoft.com/office/drawing/2014/main" id="{9EC7D203-49D9-4C88-9A89-9D2F00DF640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192000" cy="6858000"/>
          </a:xfrm>
          <a:prstGeom prst="rect">
            <a:avLst/>
          </a:prstGeom>
          <a:ln w="12700">
            <a:miter lim="400000"/>
          </a:ln>
        </p:spPr>
      </p:pic>
      <p:pic>
        <p:nvPicPr>
          <p:cNvPr id="8" name="Image" descr="Image">
            <a:extLst>
              <a:ext uri="{FF2B5EF4-FFF2-40B4-BE49-F238E27FC236}">
                <a16:creationId xmlns:a16="http://schemas.microsoft.com/office/drawing/2014/main" id="{3B3235E1-13B2-452A-B0E1-0E6AADD2DD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9032" y="686782"/>
            <a:ext cx="1209548" cy="738307"/>
          </a:xfrm>
          <a:prstGeom prst="rect">
            <a:avLst/>
          </a:prstGeom>
          <a:ln w="12700">
            <a:miter lim="400000"/>
          </a:ln>
        </p:spPr>
      </p:pic>
      <p:pic>
        <p:nvPicPr>
          <p:cNvPr id="4" name="Picture 3">
            <a:extLst>
              <a:ext uri="{FF2B5EF4-FFF2-40B4-BE49-F238E27FC236}">
                <a16:creationId xmlns:a16="http://schemas.microsoft.com/office/drawing/2014/main" id="{B1D2E1D7-BB61-4369-A475-FC1AB74C06D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9032" y="6171218"/>
            <a:ext cx="2688100" cy="174055"/>
          </a:xfrm>
          <a:prstGeom prst="rect">
            <a:avLst/>
          </a:prstGeom>
        </p:spPr>
      </p:pic>
      <p:sp>
        <p:nvSpPr>
          <p:cNvPr id="9" name="Text Placeholder 5">
            <a:extLst>
              <a:ext uri="{FF2B5EF4-FFF2-40B4-BE49-F238E27FC236}">
                <a16:creationId xmlns:a16="http://schemas.microsoft.com/office/drawing/2014/main" id="{5095165A-3BD5-44B1-92FB-4ED8062F03BF}"/>
              </a:ext>
            </a:extLst>
          </p:cNvPr>
          <p:cNvSpPr>
            <a:spLocks noGrp="1"/>
          </p:cNvSpPr>
          <p:nvPr>
            <p:ph type="body" sz="quarter" idx="11"/>
          </p:nvPr>
        </p:nvSpPr>
        <p:spPr>
          <a:xfrm>
            <a:off x="576263" y="3058391"/>
            <a:ext cx="4652442" cy="657225"/>
          </a:xfrm>
          <a:prstGeom prst="rect">
            <a:avLst/>
          </a:prstGeom>
        </p:spPr>
        <p:txBody>
          <a:bodyPr lIns="0"/>
          <a:lstStyle>
            <a:lvl1pPr marL="0" indent="0" algn="l">
              <a:buNone/>
              <a:defRPr sz="3000" b="1"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r">
              <a:defRPr/>
            </a:lvl2pPr>
            <a:lvl3pPr algn="r">
              <a:defRPr/>
            </a:lvl3pPr>
            <a:lvl4pPr algn="r">
              <a:defRPr/>
            </a:lvl4pPr>
            <a:lvl5pPr algn="r">
              <a:defRPr/>
            </a:lvl5pPr>
          </a:lstStyle>
          <a:p>
            <a:pPr lvl="0"/>
            <a:r>
              <a:rPr lang="en-US"/>
              <a:t>Click to edit Master text styles</a:t>
            </a:r>
          </a:p>
        </p:txBody>
      </p:sp>
      <p:sp>
        <p:nvSpPr>
          <p:cNvPr id="10" name="Text Placeholder 5">
            <a:extLst>
              <a:ext uri="{FF2B5EF4-FFF2-40B4-BE49-F238E27FC236}">
                <a16:creationId xmlns:a16="http://schemas.microsoft.com/office/drawing/2014/main" id="{9FB8F3BD-B6D3-48B0-A9C1-E6D28B9893C4}"/>
              </a:ext>
            </a:extLst>
          </p:cNvPr>
          <p:cNvSpPr>
            <a:spLocks noGrp="1"/>
          </p:cNvSpPr>
          <p:nvPr>
            <p:ph type="body" sz="quarter" idx="12" hasCustomPrompt="1"/>
          </p:nvPr>
        </p:nvSpPr>
        <p:spPr>
          <a:xfrm>
            <a:off x="576262" y="4300970"/>
            <a:ext cx="11039475" cy="657225"/>
          </a:xfrm>
          <a:prstGeom prst="rect">
            <a:avLst/>
          </a:prstGeom>
        </p:spPr>
        <p:txBody>
          <a:bodyPr lIns="0"/>
          <a:lstStyle>
            <a:lvl1pPr marL="0" indent="0" algn="l">
              <a:buNone/>
              <a:defRPr sz="1800" b="0" cap="none" baseline="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lgn="r">
              <a:defRPr/>
            </a:lvl2pPr>
            <a:lvl3pPr algn="r">
              <a:defRPr/>
            </a:lvl3pPr>
            <a:lvl4pPr algn="r">
              <a:defRPr/>
            </a:lvl4pPr>
            <a:lvl5pPr algn="r">
              <a:defRPr/>
            </a:lvl5pPr>
          </a:lstStyle>
          <a:p>
            <a:pPr lvl="0"/>
            <a:r>
              <a:rPr lang="en-US"/>
              <a:t>Click To Edit Master Text Styles</a:t>
            </a:r>
          </a:p>
        </p:txBody>
      </p:sp>
    </p:spTree>
    <p:extLst>
      <p:ext uri="{BB962C8B-B14F-4D97-AF65-F5344CB8AC3E}">
        <p14:creationId xmlns:p14="http://schemas.microsoft.com/office/powerpoint/2010/main" val="2187570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Tex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B888E3-D17E-42B1-96FD-27592BAD2846}"/>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4" name="Text Placeholder 3">
            <a:extLst>
              <a:ext uri="{FF2B5EF4-FFF2-40B4-BE49-F238E27FC236}">
                <a16:creationId xmlns:a16="http://schemas.microsoft.com/office/drawing/2014/main" id="{3D932400-830C-43C9-AE6B-CCB5F600B678}"/>
              </a:ext>
            </a:extLst>
          </p:cNvPr>
          <p:cNvSpPr>
            <a:spLocks noGrp="1"/>
          </p:cNvSpPr>
          <p:nvPr>
            <p:ph type="body" sz="quarter" idx="10"/>
          </p:nvPr>
        </p:nvSpPr>
        <p:spPr>
          <a:xfrm>
            <a:off x="427037" y="1522412"/>
            <a:ext cx="11272838" cy="4484687"/>
          </a:xfrm>
          <a:prstGeom prst="rect">
            <a:avLst/>
          </a:prstGeom>
        </p:spPr>
        <p:txBody>
          <a:bodyPr/>
          <a:lstStyle>
            <a:lvl1pPr marL="0" indent="0">
              <a:buFontTx/>
              <a:buNone/>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tx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tx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tx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tx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842487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Tabl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3EC70DD1-A7F6-45BC-8ACB-DA6AAA51E9DA}"/>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able Placeholder 2">
            <a:extLst>
              <a:ext uri="{FF2B5EF4-FFF2-40B4-BE49-F238E27FC236}">
                <a16:creationId xmlns:a16="http://schemas.microsoft.com/office/drawing/2014/main" id="{FB557C22-2BDA-46E2-A4BF-A0B547B37EBD}"/>
              </a:ext>
            </a:extLst>
          </p:cNvPr>
          <p:cNvSpPr>
            <a:spLocks noGrp="1"/>
          </p:cNvSpPr>
          <p:nvPr>
            <p:ph type="tbl" sz="quarter" idx="10"/>
          </p:nvPr>
        </p:nvSpPr>
        <p:spPr>
          <a:xfrm>
            <a:off x="430033" y="1558925"/>
            <a:ext cx="11433355" cy="4484688"/>
          </a:xfrm>
          <a:prstGeom prst="rect">
            <a:avLst/>
          </a:prstGeom>
        </p:spPr>
        <p:txBody>
          <a:bodyPr/>
          <a:lstStyle/>
          <a:p>
            <a:endParaRPr lang="de-DE"/>
          </a:p>
        </p:txBody>
      </p:sp>
    </p:spTree>
    <p:extLst>
      <p:ext uri="{BB962C8B-B14F-4D97-AF65-F5344CB8AC3E}">
        <p14:creationId xmlns:p14="http://schemas.microsoft.com/office/powerpoint/2010/main" val="1485928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Pictures with text">
    <p:spTree>
      <p:nvGrpSpPr>
        <p:cNvPr id="1" name=""/>
        <p:cNvGrpSpPr/>
        <p:nvPr/>
      </p:nvGrpSpPr>
      <p:grpSpPr>
        <a:xfrm>
          <a:off x="0" y="0"/>
          <a:ext cx="0" cy="0"/>
          <a:chOff x="0" y="0"/>
          <a:chExt cx="0" cy="0"/>
        </a:xfrm>
      </p:grpSpPr>
      <p:pic>
        <p:nvPicPr>
          <p:cNvPr id="19" name="Image" descr="Image">
            <a:extLst>
              <a:ext uri="{FF2B5EF4-FFF2-40B4-BE49-F238E27FC236}">
                <a16:creationId xmlns:a16="http://schemas.microsoft.com/office/drawing/2014/main" id="{BDE426F9-21B5-435D-AEFA-FE62C4C6A7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514" y="1973937"/>
            <a:ext cx="5105173" cy="3656397"/>
          </a:xfrm>
          <a:prstGeom prst="rect">
            <a:avLst/>
          </a:prstGeom>
          <a:ln w="25400" cap="flat">
            <a:noFill/>
            <a:miter lim="400000"/>
          </a:ln>
          <a:effectLst>
            <a:outerShdw blurRad="508000" dir="5400000" rotWithShape="0">
              <a:srgbClr val="000000">
                <a:alpha val="20000"/>
              </a:srgbClr>
            </a:outerShdw>
          </a:effectLst>
        </p:spPr>
      </p:pic>
      <p:sp>
        <p:nvSpPr>
          <p:cNvPr id="5" name="Text Placeholder 13">
            <a:extLst>
              <a:ext uri="{FF2B5EF4-FFF2-40B4-BE49-F238E27FC236}">
                <a16:creationId xmlns:a16="http://schemas.microsoft.com/office/drawing/2014/main" id="{01E9635B-33C6-41C4-904B-7946D9908E4A}"/>
              </a:ext>
            </a:extLst>
          </p:cNvPr>
          <p:cNvSpPr>
            <a:spLocks noGrp="1"/>
          </p:cNvSpPr>
          <p:nvPr>
            <p:ph type="body" sz="quarter" idx="13"/>
          </p:nvPr>
        </p:nvSpPr>
        <p:spPr>
          <a:xfrm>
            <a:off x="775101" y="3732042"/>
            <a:ext cx="4748705"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24" name="Text Placeholder 11">
            <a:extLst>
              <a:ext uri="{FF2B5EF4-FFF2-40B4-BE49-F238E27FC236}">
                <a16:creationId xmlns:a16="http://schemas.microsoft.com/office/drawing/2014/main" id="{689526AA-46F3-4234-BD46-74B6E174D8ED}"/>
              </a:ext>
            </a:extLst>
          </p:cNvPr>
          <p:cNvSpPr>
            <a:spLocks noGrp="1"/>
          </p:cNvSpPr>
          <p:nvPr>
            <p:ph type="body" sz="quarter" idx="12"/>
          </p:nvPr>
        </p:nvSpPr>
        <p:spPr>
          <a:xfrm>
            <a:off x="775101" y="4245297"/>
            <a:ext cx="4748705" cy="1212854"/>
          </a:xfrm>
          <a:prstGeom prst="rect">
            <a:avLst/>
          </a:prstGeom>
        </p:spPr>
        <p:txBody>
          <a:bodyPr/>
          <a:lstStyle>
            <a:lvl1pPr marL="0" indent="0">
              <a:buNone/>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8" name="Title Placeholder 1">
            <a:extLst>
              <a:ext uri="{FF2B5EF4-FFF2-40B4-BE49-F238E27FC236}">
                <a16:creationId xmlns:a16="http://schemas.microsoft.com/office/drawing/2014/main" id="{7E0A21D1-CD82-4D30-BCA1-83BE44BBB89A}"/>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25" name="Picture Placeholder 2">
            <a:extLst>
              <a:ext uri="{FF2B5EF4-FFF2-40B4-BE49-F238E27FC236}">
                <a16:creationId xmlns:a16="http://schemas.microsoft.com/office/drawing/2014/main" id="{B12759B6-F18A-4204-8717-B94221A33BA2}"/>
              </a:ext>
            </a:extLst>
          </p:cNvPr>
          <p:cNvSpPr>
            <a:spLocks noGrp="1"/>
          </p:cNvSpPr>
          <p:nvPr>
            <p:ph type="pic" sz="quarter" idx="14"/>
          </p:nvPr>
        </p:nvSpPr>
        <p:spPr>
          <a:xfrm>
            <a:off x="775100" y="2097879"/>
            <a:ext cx="4748707"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pic>
        <p:nvPicPr>
          <p:cNvPr id="15" name="Image" descr="Image">
            <a:extLst>
              <a:ext uri="{FF2B5EF4-FFF2-40B4-BE49-F238E27FC236}">
                <a16:creationId xmlns:a16="http://schemas.microsoft.com/office/drawing/2014/main" id="{C6F4CDA3-DD6B-4105-B71C-71BF9A4BC2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11726" y="1973937"/>
            <a:ext cx="5105173" cy="3656397"/>
          </a:xfrm>
          <a:prstGeom prst="rect">
            <a:avLst/>
          </a:prstGeom>
          <a:ln w="25400" cap="flat">
            <a:noFill/>
            <a:miter lim="400000"/>
          </a:ln>
          <a:effectLst>
            <a:outerShdw blurRad="508000" dir="5400000" rotWithShape="0">
              <a:srgbClr val="000000">
                <a:alpha val="20000"/>
              </a:srgbClr>
            </a:outerShdw>
          </a:effectLst>
        </p:spPr>
      </p:pic>
      <p:sp>
        <p:nvSpPr>
          <p:cNvPr id="17" name="Text Placeholder 13">
            <a:extLst>
              <a:ext uri="{FF2B5EF4-FFF2-40B4-BE49-F238E27FC236}">
                <a16:creationId xmlns:a16="http://schemas.microsoft.com/office/drawing/2014/main" id="{2EFAC474-50E4-484B-89A0-9AF9CCBCEEBA}"/>
              </a:ext>
            </a:extLst>
          </p:cNvPr>
          <p:cNvSpPr>
            <a:spLocks noGrp="1"/>
          </p:cNvSpPr>
          <p:nvPr>
            <p:ph type="body" sz="quarter" idx="15"/>
          </p:nvPr>
        </p:nvSpPr>
        <p:spPr>
          <a:xfrm>
            <a:off x="6485313" y="3732042"/>
            <a:ext cx="4748705"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18" name="Text Placeholder 11">
            <a:extLst>
              <a:ext uri="{FF2B5EF4-FFF2-40B4-BE49-F238E27FC236}">
                <a16:creationId xmlns:a16="http://schemas.microsoft.com/office/drawing/2014/main" id="{6EB168F1-5638-4787-BDA8-4A178FF64BB2}"/>
              </a:ext>
            </a:extLst>
          </p:cNvPr>
          <p:cNvSpPr>
            <a:spLocks noGrp="1"/>
          </p:cNvSpPr>
          <p:nvPr>
            <p:ph type="body" sz="quarter" idx="16"/>
          </p:nvPr>
        </p:nvSpPr>
        <p:spPr>
          <a:xfrm>
            <a:off x="6485313" y="4245297"/>
            <a:ext cx="4748705" cy="1212854"/>
          </a:xfrm>
          <a:prstGeom prst="rect">
            <a:avLst/>
          </a:prstGeom>
        </p:spPr>
        <p:txBody>
          <a:bodyPr/>
          <a:lstStyle>
            <a:lvl1pPr marL="0" indent="0">
              <a:buNone/>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21" name="Picture Placeholder 2">
            <a:extLst>
              <a:ext uri="{FF2B5EF4-FFF2-40B4-BE49-F238E27FC236}">
                <a16:creationId xmlns:a16="http://schemas.microsoft.com/office/drawing/2014/main" id="{5A46FC8A-CD12-4557-B735-DF4681CAEB44}"/>
              </a:ext>
            </a:extLst>
          </p:cNvPr>
          <p:cNvSpPr>
            <a:spLocks noGrp="1"/>
          </p:cNvSpPr>
          <p:nvPr>
            <p:ph type="pic" sz="quarter" idx="17"/>
          </p:nvPr>
        </p:nvSpPr>
        <p:spPr>
          <a:xfrm>
            <a:off x="6485312" y="2097879"/>
            <a:ext cx="4748707"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Tree>
    <p:extLst>
      <p:ext uri="{BB962C8B-B14F-4D97-AF65-F5344CB8AC3E}">
        <p14:creationId xmlns:p14="http://schemas.microsoft.com/office/powerpoint/2010/main" val="2915040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Pictures with Text">
    <p:spTree>
      <p:nvGrpSpPr>
        <p:cNvPr id="1" name=""/>
        <p:cNvGrpSpPr/>
        <p:nvPr/>
      </p:nvGrpSpPr>
      <p:grpSpPr>
        <a:xfrm>
          <a:off x="0" y="0"/>
          <a:ext cx="0" cy="0"/>
          <a:chOff x="0" y="0"/>
          <a:chExt cx="0" cy="0"/>
        </a:xfrm>
      </p:grpSpPr>
      <p:pic>
        <p:nvPicPr>
          <p:cNvPr id="19" name="Image" descr="Image">
            <a:extLst>
              <a:ext uri="{FF2B5EF4-FFF2-40B4-BE49-F238E27FC236}">
                <a16:creationId xmlns:a16="http://schemas.microsoft.com/office/drawing/2014/main" id="{BDE426F9-21B5-435D-AEFA-FE62C4C6A7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515" y="1973937"/>
            <a:ext cx="3337632" cy="3656397"/>
          </a:xfrm>
          <a:prstGeom prst="rect">
            <a:avLst/>
          </a:prstGeom>
          <a:ln w="25400" cap="flat">
            <a:noFill/>
            <a:miter lim="400000"/>
          </a:ln>
          <a:effectLst>
            <a:outerShdw blurRad="508000" dir="5400000" rotWithShape="0">
              <a:srgbClr val="000000">
                <a:alpha val="20000"/>
              </a:srgbClr>
            </a:outerShdw>
          </a:effectLst>
        </p:spPr>
      </p:pic>
      <p:sp>
        <p:nvSpPr>
          <p:cNvPr id="5" name="Text Placeholder 13">
            <a:extLst>
              <a:ext uri="{FF2B5EF4-FFF2-40B4-BE49-F238E27FC236}">
                <a16:creationId xmlns:a16="http://schemas.microsoft.com/office/drawing/2014/main" id="{01E9635B-33C6-41C4-904B-7946D9908E4A}"/>
              </a:ext>
            </a:extLst>
          </p:cNvPr>
          <p:cNvSpPr>
            <a:spLocks noGrp="1"/>
          </p:cNvSpPr>
          <p:nvPr>
            <p:ph type="body" sz="quarter" idx="13"/>
          </p:nvPr>
        </p:nvSpPr>
        <p:spPr>
          <a:xfrm>
            <a:off x="775102" y="3732042"/>
            <a:ext cx="2990458"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24" name="Text Placeholder 11">
            <a:extLst>
              <a:ext uri="{FF2B5EF4-FFF2-40B4-BE49-F238E27FC236}">
                <a16:creationId xmlns:a16="http://schemas.microsoft.com/office/drawing/2014/main" id="{689526AA-46F3-4234-BD46-74B6E174D8ED}"/>
              </a:ext>
            </a:extLst>
          </p:cNvPr>
          <p:cNvSpPr>
            <a:spLocks noGrp="1"/>
          </p:cNvSpPr>
          <p:nvPr>
            <p:ph type="body" sz="quarter" idx="12"/>
          </p:nvPr>
        </p:nvSpPr>
        <p:spPr>
          <a:xfrm>
            <a:off x="775101" y="4245297"/>
            <a:ext cx="2990459" cy="1212854"/>
          </a:xfrm>
          <a:prstGeom prst="rect">
            <a:avLst/>
          </a:prstGeom>
        </p:spPr>
        <p:txBody>
          <a:bodyPr/>
          <a:lstStyle>
            <a:lvl1pPr marL="0" indent="0">
              <a:buNone/>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8" name="Title Placeholder 1">
            <a:extLst>
              <a:ext uri="{FF2B5EF4-FFF2-40B4-BE49-F238E27FC236}">
                <a16:creationId xmlns:a16="http://schemas.microsoft.com/office/drawing/2014/main" id="{7E0A21D1-CD82-4D30-BCA1-83BE44BBB89A}"/>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pic>
        <p:nvPicPr>
          <p:cNvPr id="10" name="Image" descr="Image">
            <a:extLst>
              <a:ext uri="{FF2B5EF4-FFF2-40B4-BE49-F238E27FC236}">
                <a16:creationId xmlns:a16="http://schemas.microsoft.com/office/drawing/2014/main" id="{C7EE2ABC-44EB-4179-B373-3D2554C239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9909" y="1971370"/>
            <a:ext cx="3337632" cy="3656397"/>
          </a:xfrm>
          <a:prstGeom prst="rect">
            <a:avLst/>
          </a:prstGeom>
          <a:ln w="25400" cap="flat">
            <a:noFill/>
            <a:miter lim="400000"/>
          </a:ln>
          <a:effectLst>
            <a:outerShdw blurRad="508000" dir="5400000" rotWithShape="0">
              <a:srgbClr val="000000">
                <a:alpha val="20000"/>
              </a:srgbClr>
            </a:outerShdw>
          </a:effectLst>
        </p:spPr>
      </p:pic>
      <p:sp>
        <p:nvSpPr>
          <p:cNvPr id="12" name="Text Placeholder 13">
            <a:extLst>
              <a:ext uri="{FF2B5EF4-FFF2-40B4-BE49-F238E27FC236}">
                <a16:creationId xmlns:a16="http://schemas.microsoft.com/office/drawing/2014/main" id="{3F5F7B95-03E9-47DA-A8C6-9D7DEA368911}"/>
              </a:ext>
            </a:extLst>
          </p:cNvPr>
          <p:cNvSpPr>
            <a:spLocks noGrp="1"/>
          </p:cNvSpPr>
          <p:nvPr>
            <p:ph type="body" sz="quarter" idx="15"/>
          </p:nvPr>
        </p:nvSpPr>
        <p:spPr>
          <a:xfrm>
            <a:off x="4503496" y="3729475"/>
            <a:ext cx="2990458"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13" name="Text Placeholder 11">
            <a:extLst>
              <a:ext uri="{FF2B5EF4-FFF2-40B4-BE49-F238E27FC236}">
                <a16:creationId xmlns:a16="http://schemas.microsoft.com/office/drawing/2014/main" id="{A1399DF7-487D-4F2A-89A6-937CE1DC0DDA}"/>
              </a:ext>
            </a:extLst>
          </p:cNvPr>
          <p:cNvSpPr>
            <a:spLocks noGrp="1"/>
          </p:cNvSpPr>
          <p:nvPr>
            <p:ph type="body" sz="quarter" idx="16"/>
          </p:nvPr>
        </p:nvSpPr>
        <p:spPr>
          <a:xfrm>
            <a:off x="4503495" y="4242730"/>
            <a:ext cx="2990459" cy="1212854"/>
          </a:xfrm>
          <a:prstGeom prst="rect">
            <a:avLst/>
          </a:prstGeom>
        </p:spPr>
        <p:txBody>
          <a:bodyPr/>
          <a:lstStyle>
            <a:lvl1pPr marL="0" indent="0">
              <a:buNone/>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pic>
        <p:nvPicPr>
          <p:cNvPr id="16" name="Image" descr="Image">
            <a:extLst>
              <a:ext uri="{FF2B5EF4-FFF2-40B4-BE49-F238E27FC236}">
                <a16:creationId xmlns:a16="http://schemas.microsoft.com/office/drawing/2014/main" id="{8E018B31-AA7D-4211-9BF1-AC0771D223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4921" y="1971370"/>
            <a:ext cx="3337632" cy="3656397"/>
          </a:xfrm>
          <a:prstGeom prst="rect">
            <a:avLst/>
          </a:prstGeom>
          <a:ln w="25400" cap="flat">
            <a:noFill/>
            <a:miter lim="400000"/>
          </a:ln>
          <a:effectLst>
            <a:outerShdw blurRad="508000" dir="5400000" rotWithShape="0">
              <a:srgbClr val="000000">
                <a:alpha val="20000"/>
              </a:srgbClr>
            </a:outerShdw>
          </a:effectLst>
        </p:spPr>
      </p:pic>
      <p:sp>
        <p:nvSpPr>
          <p:cNvPr id="20" name="Text Placeholder 13">
            <a:extLst>
              <a:ext uri="{FF2B5EF4-FFF2-40B4-BE49-F238E27FC236}">
                <a16:creationId xmlns:a16="http://schemas.microsoft.com/office/drawing/2014/main" id="{499F3BF4-1F5A-4B2D-A5D6-2074AF08DB80}"/>
              </a:ext>
            </a:extLst>
          </p:cNvPr>
          <p:cNvSpPr>
            <a:spLocks noGrp="1"/>
          </p:cNvSpPr>
          <p:nvPr>
            <p:ph type="body" sz="quarter" idx="18"/>
          </p:nvPr>
        </p:nvSpPr>
        <p:spPr>
          <a:xfrm>
            <a:off x="8248508" y="3729475"/>
            <a:ext cx="2990458"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22" name="Text Placeholder 11">
            <a:extLst>
              <a:ext uri="{FF2B5EF4-FFF2-40B4-BE49-F238E27FC236}">
                <a16:creationId xmlns:a16="http://schemas.microsoft.com/office/drawing/2014/main" id="{1FD74CFB-76E9-45F5-8F34-74FFDC51E729}"/>
              </a:ext>
            </a:extLst>
          </p:cNvPr>
          <p:cNvSpPr>
            <a:spLocks noGrp="1"/>
          </p:cNvSpPr>
          <p:nvPr>
            <p:ph type="body" sz="quarter" idx="19"/>
          </p:nvPr>
        </p:nvSpPr>
        <p:spPr>
          <a:xfrm>
            <a:off x="8248507" y="4242730"/>
            <a:ext cx="2990459" cy="1212854"/>
          </a:xfrm>
          <a:prstGeom prst="rect">
            <a:avLst/>
          </a:prstGeom>
        </p:spPr>
        <p:txBody>
          <a:bodyPr/>
          <a:lstStyle>
            <a:lvl1pPr marL="0" indent="0">
              <a:buNone/>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25" name="Picture Placeholder 2">
            <a:extLst>
              <a:ext uri="{FF2B5EF4-FFF2-40B4-BE49-F238E27FC236}">
                <a16:creationId xmlns:a16="http://schemas.microsoft.com/office/drawing/2014/main" id="{B12759B6-F18A-4204-8717-B94221A33BA2}"/>
              </a:ext>
            </a:extLst>
          </p:cNvPr>
          <p:cNvSpPr>
            <a:spLocks noGrp="1"/>
          </p:cNvSpPr>
          <p:nvPr>
            <p:ph type="pic" sz="quarter" idx="14"/>
          </p:nvPr>
        </p:nvSpPr>
        <p:spPr>
          <a:xfrm>
            <a:off x="775100" y="2097879"/>
            <a:ext cx="2990459"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26" name="Picture Placeholder 2">
            <a:extLst>
              <a:ext uri="{FF2B5EF4-FFF2-40B4-BE49-F238E27FC236}">
                <a16:creationId xmlns:a16="http://schemas.microsoft.com/office/drawing/2014/main" id="{7B28E167-A700-4C90-A469-CF83EA261811}"/>
              </a:ext>
            </a:extLst>
          </p:cNvPr>
          <p:cNvSpPr>
            <a:spLocks noGrp="1"/>
          </p:cNvSpPr>
          <p:nvPr>
            <p:ph type="pic" sz="quarter" idx="21"/>
          </p:nvPr>
        </p:nvSpPr>
        <p:spPr>
          <a:xfrm>
            <a:off x="4503494" y="2087005"/>
            <a:ext cx="2990459"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27" name="Picture Placeholder 2">
            <a:extLst>
              <a:ext uri="{FF2B5EF4-FFF2-40B4-BE49-F238E27FC236}">
                <a16:creationId xmlns:a16="http://schemas.microsoft.com/office/drawing/2014/main" id="{71F86DB6-44D5-4CAA-B5FF-A3E051F5FDDB}"/>
              </a:ext>
            </a:extLst>
          </p:cNvPr>
          <p:cNvSpPr>
            <a:spLocks noGrp="1"/>
          </p:cNvSpPr>
          <p:nvPr>
            <p:ph type="pic" sz="quarter" idx="22"/>
          </p:nvPr>
        </p:nvSpPr>
        <p:spPr>
          <a:xfrm>
            <a:off x="8248506" y="2113069"/>
            <a:ext cx="2990459"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Tree>
    <p:extLst>
      <p:ext uri="{BB962C8B-B14F-4D97-AF65-F5344CB8AC3E}">
        <p14:creationId xmlns:p14="http://schemas.microsoft.com/office/powerpoint/2010/main" val="488075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icutres Summary text">
    <p:spTree>
      <p:nvGrpSpPr>
        <p:cNvPr id="1" name=""/>
        <p:cNvGrpSpPr/>
        <p:nvPr/>
      </p:nvGrpSpPr>
      <p:grpSpPr>
        <a:xfrm>
          <a:off x="0" y="0"/>
          <a:ext cx="0" cy="0"/>
          <a:chOff x="0" y="0"/>
          <a:chExt cx="0" cy="0"/>
        </a:xfrm>
      </p:grpSpPr>
      <p:pic>
        <p:nvPicPr>
          <p:cNvPr id="19" name="Image" descr="Image">
            <a:extLst>
              <a:ext uri="{FF2B5EF4-FFF2-40B4-BE49-F238E27FC236}">
                <a16:creationId xmlns:a16="http://schemas.microsoft.com/office/drawing/2014/main" id="{BDE426F9-21B5-435D-AEFA-FE62C4C6A7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515" y="1973937"/>
            <a:ext cx="3337632" cy="3656397"/>
          </a:xfrm>
          <a:prstGeom prst="rect">
            <a:avLst/>
          </a:prstGeom>
          <a:ln w="25400" cap="flat">
            <a:noFill/>
            <a:miter lim="400000"/>
          </a:ln>
          <a:effectLst>
            <a:outerShdw blurRad="508000" dir="5400000" rotWithShape="0">
              <a:srgbClr val="000000">
                <a:alpha val="20000"/>
              </a:srgbClr>
            </a:outerShdw>
          </a:effectLst>
        </p:spPr>
      </p:pic>
      <p:sp>
        <p:nvSpPr>
          <p:cNvPr id="5" name="Text Placeholder 13">
            <a:extLst>
              <a:ext uri="{FF2B5EF4-FFF2-40B4-BE49-F238E27FC236}">
                <a16:creationId xmlns:a16="http://schemas.microsoft.com/office/drawing/2014/main" id="{01E9635B-33C6-41C4-904B-7946D9908E4A}"/>
              </a:ext>
            </a:extLst>
          </p:cNvPr>
          <p:cNvSpPr>
            <a:spLocks noGrp="1"/>
          </p:cNvSpPr>
          <p:nvPr>
            <p:ph type="body" sz="quarter" idx="13"/>
          </p:nvPr>
        </p:nvSpPr>
        <p:spPr>
          <a:xfrm>
            <a:off x="775102" y="3732042"/>
            <a:ext cx="2990458"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8" name="Title Placeholder 1">
            <a:extLst>
              <a:ext uri="{FF2B5EF4-FFF2-40B4-BE49-F238E27FC236}">
                <a16:creationId xmlns:a16="http://schemas.microsoft.com/office/drawing/2014/main" id="{7E0A21D1-CD82-4D30-BCA1-83BE44BBB89A}"/>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pic>
        <p:nvPicPr>
          <p:cNvPr id="10" name="Image" descr="Image">
            <a:extLst>
              <a:ext uri="{FF2B5EF4-FFF2-40B4-BE49-F238E27FC236}">
                <a16:creationId xmlns:a16="http://schemas.microsoft.com/office/drawing/2014/main" id="{C7EE2ABC-44EB-4179-B373-3D2554C239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9909" y="1971370"/>
            <a:ext cx="3337632" cy="3656397"/>
          </a:xfrm>
          <a:prstGeom prst="rect">
            <a:avLst/>
          </a:prstGeom>
          <a:ln w="25400" cap="flat">
            <a:noFill/>
            <a:miter lim="400000"/>
          </a:ln>
          <a:effectLst>
            <a:outerShdw blurRad="508000" dir="5400000" rotWithShape="0">
              <a:srgbClr val="000000">
                <a:alpha val="20000"/>
              </a:srgbClr>
            </a:outerShdw>
          </a:effectLst>
        </p:spPr>
      </p:pic>
      <p:sp>
        <p:nvSpPr>
          <p:cNvPr id="12" name="Text Placeholder 13">
            <a:extLst>
              <a:ext uri="{FF2B5EF4-FFF2-40B4-BE49-F238E27FC236}">
                <a16:creationId xmlns:a16="http://schemas.microsoft.com/office/drawing/2014/main" id="{3F5F7B95-03E9-47DA-A8C6-9D7DEA368911}"/>
              </a:ext>
            </a:extLst>
          </p:cNvPr>
          <p:cNvSpPr>
            <a:spLocks noGrp="1"/>
          </p:cNvSpPr>
          <p:nvPr>
            <p:ph type="body" sz="quarter" idx="15"/>
          </p:nvPr>
        </p:nvSpPr>
        <p:spPr>
          <a:xfrm>
            <a:off x="4503496" y="3729475"/>
            <a:ext cx="2990458"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pic>
        <p:nvPicPr>
          <p:cNvPr id="16" name="Image" descr="Image">
            <a:extLst>
              <a:ext uri="{FF2B5EF4-FFF2-40B4-BE49-F238E27FC236}">
                <a16:creationId xmlns:a16="http://schemas.microsoft.com/office/drawing/2014/main" id="{8E018B31-AA7D-4211-9BF1-AC0771D223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4921" y="1971370"/>
            <a:ext cx="3337632" cy="3656397"/>
          </a:xfrm>
          <a:prstGeom prst="rect">
            <a:avLst/>
          </a:prstGeom>
          <a:ln w="25400" cap="flat">
            <a:noFill/>
            <a:miter lim="400000"/>
          </a:ln>
          <a:effectLst>
            <a:outerShdw blurRad="508000" dir="5400000" rotWithShape="0">
              <a:srgbClr val="000000">
                <a:alpha val="20000"/>
              </a:srgbClr>
            </a:outerShdw>
          </a:effectLst>
        </p:spPr>
      </p:pic>
      <p:sp>
        <p:nvSpPr>
          <p:cNvPr id="20" name="Text Placeholder 13">
            <a:extLst>
              <a:ext uri="{FF2B5EF4-FFF2-40B4-BE49-F238E27FC236}">
                <a16:creationId xmlns:a16="http://schemas.microsoft.com/office/drawing/2014/main" id="{499F3BF4-1F5A-4B2D-A5D6-2074AF08DB80}"/>
              </a:ext>
            </a:extLst>
          </p:cNvPr>
          <p:cNvSpPr>
            <a:spLocks noGrp="1"/>
          </p:cNvSpPr>
          <p:nvPr>
            <p:ph type="body" sz="quarter" idx="18"/>
          </p:nvPr>
        </p:nvSpPr>
        <p:spPr>
          <a:xfrm>
            <a:off x="8248508" y="3729475"/>
            <a:ext cx="2990458"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13" name="Text Placeholder 11">
            <a:extLst>
              <a:ext uri="{FF2B5EF4-FFF2-40B4-BE49-F238E27FC236}">
                <a16:creationId xmlns:a16="http://schemas.microsoft.com/office/drawing/2014/main" id="{A1399DF7-487D-4F2A-89A6-937CE1DC0DDA}"/>
              </a:ext>
            </a:extLst>
          </p:cNvPr>
          <p:cNvSpPr>
            <a:spLocks noGrp="1"/>
          </p:cNvSpPr>
          <p:nvPr>
            <p:ph type="body" sz="quarter" idx="16"/>
          </p:nvPr>
        </p:nvSpPr>
        <p:spPr>
          <a:xfrm>
            <a:off x="773127" y="4242730"/>
            <a:ext cx="10465839" cy="1212854"/>
          </a:xfrm>
          <a:prstGeom prst="rect">
            <a:avLst/>
          </a:prstGeom>
          <a:solidFill>
            <a:srgbClr val="FFFFFF"/>
          </a:solidFill>
        </p:spPr>
        <p:txBody>
          <a:bodyPr/>
          <a:lstStyle>
            <a:lvl1pPr marL="0" indent="0">
              <a:buNone/>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22" name="Picture Placeholder 2">
            <a:extLst>
              <a:ext uri="{FF2B5EF4-FFF2-40B4-BE49-F238E27FC236}">
                <a16:creationId xmlns:a16="http://schemas.microsoft.com/office/drawing/2014/main" id="{7F26983E-951A-499E-A9E8-215F8E7B4CBB}"/>
              </a:ext>
            </a:extLst>
          </p:cNvPr>
          <p:cNvSpPr>
            <a:spLocks noGrp="1"/>
          </p:cNvSpPr>
          <p:nvPr>
            <p:ph type="pic" sz="quarter" idx="14"/>
          </p:nvPr>
        </p:nvSpPr>
        <p:spPr>
          <a:xfrm>
            <a:off x="773126" y="2097879"/>
            <a:ext cx="2992433"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24" name="Picture Placeholder 2">
            <a:extLst>
              <a:ext uri="{FF2B5EF4-FFF2-40B4-BE49-F238E27FC236}">
                <a16:creationId xmlns:a16="http://schemas.microsoft.com/office/drawing/2014/main" id="{AB522B07-91A5-457B-A5B1-57B9D1914DBA}"/>
              </a:ext>
            </a:extLst>
          </p:cNvPr>
          <p:cNvSpPr>
            <a:spLocks noGrp="1"/>
          </p:cNvSpPr>
          <p:nvPr>
            <p:ph type="pic" sz="quarter" idx="21"/>
          </p:nvPr>
        </p:nvSpPr>
        <p:spPr>
          <a:xfrm>
            <a:off x="4503495" y="2097879"/>
            <a:ext cx="2990457"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25" name="Picture Placeholder 2">
            <a:extLst>
              <a:ext uri="{FF2B5EF4-FFF2-40B4-BE49-F238E27FC236}">
                <a16:creationId xmlns:a16="http://schemas.microsoft.com/office/drawing/2014/main" id="{8BD72C66-0037-431C-8B24-16641C61D64F}"/>
              </a:ext>
            </a:extLst>
          </p:cNvPr>
          <p:cNvSpPr>
            <a:spLocks noGrp="1"/>
          </p:cNvSpPr>
          <p:nvPr>
            <p:ph type="pic" sz="quarter" idx="22"/>
          </p:nvPr>
        </p:nvSpPr>
        <p:spPr>
          <a:xfrm>
            <a:off x="8248508" y="2097879"/>
            <a:ext cx="2990458"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Tree>
    <p:extLst>
      <p:ext uri="{BB962C8B-B14F-4D97-AF65-F5344CB8AC3E}">
        <p14:creationId xmlns:p14="http://schemas.microsoft.com/office/powerpoint/2010/main" val="3714020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ictures with Text">
    <p:spTree>
      <p:nvGrpSpPr>
        <p:cNvPr id="1" name=""/>
        <p:cNvGrpSpPr/>
        <p:nvPr/>
      </p:nvGrpSpPr>
      <p:grpSpPr>
        <a:xfrm>
          <a:off x="0" y="0"/>
          <a:ext cx="0" cy="0"/>
          <a:chOff x="0" y="0"/>
          <a:chExt cx="0" cy="0"/>
        </a:xfrm>
      </p:grpSpPr>
      <p:grpSp>
        <p:nvGrpSpPr>
          <p:cNvPr id="18" name="Group">
            <a:extLst>
              <a:ext uri="{FF2B5EF4-FFF2-40B4-BE49-F238E27FC236}">
                <a16:creationId xmlns:a16="http://schemas.microsoft.com/office/drawing/2014/main" id="{6246FF2F-0BEB-4749-A4B4-7D255247A518}"/>
              </a:ext>
            </a:extLst>
          </p:cNvPr>
          <p:cNvGrpSpPr/>
          <p:nvPr userDrawn="1"/>
        </p:nvGrpSpPr>
        <p:grpSpPr>
          <a:xfrm>
            <a:off x="360325" y="1722653"/>
            <a:ext cx="2752180" cy="4172421"/>
            <a:chOff x="12700" y="1166279"/>
            <a:chExt cx="6706791" cy="6886130"/>
          </a:xfrm>
        </p:grpSpPr>
        <p:pic>
          <p:nvPicPr>
            <p:cNvPr id="19" name="Image" descr="Image">
              <a:extLst>
                <a:ext uri="{FF2B5EF4-FFF2-40B4-BE49-F238E27FC236}">
                  <a16:creationId xmlns:a16="http://schemas.microsoft.com/office/drawing/2014/main" id="{BDE426F9-21B5-435D-AEFA-FE62C4C6A7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21" name="Image" descr="Image">
              <a:extLst>
                <a:ext uri="{FF2B5EF4-FFF2-40B4-BE49-F238E27FC236}">
                  <a16:creationId xmlns:a16="http://schemas.microsoft.com/office/drawing/2014/main" id="{0F8741A4-9826-49AC-8E5B-3E5F5D6A7E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1" y="4427214"/>
              <a:ext cx="6706790" cy="3544723"/>
            </a:xfrm>
            <a:prstGeom prst="rect">
              <a:avLst/>
            </a:prstGeom>
            <a:ln w="12700" cap="flat">
              <a:noFill/>
              <a:miter lim="400000"/>
            </a:ln>
            <a:effectLst/>
          </p:spPr>
        </p:pic>
      </p:grpSp>
      <p:sp>
        <p:nvSpPr>
          <p:cNvPr id="5" name="Text Placeholder 13">
            <a:extLst>
              <a:ext uri="{FF2B5EF4-FFF2-40B4-BE49-F238E27FC236}">
                <a16:creationId xmlns:a16="http://schemas.microsoft.com/office/drawing/2014/main" id="{01E9635B-33C6-41C4-904B-7946D9908E4A}"/>
              </a:ext>
            </a:extLst>
          </p:cNvPr>
          <p:cNvSpPr>
            <a:spLocks noGrp="1"/>
          </p:cNvSpPr>
          <p:nvPr>
            <p:ph type="body" sz="quarter" idx="13"/>
          </p:nvPr>
        </p:nvSpPr>
        <p:spPr>
          <a:xfrm>
            <a:off x="534406" y="350940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24" name="Text Placeholder 11">
            <a:extLst>
              <a:ext uri="{FF2B5EF4-FFF2-40B4-BE49-F238E27FC236}">
                <a16:creationId xmlns:a16="http://schemas.microsoft.com/office/drawing/2014/main" id="{689526AA-46F3-4234-BD46-74B6E174D8ED}"/>
              </a:ext>
            </a:extLst>
          </p:cNvPr>
          <p:cNvSpPr>
            <a:spLocks noGrp="1"/>
          </p:cNvSpPr>
          <p:nvPr>
            <p:ph type="body" sz="quarter" idx="12"/>
          </p:nvPr>
        </p:nvSpPr>
        <p:spPr>
          <a:xfrm>
            <a:off x="534405" y="4022661"/>
            <a:ext cx="2429275" cy="1212854"/>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3" name="Picture Placeholder 2">
            <a:extLst>
              <a:ext uri="{FF2B5EF4-FFF2-40B4-BE49-F238E27FC236}">
                <a16:creationId xmlns:a16="http://schemas.microsoft.com/office/drawing/2014/main" id="{CDF8C09C-56C8-40DF-86A4-62928A5EC273}"/>
              </a:ext>
            </a:extLst>
          </p:cNvPr>
          <p:cNvSpPr>
            <a:spLocks noGrp="1"/>
          </p:cNvSpPr>
          <p:nvPr>
            <p:ph type="pic" sz="quarter" idx="14"/>
          </p:nvPr>
        </p:nvSpPr>
        <p:spPr>
          <a:xfrm>
            <a:off x="534405" y="1847002"/>
            <a:ext cx="2429274"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8" name="Title Placeholder 1">
            <a:extLst>
              <a:ext uri="{FF2B5EF4-FFF2-40B4-BE49-F238E27FC236}">
                <a16:creationId xmlns:a16="http://schemas.microsoft.com/office/drawing/2014/main" id="{7E0A21D1-CD82-4D30-BCA1-83BE44BBB89A}"/>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grpSp>
        <p:nvGrpSpPr>
          <p:cNvPr id="25" name="Group">
            <a:extLst>
              <a:ext uri="{FF2B5EF4-FFF2-40B4-BE49-F238E27FC236}">
                <a16:creationId xmlns:a16="http://schemas.microsoft.com/office/drawing/2014/main" id="{03324982-AE43-4815-AE82-58E33B34FA72}"/>
              </a:ext>
            </a:extLst>
          </p:cNvPr>
          <p:cNvGrpSpPr/>
          <p:nvPr userDrawn="1"/>
        </p:nvGrpSpPr>
        <p:grpSpPr>
          <a:xfrm>
            <a:off x="3246579" y="1722653"/>
            <a:ext cx="2752798" cy="4172421"/>
            <a:chOff x="12699" y="1166279"/>
            <a:chExt cx="6708296" cy="6886130"/>
          </a:xfrm>
        </p:grpSpPr>
        <p:pic>
          <p:nvPicPr>
            <p:cNvPr id="26" name="Image" descr="Image">
              <a:extLst>
                <a:ext uri="{FF2B5EF4-FFF2-40B4-BE49-F238E27FC236}">
                  <a16:creationId xmlns:a16="http://schemas.microsoft.com/office/drawing/2014/main" id="{729BD976-527E-4DE0-8665-932E3F031D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27" name="Image" descr="Image">
              <a:extLst>
                <a:ext uri="{FF2B5EF4-FFF2-40B4-BE49-F238E27FC236}">
                  <a16:creationId xmlns:a16="http://schemas.microsoft.com/office/drawing/2014/main" id="{95DED8D9-7F93-4EB2-8E1A-17D7E614FC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9" y="4427214"/>
              <a:ext cx="6708296" cy="3544723"/>
            </a:xfrm>
            <a:prstGeom prst="rect">
              <a:avLst/>
            </a:prstGeom>
            <a:ln w="12700" cap="flat">
              <a:noFill/>
              <a:miter lim="400000"/>
            </a:ln>
            <a:effectLst/>
          </p:spPr>
        </p:pic>
      </p:grpSp>
      <p:sp>
        <p:nvSpPr>
          <p:cNvPr id="28" name="Text Placeholder 13">
            <a:extLst>
              <a:ext uri="{FF2B5EF4-FFF2-40B4-BE49-F238E27FC236}">
                <a16:creationId xmlns:a16="http://schemas.microsoft.com/office/drawing/2014/main" id="{09907BCD-0F33-47E6-BA65-835480453AEC}"/>
              </a:ext>
            </a:extLst>
          </p:cNvPr>
          <p:cNvSpPr>
            <a:spLocks noGrp="1"/>
          </p:cNvSpPr>
          <p:nvPr>
            <p:ph type="body" sz="quarter" idx="15"/>
          </p:nvPr>
        </p:nvSpPr>
        <p:spPr>
          <a:xfrm>
            <a:off x="3420660" y="350940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29" name="Text Placeholder 11">
            <a:extLst>
              <a:ext uri="{FF2B5EF4-FFF2-40B4-BE49-F238E27FC236}">
                <a16:creationId xmlns:a16="http://schemas.microsoft.com/office/drawing/2014/main" id="{FE1D2672-D5FB-4C33-967D-DFF3038807C3}"/>
              </a:ext>
            </a:extLst>
          </p:cNvPr>
          <p:cNvSpPr>
            <a:spLocks noGrp="1"/>
          </p:cNvSpPr>
          <p:nvPr>
            <p:ph type="body" sz="quarter" idx="16"/>
          </p:nvPr>
        </p:nvSpPr>
        <p:spPr>
          <a:xfrm>
            <a:off x="3420659" y="4022661"/>
            <a:ext cx="2429275" cy="1212854"/>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grpSp>
        <p:nvGrpSpPr>
          <p:cNvPr id="43" name="Group">
            <a:extLst>
              <a:ext uri="{FF2B5EF4-FFF2-40B4-BE49-F238E27FC236}">
                <a16:creationId xmlns:a16="http://schemas.microsoft.com/office/drawing/2014/main" id="{649BDC47-AA06-4AF3-BE0C-38BB77970252}"/>
              </a:ext>
            </a:extLst>
          </p:cNvPr>
          <p:cNvGrpSpPr/>
          <p:nvPr userDrawn="1"/>
        </p:nvGrpSpPr>
        <p:grpSpPr>
          <a:xfrm>
            <a:off x="6176942" y="1722653"/>
            <a:ext cx="2752798" cy="4172421"/>
            <a:chOff x="12699" y="1166279"/>
            <a:chExt cx="6708296" cy="6886130"/>
          </a:xfrm>
        </p:grpSpPr>
        <p:pic>
          <p:nvPicPr>
            <p:cNvPr id="44" name="Image" descr="Image">
              <a:extLst>
                <a:ext uri="{FF2B5EF4-FFF2-40B4-BE49-F238E27FC236}">
                  <a16:creationId xmlns:a16="http://schemas.microsoft.com/office/drawing/2014/main" id="{01B16358-7A4A-42FB-951F-703F820725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45" name="Image" descr="Image">
              <a:extLst>
                <a:ext uri="{FF2B5EF4-FFF2-40B4-BE49-F238E27FC236}">
                  <a16:creationId xmlns:a16="http://schemas.microsoft.com/office/drawing/2014/main" id="{EB4E5D16-817C-4595-813E-0923230662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9" y="4427214"/>
              <a:ext cx="6708296" cy="3544723"/>
            </a:xfrm>
            <a:prstGeom prst="rect">
              <a:avLst/>
            </a:prstGeom>
            <a:ln w="12700" cap="flat">
              <a:noFill/>
              <a:miter lim="400000"/>
            </a:ln>
            <a:effectLst/>
          </p:spPr>
        </p:pic>
      </p:grpSp>
      <p:sp>
        <p:nvSpPr>
          <p:cNvPr id="46" name="Text Placeholder 13">
            <a:extLst>
              <a:ext uri="{FF2B5EF4-FFF2-40B4-BE49-F238E27FC236}">
                <a16:creationId xmlns:a16="http://schemas.microsoft.com/office/drawing/2014/main" id="{5AB42BFA-8732-45EA-9768-BA257FA1DACC}"/>
              </a:ext>
            </a:extLst>
          </p:cNvPr>
          <p:cNvSpPr>
            <a:spLocks noGrp="1"/>
          </p:cNvSpPr>
          <p:nvPr>
            <p:ph type="body" sz="quarter" idx="18"/>
          </p:nvPr>
        </p:nvSpPr>
        <p:spPr>
          <a:xfrm>
            <a:off x="6351023" y="350940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47" name="Text Placeholder 11">
            <a:extLst>
              <a:ext uri="{FF2B5EF4-FFF2-40B4-BE49-F238E27FC236}">
                <a16:creationId xmlns:a16="http://schemas.microsoft.com/office/drawing/2014/main" id="{FFEA3235-9C84-477C-BA9C-CAAF9BC614FC}"/>
              </a:ext>
            </a:extLst>
          </p:cNvPr>
          <p:cNvSpPr>
            <a:spLocks noGrp="1"/>
          </p:cNvSpPr>
          <p:nvPr>
            <p:ph type="body" sz="quarter" idx="19"/>
          </p:nvPr>
        </p:nvSpPr>
        <p:spPr>
          <a:xfrm>
            <a:off x="6351022" y="4022661"/>
            <a:ext cx="2429275" cy="1212854"/>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grpSp>
        <p:nvGrpSpPr>
          <p:cNvPr id="49" name="Group">
            <a:extLst>
              <a:ext uri="{FF2B5EF4-FFF2-40B4-BE49-F238E27FC236}">
                <a16:creationId xmlns:a16="http://schemas.microsoft.com/office/drawing/2014/main" id="{D8B3F0A4-B15E-438B-950D-6DFDC3C17B15}"/>
              </a:ext>
            </a:extLst>
          </p:cNvPr>
          <p:cNvGrpSpPr/>
          <p:nvPr userDrawn="1"/>
        </p:nvGrpSpPr>
        <p:grpSpPr>
          <a:xfrm>
            <a:off x="9100985" y="1722653"/>
            <a:ext cx="2752798" cy="4172421"/>
            <a:chOff x="12700" y="1166279"/>
            <a:chExt cx="6708295" cy="6886130"/>
          </a:xfrm>
        </p:grpSpPr>
        <p:pic>
          <p:nvPicPr>
            <p:cNvPr id="50" name="Image" descr="Image">
              <a:extLst>
                <a:ext uri="{FF2B5EF4-FFF2-40B4-BE49-F238E27FC236}">
                  <a16:creationId xmlns:a16="http://schemas.microsoft.com/office/drawing/2014/main" id="{B39132EC-86CC-4FFD-AC61-F8C38653E1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51" name="Image" descr="Image">
              <a:extLst>
                <a:ext uri="{FF2B5EF4-FFF2-40B4-BE49-F238E27FC236}">
                  <a16:creationId xmlns:a16="http://schemas.microsoft.com/office/drawing/2014/main" id="{F254795C-9373-40B7-A729-EB7A8CE230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065" y="4427214"/>
              <a:ext cx="6481930" cy="3544723"/>
            </a:xfrm>
            <a:prstGeom prst="rect">
              <a:avLst/>
            </a:prstGeom>
            <a:ln w="12700" cap="flat">
              <a:noFill/>
              <a:miter lim="400000"/>
            </a:ln>
            <a:effectLst/>
          </p:spPr>
        </p:pic>
      </p:grpSp>
      <p:sp>
        <p:nvSpPr>
          <p:cNvPr id="52" name="Text Placeholder 13">
            <a:extLst>
              <a:ext uri="{FF2B5EF4-FFF2-40B4-BE49-F238E27FC236}">
                <a16:creationId xmlns:a16="http://schemas.microsoft.com/office/drawing/2014/main" id="{687E4EB2-C442-4709-9226-C256DAA16D9E}"/>
              </a:ext>
            </a:extLst>
          </p:cNvPr>
          <p:cNvSpPr>
            <a:spLocks noGrp="1"/>
          </p:cNvSpPr>
          <p:nvPr>
            <p:ph type="body" sz="quarter" idx="21"/>
          </p:nvPr>
        </p:nvSpPr>
        <p:spPr>
          <a:xfrm>
            <a:off x="9275066" y="350940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53" name="Text Placeholder 11">
            <a:extLst>
              <a:ext uri="{FF2B5EF4-FFF2-40B4-BE49-F238E27FC236}">
                <a16:creationId xmlns:a16="http://schemas.microsoft.com/office/drawing/2014/main" id="{E272AD25-475A-4957-B0A3-D584A94087BE}"/>
              </a:ext>
            </a:extLst>
          </p:cNvPr>
          <p:cNvSpPr>
            <a:spLocks noGrp="1"/>
          </p:cNvSpPr>
          <p:nvPr>
            <p:ph type="body" sz="quarter" idx="22"/>
          </p:nvPr>
        </p:nvSpPr>
        <p:spPr>
          <a:xfrm>
            <a:off x="9275065" y="4022661"/>
            <a:ext cx="2429275" cy="1212854"/>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31" name="Picture Placeholder 2">
            <a:extLst>
              <a:ext uri="{FF2B5EF4-FFF2-40B4-BE49-F238E27FC236}">
                <a16:creationId xmlns:a16="http://schemas.microsoft.com/office/drawing/2014/main" id="{054B9356-1237-4143-B4E3-1BED6DBFC308}"/>
              </a:ext>
            </a:extLst>
          </p:cNvPr>
          <p:cNvSpPr>
            <a:spLocks noGrp="1"/>
          </p:cNvSpPr>
          <p:nvPr>
            <p:ph type="pic" sz="quarter" idx="24"/>
          </p:nvPr>
        </p:nvSpPr>
        <p:spPr>
          <a:xfrm>
            <a:off x="3408032" y="1847002"/>
            <a:ext cx="2429274"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32" name="Picture Placeholder 2">
            <a:extLst>
              <a:ext uri="{FF2B5EF4-FFF2-40B4-BE49-F238E27FC236}">
                <a16:creationId xmlns:a16="http://schemas.microsoft.com/office/drawing/2014/main" id="{F090E03B-9BE4-4E66-BDC9-61650B6EF9B1}"/>
              </a:ext>
            </a:extLst>
          </p:cNvPr>
          <p:cNvSpPr>
            <a:spLocks noGrp="1"/>
          </p:cNvSpPr>
          <p:nvPr>
            <p:ph type="pic" sz="quarter" idx="25"/>
          </p:nvPr>
        </p:nvSpPr>
        <p:spPr>
          <a:xfrm>
            <a:off x="6325565" y="1842025"/>
            <a:ext cx="2429274"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33" name="Picture Placeholder 2">
            <a:extLst>
              <a:ext uri="{FF2B5EF4-FFF2-40B4-BE49-F238E27FC236}">
                <a16:creationId xmlns:a16="http://schemas.microsoft.com/office/drawing/2014/main" id="{1B4ECA66-D57E-4BC9-86E1-538A7E2D4CC0}"/>
              </a:ext>
            </a:extLst>
          </p:cNvPr>
          <p:cNvSpPr>
            <a:spLocks noGrp="1"/>
          </p:cNvSpPr>
          <p:nvPr>
            <p:ph type="pic" sz="quarter" idx="26"/>
          </p:nvPr>
        </p:nvSpPr>
        <p:spPr>
          <a:xfrm>
            <a:off x="9266945" y="1842025"/>
            <a:ext cx="2429274"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Tree>
    <p:extLst>
      <p:ext uri="{BB962C8B-B14F-4D97-AF65-F5344CB8AC3E}">
        <p14:creationId xmlns:p14="http://schemas.microsoft.com/office/powerpoint/2010/main" val="1403712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ictures Text (Agenda)">
    <p:spTree>
      <p:nvGrpSpPr>
        <p:cNvPr id="1" name=""/>
        <p:cNvGrpSpPr/>
        <p:nvPr/>
      </p:nvGrpSpPr>
      <p:grpSpPr>
        <a:xfrm>
          <a:off x="0" y="0"/>
          <a:ext cx="0" cy="0"/>
          <a:chOff x="0" y="0"/>
          <a:chExt cx="0" cy="0"/>
        </a:xfrm>
      </p:grpSpPr>
      <p:grpSp>
        <p:nvGrpSpPr>
          <p:cNvPr id="18" name="Group">
            <a:extLst>
              <a:ext uri="{FF2B5EF4-FFF2-40B4-BE49-F238E27FC236}">
                <a16:creationId xmlns:a16="http://schemas.microsoft.com/office/drawing/2014/main" id="{6246FF2F-0BEB-4749-A4B4-7D255247A518}"/>
              </a:ext>
            </a:extLst>
          </p:cNvPr>
          <p:cNvGrpSpPr/>
          <p:nvPr userDrawn="1"/>
        </p:nvGrpSpPr>
        <p:grpSpPr>
          <a:xfrm>
            <a:off x="797661" y="1697715"/>
            <a:ext cx="1971395" cy="4172421"/>
            <a:chOff x="12700" y="1166279"/>
            <a:chExt cx="6706791" cy="6886130"/>
          </a:xfrm>
        </p:grpSpPr>
        <p:pic>
          <p:nvPicPr>
            <p:cNvPr id="19" name="Image" descr="Image">
              <a:extLst>
                <a:ext uri="{FF2B5EF4-FFF2-40B4-BE49-F238E27FC236}">
                  <a16:creationId xmlns:a16="http://schemas.microsoft.com/office/drawing/2014/main" id="{BDE426F9-21B5-435D-AEFA-FE62C4C6A7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21" name="Image" descr="Image">
              <a:extLst>
                <a:ext uri="{FF2B5EF4-FFF2-40B4-BE49-F238E27FC236}">
                  <a16:creationId xmlns:a16="http://schemas.microsoft.com/office/drawing/2014/main" id="{0F8741A4-9826-49AC-8E5B-3E5F5D6A7E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1" y="4427214"/>
              <a:ext cx="6706790" cy="3544723"/>
            </a:xfrm>
            <a:prstGeom prst="rect">
              <a:avLst/>
            </a:prstGeom>
            <a:ln w="12700" cap="flat">
              <a:noFill/>
              <a:miter lim="400000"/>
            </a:ln>
            <a:effectLst/>
          </p:spPr>
        </p:pic>
      </p:grpSp>
      <p:sp>
        <p:nvSpPr>
          <p:cNvPr id="5" name="Text Placeholder 13">
            <a:extLst>
              <a:ext uri="{FF2B5EF4-FFF2-40B4-BE49-F238E27FC236}">
                <a16:creationId xmlns:a16="http://schemas.microsoft.com/office/drawing/2014/main" id="{01E9635B-33C6-41C4-904B-7946D9908E4A}"/>
              </a:ext>
            </a:extLst>
          </p:cNvPr>
          <p:cNvSpPr>
            <a:spLocks noGrp="1"/>
          </p:cNvSpPr>
          <p:nvPr>
            <p:ph type="body" sz="quarter" idx="13"/>
          </p:nvPr>
        </p:nvSpPr>
        <p:spPr>
          <a:xfrm>
            <a:off x="913312" y="3506839"/>
            <a:ext cx="1740096"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24" name="Text Placeholder 11">
            <a:extLst>
              <a:ext uri="{FF2B5EF4-FFF2-40B4-BE49-F238E27FC236}">
                <a16:creationId xmlns:a16="http://schemas.microsoft.com/office/drawing/2014/main" id="{689526AA-46F3-4234-BD46-74B6E174D8ED}"/>
              </a:ext>
            </a:extLst>
          </p:cNvPr>
          <p:cNvSpPr>
            <a:spLocks noGrp="1"/>
          </p:cNvSpPr>
          <p:nvPr>
            <p:ph type="body" sz="quarter" idx="12"/>
          </p:nvPr>
        </p:nvSpPr>
        <p:spPr>
          <a:xfrm>
            <a:off x="913311" y="4049686"/>
            <a:ext cx="1740097" cy="1212854"/>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3" name="Picture Placeholder 2">
            <a:extLst>
              <a:ext uri="{FF2B5EF4-FFF2-40B4-BE49-F238E27FC236}">
                <a16:creationId xmlns:a16="http://schemas.microsoft.com/office/drawing/2014/main" id="{CDF8C09C-56C8-40DF-86A4-62928A5EC273}"/>
              </a:ext>
            </a:extLst>
          </p:cNvPr>
          <p:cNvSpPr>
            <a:spLocks noGrp="1"/>
          </p:cNvSpPr>
          <p:nvPr>
            <p:ph type="pic" sz="quarter" idx="14"/>
          </p:nvPr>
        </p:nvSpPr>
        <p:spPr>
          <a:xfrm>
            <a:off x="913312" y="1845738"/>
            <a:ext cx="1740096"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8" name="Title Placeholder 1">
            <a:extLst>
              <a:ext uri="{FF2B5EF4-FFF2-40B4-BE49-F238E27FC236}">
                <a16:creationId xmlns:a16="http://schemas.microsoft.com/office/drawing/2014/main" id="{7E0A21D1-CD82-4D30-BCA1-83BE44BBB89A}"/>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grpSp>
        <p:nvGrpSpPr>
          <p:cNvPr id="79" name="Group">
            <a:extLst>
              <a:ext uri="{FF2B5EF4-FFF2-40B4-BE49-F238E27FC236}">
                <a16:creationId xmlns:a16="http://schemas.microsoft.com/office/drawing/2014/main" id="{6AAD8241-DCA6-4C83-81FF-8CB3C7BDADF0}"/>
              </a:ext>
            </a:extLst>
          </p:cNvPr>
          <p:cNvGrpSpPr/>
          <p:nvPr userDrawn="1"/>
        </p:nvGrpSpPr>
        <p:grpSpPr>
          <a:xfrm>
            <a:off x="2884706" y="1697715"/>
            <a:ext cx="1971395" cy="4172421"/>
            <a:chOff x="12700" y="1166279"/>
            <a:chExt cx="6706791" cy="6886130"/>
          </a:xfrm>
        </p:grpSpPr>
        <p:pic>
          <p:nvPicPr>
            <p:cNvPr id="80" name="Image" descr="Image">
              <a:extLst>
                <a:ext uri="{FF2B5EF4-FFF2-40B4-BE49-F238E27FC236}">
                  <a16:creationId xmlns:a16="http://schemas.microsoft.com/office/drawing/2014/main" id="{0AE84F8F-1C3E-471D-BAA5-EEB719334D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81" name="Image" descr="Image">
              <a:extLst>
                <a:ext uri="{FF2B5EF4-FFF2-40B4-BE49-F238E27FC236}">
                  <a16:creationId xmlns:a16="http://schemas.microsoft.com/office/drawing/2014/main" id="{D50D3071-AAD5-49B8-ACDB-EB7BAD3AF5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1" y="4427214"/>
              <a:ext cx="6706790" cy="3544723"/>
            </a:xfrm>
            <a:prstGeom prst="rect">
              <a:avLst/>
            </a:prstGeom>
            <a:ln w="12700" cap="flat">
              <a:noFill/>
              <a:miter lim="400000"/>
            </a:ln>
            <a:effectLst/>
          </p:spPr>
        </p:pic>
      </p:grpSp>
      <p:sp>
        <p:nvSpPr>
          <p:cNvPr id="82" name="Text Placeholder 13">
            <a:extLst>
              <a:ext uri="{FF2B5EF4-FFF2-40B4-BE49-F238E27FC236}">
                <a16:creationId xmlns:a16="http://schemas.microsoft.com/office/drawing/2014/main" id="{8D574D87-ADEC-4506-9300-7F953A770EEE}"/>
              </a:ext>
            </a:extLst>
          </p:cNvPr>
          <p:cNvSpPr>
            <a:spLocks noGrp="1"/>
          </p:cNvSpPr>
          <p:nvPr>
            <p:ph type="body" sz="quarter" idx="15"/>
          </p:nvPr>
        </p:nvSpPr>
        <p:spPr>
          <a:xfrm>
            <a:off x="3000357" y="3506839"/>
            <a:ext cx="1740096"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83" name="Text Placeholder 11">
            <a:extLst>
              <a:ext uri="{FF2B5EF4-FFF2-40B4-BE49-F238E27FC236}">
                <a16:creationId xmlns:a16="http://schemas.microsoft.com/office/drawing/2014/main" id="{F4607EE1-CA4F-44FF-9BC4-2E2BC3BEC815}"/>
              </a:ext>
            </a:extLst>
          </p:cNvPr>
          <p:cNvSpPr>
            <a:spLocks noGrp="1"/>
          </p:cNvSpPr>
          <p:nvPr>
            <p:ph type="body" sz="quarter" idx="16"/>
          </p:nvPr>
        </p:nvSpPr>
        <p:spPr>
          <a:xfrm>
            <a:off x="3000356" y="4049686"/>
            <a:ext cx="1740097" cy="1212854"/>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84" name="Picture Placeholder 2">
            <a:extLst>
              <a:ext uri="{FF2B5EF4-FFF2-40B4-BE49-F238E27FC236}">
                <a16:creationId xmlns:a16="http://schemas.microsoft.com/office/drawing/2014/main" id="{CD3FB0B0-3F3B-4375-80D7-4AFBA3A0CA87}"/>
              </a:ext>
            </a:extLst>
          </p:cNvPr>
          <p:cNvSpPr>
            <a:spLocks noGrp="1"/>
          </p:cNvSpPr>
          <p:nvPr>
            <p:ph type="pic" sz="quarter" idx="17"/>
          </p:nvPr>
        </p:nvSpPr>
        <p:spPr>
          <a:xfrm>
            <a:off x="3000357" y="1845738"/>
            <a:ext cx="1740096"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grpSp>
        <p:nvGrpSpPr>
          <p:cNvPr id="85" name="Group">
            <a:extLst>
              <a:ext uri="{FF2B5EF4-FFF2-40B4-BE49-F238E27FC236}">
                <a16:creationId xmlns:a16="http://schemas.microsoft.com/office/drawing/2014/main" id="{297111FE-8559-4670-BE04-638D34223675}"/>
              </a:ext>
            </a:extLst>
          </p:cNvPr>
          <p:cNvGrpSpPr/>
          <p:nvPr userDrawn="1"/>
        </p:nvGrpSpPr>
        <p:grpSpPr>
          <a:xfrm>
            <a:off x="4971751" y="1697715"/>
            <a:ext cx="1971395" cy="4172421"/>
            <a:chOff x="12700" y="1166279"/>
            <a:chExt cx="6706791" cy="6886130"/>
          </a:xfrm>
        </p:grpSpPr>
        <p:pic>
          <p:nvPicPr>
            <p:cNvPr id="86" name="Image" descr="Image">
              <a:extLst>
                <a:ext uri="{FF2B5EF4-FFF2-40B4-BE49-F238E27FC236}">
                  <a16:creationId xmlns:a16="http://schemas.microsoft.com/office/drawing/2014/main" id="{73040CCB-3B71-40BB-8F7C-D13E92247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87" name="Image" descr="Image">
              <a:extLst>
                <a:ext uri="{FF2B5EF4-FFF2-40B4-BE49-F238E27FC236}">
                  <a16:creationId xmlns:a16="http://schemas.microsoft.com/office/drawing/2014/main" id="{B211F8F3-C628-42E9-91FB-1577D40604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1" y="4427214"/>
              <a:ext cx="6706790" cy="3544723"/>
            </a:xfrm>
            <a:prstGeom prst="rect">
              <a:avLst/>
            </a:prstGeom>
            <a:ln w="12700" cap="flat">
              <a:noFill/>
              <a:miter lim="400000"/>
            </a:ln>
            <a:effectLst/>
          </p:spPr>
        </p:pic>
      </p:grpSp>
      <p:sp>
        <p:nvSpPr>
          <p:cNvPr id="88" name="Text Placeholder 13">
            <a:extLst>
              <a:ext uri="{FF2B5EF4-FFF2-40B4-BE49-F238E27FC236}">
                <a16:creationId xmlns:a16="http://schemas.microsoft.com/office/drawing/2014/main" id="{214C4C6F-668F-4B3B-AD4A-6F5A685C26A2}"/>
              </a:ext>
            </a:extLst>
          </p:cNvPr>
          <p:cNvSpPr>
            <a:spLocks noGrp="1"/>
          </p:cNvSpPr>
          <p:nvPr>
            <p:ph type="body" sz="quarter" idx="18"/>
          </p:nvPr>
        </p:nvSpPr>
        <p:spPr>
          <a:xfrm>
            <a:off x="5087402" y="3506839"/>
            <a:ext cx="1740096"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89" name="Text Placeholder 11">
            <a:extLst>
              <a:ext uri="{FF2B5EF4-FFF2-40B4-BE49-F238E27FC236}">
                <a16:creationId xmlns:a16="http://schemas.microsoft.com/office/drawing/2014/main" id="{E40EC7ED-1885-4D79-AAC8-105F9645FCB6}"/>
              </a:ext>
            </a:extLst>
          </p:cNvPr>
          <p:cNvSpPr>
            <a:spLocks noGrp="1"/>
          </p:cNvSpPr>
          <p:nvPr>
            <p:ph type="body" sz="quarter" idx="19"/>
          </p:nvPr>
        </p:nvSpPr>
        <p:spPr>
          <a:xfrm>
            <a:off x="5087401" y="4049686"/>
            <a:ext cx="1740097" cy="1212854"/>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90" name="Picture Placeholder 2">
            <a:extLst>
              <a:ext uri="{FF2B5EF4-FFF2-40B4-BE49-F238E27FC236}">
                <a16:creationId xmlns:a16="http://schemas.microsoft.com/office/drawing/2014/main" id="{079A2CD8-AA46-4F4A-AAF8-B34A33DB18EC}"/>
              </a:ext>
            </a:extLst>
          </p:cNvPr>
          <p:cNvSpPr>
            <a:spLocks noGrp="1"/>
          </p:cNvSpPr>
          <p:nvPr>
            <p:ph type="pic" sz="quarter" idx="20"/>
          </p:nvPr>
        </p:nvSpPr>
        <p:spPr>
          <a:xfrm>
            <a:off x="5087402" y="1845738"/>
            <a:ext cx="1740096"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grpSp>
        <p:nvGrpSpPr>
          <p:cNvPr id="91" name="Group">
            <a:extLst>
              <a:ext uri="{FF2B5EF4-FFF2-40B4-BE49-F238E27FC236}">
                <a16:creationId xmlns:a16="http://schemas.microsoft.com/office/drawing/2014/main" id="{9A53C70C-BCA6-4B35-8AA3-D3FDAE0919B5}"/>
              </a:ext>
            </a:extLst>
          </p:cNvPr>
          <p:cNvGrpSpPr/>
          <p:nvPr userDrawn="1"/>
        </p:nvGrpSpPr>
        <p:grpSpPr>
          <a:xfrm>
            <a:off x="7058796" y="1697715"/>
            <a:ext cx="1971395" cy="4172421"/>
            <a:chOff x="12700" y="1166279"/>
            <a:chExt cx="6706791" cy="6886130"/>
          </a:xfrm>
        </p:grpSpPr>
        <p:pic>
          <p:nvPicPr>
            <p:cNvPr id="92" name="Image" descr="Image">
              <a:extLst>
                <a:ext uri="{FF2B5EF4-FFF2-40B4-BE49-F238E27FC236}">
                  <a16:creationId xmlns:a16="http://schemas.microsoft.com/office/drawing/2014/main" id="{FE46B436-76D3-4F1B-9580-1BB88F7967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93" name="Image" descr="Image">
              <a:extLst>
                <a:ext uri="{FF2B5EF4-FFF2-40B4-BE49-F238E27FC236}">
                  <a16:creationId xmlns:a16="http://schemas.microsoft.com/office/drawing/2014/main" id="{51BBE99A-A20D-47ED-98CD-A6D7EEC2AE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1" y="4427214"/>
              <a:ext cx="6706790" cy="3544723"/>
            </a:xfrm>
            <a:prstGeom prst="rect">
              <a:avLst/>
            </a:prstGeom>
            <a:ln w="12700" cap="flat">
              <a:noFill/>
              <a:miter lim="400000"/>
            </a:ln>
            <a:effectLst/>
          </p:spPr>
        </p:pic>
      </p:grpSp>
      <p:sp>
        <p:nvSpPr>
          <p:cNvPr id="94" name="Text Placeholder 13">
            <a:extLst>
              <a:ext uri="{FF2B5EF4-FFF2-40B4-BE49-F238E27FC236}">
                <a16:creationId xmlns:a16="http://schemas.microsoft.com/office/drawing/2014/main" id="{78FE7D7D-0BDF-49E7-B197-AB41735CE639}"/>
              </a:ext>
            </a:extLst>
          </p:cNvPr>
          <p:cNvSpPr>
            <a:spLocks noGrp="1"/>
          </p:cNvSpPr>
          <p:nvPr>
            <p:ph type="body" sz="quarter" idx="21"/>
          </p:nvPr>
        </p:nvSpPr>
        <p:spPr>
          <a:xfrm>
            <a:off x="7174447" y="3506839"/>
            <a:ext cx="1740096"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95" name="Text Placeholder 11">
            <a:extLst>
              <a:ext uri="{FF2B5EF4-FFF2-40B4-BE49-F238E27FC236}">
                <a16:creationId xmlns:a16="http://schemas.microsoft.com/office/drawing/2014/main" id="{BA7B78B1-9A24-40B5-8CB8-0924C84B5A4A}"/>
              </a:ext>
            </a:extLst>
          </p:cNvPr>
          <p:cNvSpPr>
            <a:spLocks noGrp="1"/>
          </p:cNvSpPr>
          <p:nvPr>
            <p:ph type="body" sz="quarter" idx="22"/>
          </p:nvPr>
        </p:nvSpPr>
        <p:spPr>
          <a:xfrm>
            <a:off x="7174446" y="4049686"/>
            <a:ext cx="1740097" cy="1212854"/>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96" name="Picture Placeholder 2">
            <a:extLst>
              <a:ext uri="{FF2B5EF4-FFF2-40B4-BE49-F238E27FC236}">
                <a16:creationId xmlns:a16="http://schemas.microsoft.com/office/drawing/2014/main" id="{D59881AA-5383-42B5-9312-53C63D1DBFFF}"/>
              </a:ext>
            </a:extLst>
          </p:cNvPr>
          <p:cNvSpPr>
            <a:spLocks noGrp="1"/>
          </p:cNvSpPr>
          <p:nvPr>
            <p:ph type="pic" sz="quarter" idx="23"/>
          </p:nvPr>
        </p:nvSpPr>
        <p:spPr>
          <a:xfrm>
            <a:off x="7174447" y="1845738"/>
            <a:ext cx="1740096"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grpSp>
        <p:nvGrpSpPr>
          <p:cNvPr id="97" name="Group">
            <a:extLst>
              <a:ext uri="{FF2B5EF4-FFF2-40B4-BE49-F238E27FC236}">
                <a16:creationId xmlns:a16="http://schemas.microsoft.com/office/drawing/2014/main" id="{1A7EA40B-A885-4643-B6F8-8105A819B85D}"/>
              </a:ext>
            </a:extLst>
          </p:cNvPr>
          <p:cNvGrpSpPr/>
          <p:nvPr userDrawn="1"/>
        </p:nvGrpSpPr>
        <p:grpSpPr>
          <a:xfrm>
            <a:off x="9145841" y="1697715"/>
            <a:ext cx="1971395" cy="4172421"/>
            <a:chOff x="12700" y="1166279"/>
            <a:chExt cx="6706791" cy="6886130"/>
          </a:xfrm>
        </p:grpSpPr>
        <p:pic>
          <p:nvPicPr>
            <p:cNvPr id="98" name="Image" descr="Image">
              <a:extLst>
                <a:ext uri="{FF2B5EF4-FFF2-40B4-BE49-F238E27FC236}">
                  <a16:creationId xmlns:a16="http://schemas.microsoft.com/office/drawing/2014/main" id="{EC7C66A9-BED2-44DD-8E7A-CCDF4A33FC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99" name="Image" descr="Image">
              <a:extLst>
                <a:ext uri="{FF2B5EF4-FFF2-40B4-BE49-F238E27FC236}">
                  <a16:creationId xmlns:a16="http://schemas.microsoft.com/office/drawing/2014/main" id="{1F8525DF-1A55-4FDB-A766-4FE644C140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1" y="4427214"/>
              <a:ext cx="6706790" cy="3544723"/>
            </a:xfrm>
            <a:prstGeom prst="rect">
              <a:avLst/>
            </a:prstGeom>
            <a:ln w="12700" cap="flat">
              <a:noFill/>
              <a:miter lim="400000"/>
            </a:ln>
            <a:effectLst/>
          </p:spPr>
        </p:pic>
      </p:grpSp>
      <p:sp>
        <p:nvSpPr>
          <p:cNvPr id="100" name="Text Placeholder 13">
            <a:extLst>
              <a:ext uri="{FF2B5EF4-FFF2-40B4-BE49-F238E27FC236}">
                <a16:creationId xmlns:a16="http://schemas.microsoft.com/office/drawing/2014/main" id="{1FA2DFDB-7E9D-48CA-925D-3EA19E9D8B1D}"/>
              </a:ext>
            </a:extLst>
          </p:cNvPr>
          <p:cNvSpPr>
            <a:spLocks noGrp="1"/>
          </p:cNvSpPr>
          <p:nvPr>
            <p:ph type="body" sz="quarter" idx="24"/>
          </p:nvPr>
        </p:nvSpPr>
        <p:spPr>
          <a:xfrm>
            <a:off x="9261492" y="3506839"/>
            <a:ext cx="1740096"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101" name="Text Placeholder 11">
            <a:extLst>
              <a:ext uri="{FF2B5EF4-FFF2-40B4-BE49-F238E27FC236}">
                <a16:creationId xmlns:a16="http://schemas.microsoft.com/office/drawing/2014/main" id="{DA6ECBE5-96F5-4028-A528-8601E0B773E5}"/>
              </a:ext>
            </a:extLst>
          </p:cNvPr>
          <p:cNvSpPr>
            <a:spLocks noGrp="1"/>
          </p:cNvSpPr>
          <p:nvPr>
            <p:ph type="body" sz="quarter" idx="25"/>
          </p:nvPr>
        </p:nvSpPr>
        <p:spPr>
          <a:xfrm>
            <a:off x="9261491" y="4049686"/>
            <a:ext cx="1740097" cy="1212854"/>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102" name="Picture Placeholder 2">
            <a:extLst>
              <a:ext uri="{FF2B5EF4-FFF2-40B4-BE49-F238E27FC236}">
                <a16:creationId xmlns:a16="http://schemas.microsoft.com/office/drawing/2014/main" id="{75809D85-D4A6-44EE-AEB6-694A67652893}"/>
              </a:ext>
            </a:extLst>
          </p:cNvPr>
          <p:cNvSpPr>
            <a:spLocks noGrp="1"/>
          </p:cNvSpPr>
          <p:nvPr>
            <p:ph type="pic" sz="quarter" idx="26"/>
          </p:nvPr>
        </p:nvSpPr>
        <p:spPr>
          <a:xfrm>
            <a:off x="9261492" y="1845738"/>
            <a:ext cx="1740096"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Tree>
    <p:extLst>
      <p:ext uri="{BB962C8B-B14F-4D97-AF65-F5344CB8AC3E}">
        <p14:creationId xmlns:p14="http://schemas.microsoft.com/office/powerpoint/2010/main" val="1442902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grpSp>
        <p:nvGrpSpPr>
          <p:cNvPr id="18" name="Group">
            <a:extLst>
              <a:ext uri="{FF2B5EF4-FFF2-40B4-BE49-F238E27FC236}">
                <a16:creationId xmlns:a16="http://schemas.microsoft.com/office/drawing/2014/main" id="{6246FF2F-0BEB-4749-A4B4-7D255247A518}"/>
              </a:ext>
            </a:extLst>
          </p:cNvPr>
          <p:cNvGrpSpPr/>
          <p:nvPr userDrawn="1"/>
        </p:nvGrpSpPr>
        <p:grpSpPr>
          <a:xfrm>
            <a:off x="360325" y="1722653"/>
            <a:ext cx="2752180" cy="1975855"/>
            <a:chOff x="12700" y="1166279"/>
            <a:chExt cx="6706791" cy="6886130"/>
          </a:xfrm>
        </p:grpSpPr>
        <p:pic>
          <p:nvPicPr>
            <p:cNvPr id="19" name="Image" descr="Image">
              <a:extLst>
                <a:ext uri="{FF2B5EF4-FFF2-40B4-BE49-F238E27FC236}">
                  <a16:creationId xmlns:a16="http://schemas.microsoft.com/office/drawing/2014/main" id="{BDE426F9-21B5-435D-AEFA-FE62C4C6A7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21" name="Image" descr="Image">
              <a:extLst>
                <a:ext uri="{FF2B5EF4-FFF2-40B4-BE49-F238E27FC236}">
                  <a16:creationId xmlns:a16="http://schemas.microsoft.com/office/drawing/2014/main" id="{0F8741A4-9826-49AC-8E5B-3E5F5D6A7E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1" y="4427214"/>
              <a:ext cx="6706790" cy="3544723"/>
            </a:xfrm>
            <a:prstGeom prst="rect">
              <a:avLst/>
            </a:prstGeom>
            <a:ln w="12700" cap="flat">
              <a:noFill/>
              <a:miter lim="400000"/>
            </a:ln>
            <a:effectLst/>
          </p:spPr>
        </p:pic>
      </p:grpSp>
      <p:sp>
        <p:nvSpPr>
          <p:cNvPr id="5" name="Text Placeholder 13">
            <a:extLst>
              <a:ext uri="{FF2B5EF4-FFF2-40B4-BE49-F238E27FC236}">
                <a16:creationId xmlns:a16="http://schemas.microsoft.com/office/drawing/2014/main" id="{01E9635B-33C6-41C4-904B-7946D9908E4A}"/>
              </a:ext>
            </a:extLst>
          </p:cNvPr>
          <p:cNvSpPr>
            <a:spLocks noGrp="1"/>
          </p:cNvSpPr>
          <p:nvPr>
            <p:ph type="body" sz="quarter" idx="13"/>
          </p:nvPr>
        </p:nvSpPr>
        <p:spPr>
          <a:xfrm>
            <a:off x="534406" y="192825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24" name="Text Placeholder 11">
            <a:extLst>
              <a:ext uri="{FF2B5EF4-FFF2-40B4-BE49-F238E27FC236}">
                <a16:creationId xmlns:a16="http://schemas.microsoft.com/office/drawing/2014/main" id="{689526AA-46F3-4234-BD46-74B6E174D8ED}"/>
              </a:ext>
            </a:extLst>
          </p:cNvPr>
          <p:cNvSpPr>
            <a:spLocks noGrp="1"/>
          </p:cNvSpPr>
          <p:nvPr>
            <p:ph type="body" sz="quarter" idx="12"/>
          </p:nvPr>
        </p:nvSpPr>
        <p:spPr>
          <a:xfrm>
            <a:off x="534405" y="2441511"/>
            <a:ext cx="2429275" cy="987490"/>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8" name="Title Placeholder 1">
            <a:extLst>
              <a:ext uri="{FF2B5EF4-FFF2-40B4-BE49-F238E27FC236}">
                <a16:creationId xmlns:a16="http://schemas.microsoft.com/office/drawing/2014/main" id="{7E0A21D1-CD82-4D30-BCA1-83BE44BBB89A}"/>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grpSp>
        <p:nvGrpSpPr>
          <p:cNvPr id="25" name="Group">
            <a:extLst>
              <a:ext uri="{FF2B5EF4-FFF2-40B4-BE49-F238E27FC236}">
                <a16:creationId xmlns:a16="http://schemas.microsoft.com/office/drawing/2014/main" id="{03324982-AE43-4815-AE82-58E33B34FA72}"/>
              </a:ext>
            </a:extLst>
          </p:cNvPr>
          <p:cNvGrpSpPr/>
          <p:nvPr userDrawn="1"/>
        </p:nvGrpSpPr>
        <p:grpSpPr>
          <a:xfrm>
            <a:off x="3246579" y="1722653"/>
            <a:ext cx="2752798" cy="1975855"/>
            <a:chOff x="12699" y="1166279"/>
            <a:chExt cx="6708296" cy="6886130"/>
          </a:xfrm>
        </p:grpSpPr>
        <p:pic>
          <p:nvPicPr>
            <p:cNvPr id="26" name="Image" descr="Image">
              <a:extLst>
                <a:ext uri="{FF2B5EF4-FFF2-40B4-BE49-F238E27FC236}">
                  <a16:creationId xmlns:a16="http://schemas.microsoft.com/office/drawing/2014/main" id="{729BD976-527E-4DE0-8665-932E3F031D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27" name="Image" descr="Image">
              <a:extLst>
                <a:ext uri="{FF2B5EF4-FFF2-40B4-BE49-F238E27FC236}">
                  <a16:creationId xmlns:a16="http://schemas.microsoft.com/office/drawing/2014/main" id="{95DED8D9-7F93-4EB2-8E1A-17D7E614FC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9" y="4427214"/>
              <a:ext cx="6708296" cy="3544723"/>
            </a:xfrm>
            <a:prstGeom prst="rect">
              <a:avLst/>
            </a:prstGeom>
            <a:ln w="12700" cap="flat">
              <a:noFill/>
              <a:miter lim="400000"/>
            </a:ln>
            <a:effectLst/>
          </p:spPr>
        </p:pic>
      </p:grpSp>
      <p:sp>
        <p:nvSpPr>
          <p:cNvPr id="28" name="Text Placeholder 13">
            <a:extLst>
              <a:ext uri="{FF2B5EF4-FFF2-40B4-BE49-F238E27FC236}">
                <a16:creationId xmlns:a16="http://schemas.microsoft.com/office/drawing/2014/main" id="{09907BCD-0F33-47E6-BA65-835480453AEC}"/>
              </a:ext>
            </a:extLst>
          </p:cNvPr>
          <p:cNvSpPr>
            <a:spLocks noGrp="1"/>
          </p:cNvSpPr>
          <p:nvPr>
            <p:ph type="body" sz="quarter" idx="15"/>
          </p:nvPr>
        </p:nvSpPr>
        <p:spPr>
          <a:xfrm>
            <a:off x="3420660" y="192825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29" name="Text Placeholder 11">
            <a:extLst>
              <a:ext uri="{FF2B5EF4-FFF2-40B4-BE49-F238E27FC236}">
                <a16:creationId xmlns:a16="http://schemas.microsoft.com/office/drawing/2014/main" id="{FE1D2672-D5FB-4C33-967D-DFF3038807C3}"/>
              </a:ext>
            </a:extLst>
          </p:cNvPr>
          <p:cNvSpPr>
            <a:spLocks noGrp="1"/>
          </p:cNvSpPr>
          <p:nvPr>
            <p:ph type="body" sz="quarter" idx="16"/>
          </p:nvPr>
        </p:nvSpPr>
        <p:spPr>
          <a:xfrm>
            <a:off x="3420659" y="2441511"/>
            <a:ext cx="2429275" cy="987489"/>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grpSp>
        <p:nvGrpSpPr>
          <p:cNvPr id="43" name="Group">
            <a:extLst>
              <a:ext uri="{FF2B5EF4-FFF2-40B4-BE49-F238E27FC236}">
                <a16:creationId xmlns:a16="http://schemas.microsoft.com/office/drawing/2014/main" id="{649BDC47-AA06-4AF3-BE0C-38BB77970252}"/>
              </a:ext>
            </a:extLst>
          </p:cNvPr>
          <p:cNvGrpSpPr/>
          <p:nvPr userDrawn="1"/>
        </p:nvGrpSpPr>
        <p:grpSpPr>
          <a:xfrm>
            <a:off x="6176942" y="1722653"/>
            <a:ext cx="2752798" cy="1975855"/>
            <a:chOff x="12699" y="1166279"/>
            <a:chExt cx="6708296" cy="6886130"/>
          </a:xfrm>
        </p:grpSpPr>
        <p:pic>
          <p:nvPicPr>
            <p:cNvPr id="44" name="Image" descr="Image">
              <a:extLst>
                <a:ext uri="{FF2B5EF4-FFF2-40B4-BE49-F238E27FC236}">
                  <a16:creationId xmlns:a16="http://schemas.microsoft.com/office/drawing/2014/main" id="{01B16358-7A4A-42FB-951F-703F820725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45" name="Image" descr="Image">
              <a:extLst>
                <a:ext uri="{FF2B5EF4-FFF2-40B4-BE49-F238E27FC236}">
                  <a16:creationId xmlns:a16="http://schemas.microsoft.com/office/drawing/2014/main" id="{EB4E5D16-817C-4595-813E-0923230662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9" y="4427214"/>
              <a:ext cx="6708296" cy="3544723"/>
            </a:xfrm>
            <a:prstGeom prst="rect">
              <a:avLst/>
            </a:prstGeom>
            <a:ln w="12700" cap="flat">
              <a:noFill/>
              <a:miter lim="400000"/>
            </a:ln>
            <a:effectLst/>
          </p:spPr>
        </p:pic>
      </p:grpSp>
      <p:sp>
        <p:nvSpPr>
          <p:cNvPr id="46" name="Text Placeholder 13">
            <a:extLst>
              <a:ext uri="{FF2B5EF4-FFF2-40B4-BE49-F238E27FC236}">
                <a16:creationId xmlns:a16="http://schemas.microsoft.com/office/drawing/2014/main" id="{5AB42BFA-8732-45EA-9768-BA257FA1DACC}"/>
              </a:ext>
            </a:extLst>
          </p:cNvPr>
          <p:cNvSpPr>
            <a:spLocks noGrp="1"/>
          </p:cNvSpPr>
          <p:nvPr>
            <p:ph type="body" sz="quarter" idx="18"/>
          </p:nvPr>
        </p:nvSpPr>
        <p:spPr>
          <a:xfrm>
            <a:off x="6351023" y="192825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47" name="Text Placeholder 11">
            <a:extLst>
              <a:ext uri="{FF2B5EF4-FFF2-40B4-BE49-F238E27FC236}">
                <a16:creationId xmlns:a16="http://schemas.microsoft.com/office/drawing/2014/main" id="{FFEA3235-9C84-477C-BA9C-CAAF9BC614FC}"/>
              </a:ext>
            </a:extLst>
          </p:cNvPr>
          <p:cNvSpPr>
            <a:spLocks noGrp="1"/>
          </p:cNvSpPr>
          <p:nvPr>
            <p:ph type="body" sz="quarter" idx="19"/>
          </p:nvPr>
        </p:nvSpPr>
        <p:spPr>
          <a:xfrm>
            <a:off x="6351022" y="2441511"/>
            <a:ext cx="2429275" cy="987489"/>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grpSp>
        <p:nvGrpSpPr>
          <p:cNvPr id="49" name="Group">
            <a:extLst>
              <a:ext uri="{FF2B5EF4-FFF2-40B4-BE49-F238E27FC236}">
                <a16:creationId xmlns:a16="http://schemas.microsoft.com/office/drawing/2014/main" id="{D8B3F0A4-B15E-438B-950D-6DFDC3C17B15}"/>
              </a:ext>
            </a:extLst>
          </p:cNvPr>
          <p:cNvGrpSpPr/>
          <p:nvPr userDrawn="1"/>
        </p:nvGrpSpPr>
        <p:grpSpPr>
          <a:xfrm>
            <a:off x="9100985" y="1722653"/>
            <a:ext cx="2752798" cy="1975855"/>
            <a:chOff x="12700" y="1166279"/>
            <a:chExt cx="6708295" cy="6886130"/>
          </a:xfrm>
        </p:grpSpPr>
        <p:pic>
          <p:nvPicPr>
            <p:cNvPr id="50" name="Image" descr="Image">
              <a:extLst>
                <a:ext uri="{FF2B5EF4-FFF2-40B4-BE49-F238E27FC236}">
                  <a16:creationId xmlns:a16="http://schemas.microsoft.com/office/drawing/2014/main" id="{B39132EC-86CC-4FFD-AC61-F8C38653E1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51" name="Image" descr="Image">
              <a:extLst>
                <a:ext uri="{FF2B5EF4-FFF2-40B4-BE49-F238E27FC236}">
                  <a16:creationId xmlns:a16="http://schemas.microsoft.com/office/drawing/2014/main" id="{F254795C-9373-40B7-A729-EB7A8CE230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065" y="4427214"/>
              <a:ext cx="6481930" cy="3544723"/>
            </a:xfrm>
            <a:prstGeom prst="rect">
              <a:avLst/>
            </a:prstGeom>
            <a:ln w="12700" cap="flat">
              <a:noFill/>
              <a:miter lim="400000"/>
            </a:ln>
            <a:effectLst/>
          </p:spPr>
        </p:pic>
      </p:grpSp>
      <p:sp>
        <p:nvSpPr>
          <p:cNvPr id="52" name="Text Placeholder 13">
            <a:extLst>
              <a:ext uri="{FF2B5EF4-FFF2-40B4-BE49-F238E27FC236}">
                <a16:creationId xmlns:a16="http://schemas.microsoft.com/office/drawing/2014/main" id="{687E4EB2-C442-4709-9226-C256DAA16D9E}"/>
              </a:ext>
            </a:extLst>
          </p:cNvPr>
          <p:cNvSpPr>
            <a:spLocks noGrp="1"/>
          </p:cNvSpPr>
          <p:nvPr>
            <p:ph type="body" sz="quarter" idx="21"/>
          </p:nvPr>
        </p:nvSpPr>
        <p:spPr>
          <a:xfrm>
            <a:off x="9275066" y="192825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53" name="Text Placeholder 11">
            <a:extLst>
              <a:ext uri="{FF2B5EF4-FFF2-40B4-BE49-F238E27FC236}">
                <a16:creationId xmlns:a16="http://schemas.microsoft.com/office/drawing/2014/main" id="{E272AD25-475A-4957-B0A3-D584A94087BE}"/>
              </a:ext>
            </a:extLst>
          </p:cNvPr>
          <p:cNvSpPr>
            <a:spLocks noGrp="1"/>
          </p:cNvSpPr>
          <p:nvPr>
            <p:ph type="body" sz="quarter" idx="22"/>
          </p:nvPr>
        </p:nvSpPr>
        <p:spPr>
          <a:xfrm>
            <a:off x="9275065" y="2441511"/>
            <a:ext cx="2429275" cy="987489"/>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580834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 Topics with Bullet Points">
    <p:spTree>
      <p:nvGrpSpPr>
        <p:cNvPr id="1" name=""/>
        <p:cNvGrpSpPr/>
        <p:nvPr/>
      </p:nvGrpSpPr>
      <p:grpSpPr>
        <a:xfrm>
          <a:off x="0" y="0"/>
          <a:ext cx="0" cy="0"/>
          <a:chOff x="0" y="0"/>
          <a:chExt cx="0" cy="0"/>
        </a:xfrm>
      </p:grpSpPr>
      <p:grpSp>
        <p:nvGrpSpPr>
          <p:cNvPr id="18" name="Group">
            <a:extLst>
              <a:ext uri="{FF2B5EF4-FFF2-40B4-BE49-F238E27FC236}">
                <a16:creationId xmlns:a16="http://schemas.microsoft.com/office/drawing/2014/main" id="{6246FF2F-0BEB-4749-A4B4-7D255247A518}"/>
              </a:ext>
            </a:extLst>
          </p:cNvPr>
          <p:cNvGrpSpPr/>
          <p:nvPr userDrawn="1"/>
        </p:nvGrpSpPr>
        <p:grpSpPr>
          <a:xfrm>
            <a:off x="360325" y="1722653"/>
            <a:ext cx="2752180" cy="1975855"/>
            <a:chOff x="12700" y="1166279"/>
            <a:chExt cx="6706791" cy="6886130"/>
          </a:xfrm>
        </p:grpSpPr>
        <p:pic>
          <p:nvPicPr>
            <p:cNvPr id="19" name="Image" descr="Image">
              <a:extLst>
                <a:ext uri="{FF2B5EF4-FFF2-40B4-BE49-F238E27FC236}">
                  <a16:creationId xmlns:a16="http://schemas.microsoft.com/office/drawing/2014/main" id="{BDE426F9-21B5-435D-AEFA-FE62C4C6A7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21" name="Image" descr="Image">
              <a:extLst>
                <a:ext uri="{FF2B5EF4-FFF2-40B4-BE49-F238E27FC236}">
                  <a16:creationId xmlns:a16="http://schemas.microsoft.com/office/drawing/2014/main" id="{0F8741A4-9826-49AC-8E5B-3E5F5D6A7E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1" y="4427214"/>
              <a:ext cx="6706790" cy="3544723"/>
            </a:xfrm>
            <a:prstGeom prst="rect">
              <a:avLst/>
            </a:prstGeom>
            <a:ln w="12700" cap="flat">
              <a:noFill/>
              <a:miter lim="400000"/>
            </a:ln>
            <a:effectLst/>
          </p:spPr>
        </p:pic>
      </p:grpSp>
      <p:sp>
        <p:nvSpPr>
          <p:cNvPr id="5" name="Text Placeholder 13">
            <a:extLst>
              <a:ext uri="{FF2B5EF4-FFF2-40B4-BE49-F238E27FC236}">
                <a16:creationId xmlns:a16="http://schemas.microsoft.com/office/drawing/2014/main" id="{01E9635B-33C6-41C4-904B-7946D9908E4A}"/>
              </a:ext>
            </a:extLst>
          </p:cNvPr>
          <p:cNvSpPr>
            <a:spLocks noGrp="1"/>
          </p:cNvSpPr>
          <p:nvPr>
            <p:ph type="body" sz="quarter" idx="13"/>
          </p:nvPr>
        </p:nvSpPr>
        <p:spPr>
          <a:xfrm>
            <a:off x="534406" y="192825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24" name="Text Placeholder 11">
            <a:extLst>
              <a:ext uri="{FF2B5EF4-FFF2-40B4-BE49-F238E27FC236}">
                <a16:creationId xmlns:a16="http://schemas.microsoft.com/office/drawing/2014/main" id="{689526AA-46F3-4234-BD46-74B6E174D8ED}"/>
              </a:ext>
            </a:extLst>
          </p:cNvPr>
          <p:cNvSpPr>
            <a:spLocks noGrp="1"/>
          </p:cNvSpPr>
          <p:nvPr>
            <p:ph type="body" sz="quarter" idx="12"/>
          </p:nvPr>
        </p:nvSpPr>
        <p:spPr>
          <a:xfrm>
            <a:off x="534405" y="2441511"/>
            <a:ext cx="2429275" cy="987490"/>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8" name="Title Placeholder 1">
            <a:extLst>
              <a:ext uri="{FF2B5EF4-FFF2-40B4-BE49-F238E27FC236}">
                <a16:creationId xmlns:a16="http://schemas.microsoft.com/office/drawing/2014/main" id="{7E0A21D1-CD82-4D30-BCA1-83BE44BBB89A}"/>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grpSp>
        <p:nvGrpSpPr>
          <p:cNvPr id="25" name="Group">
            <a:extLst>
              <a:ext uri="{FF2B5EF4-FFF2-40B4-BE49-F238E27FC236}">
                <a16:creationId xmlns:a16="http://schemas.microsoft.com/office/drawing/2014/main" id="{03324982-AE43-4815-AE82-58E33B34FA72}"/>
              </a:ext>
            </a:extLst>
          </p:cNvPr>
          <p:cNvGrpSpPr/>
          <p:nvPr userDrawn="1"/>
        </p:nvGrpSpPr>
        <p:grpSpPr>
          <a:xfrm>
            <a:off x="3246579" y="1722653"/>
            <a:ext cx="2752798" cy="1975855"/>
            <a:chOff x="12699" y="1166279"/>
            <a:chExt cx="6708296" cy="6886130"/>
          </a:xfrm>
        </p:grpSpPr>
        <p:pic>
          <p:nvPicPr>
            <p:cNvPr id="26" name="Image" descr="Image">
              <a:extLst>
                <a:ext uri="{FF2B5EF4-FFF2-40B4-BE49-F238E27FC236}">
                  <a16:creationId xmlns:a16="http://schemas.microsoft.com/office/drawing/2014/main" id="{729BD976-527E-4DE0-8665-932E3F031D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27" name="Image" descr="Image">
              <a:extLst>
                <a:ext uri="{FF2B5EF4-FFF2-40B4-BE49-F238E27FC236}">
                  <a16:creationId xmlns:a16="http://schemas.microsoft.com/office/drawing/2014/main" id="{95DED8D9-7F93-4EB2-8E1A-17D7E614FC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9" y="4427214"/>
              <a:ext cx="6708296" cy="3544723"/>
            </a:xfrm>
            <a:prstGeom prst="rect">
              <a:avLst/>
            </a:prstGeom>
            <a:ln w="12700" cap="flat">
              <a:noFill/>
              <a:miter lim="400000"/>
            </a:ln>
            <a:effectLst/>
          </p:spPr>
        </p:pic>
      </p:grpSp>
      <p:sp>
        <p:nvSpPr>
          <p:cNvPr id="28" name="Text Placeholder 13">
            <a:extLst>
              <a:ext uri="{FF2B5EF4-FFF2-40B4-BE49-F238E27FC236}">
                <a16:creationId xmlns:a16="http://schemas.microsoft.com/office/drawing/2014/main" id="{09907BCD-0F33-47E6-BA65-835480453AEC}"/>
              </a:ext>
            </a:extLst>
          </p:cNvPr>
          <p:cNvSpPr>
            <a:spLocks noGrp="1"/>
          </p:cNvSpPr>
          <p:nvPr>
            <p:ph type="body" sz="quarter" idx="15"/>
          </p:nvPr>
        </p:nvSpPr>
        <p:spPr>
          <a:xfrm>
            <a:off x="3420660" y="192825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29" name="Text Placeholder 11">
            <a:extLst>
              <a:ext uri="{FF2B5EF4-FFF2-40B4-BE49-F238E27FC236}">
                <a16:creationId xmlns:a16="http://schemas.microsoft.com/office/drawing/2014/main" id="{FE1D2672-D5FB-4C33-967D-DFF3038807C3}"/>
              </a:ext>
            </a:extLst>
          </p:cNvPr>
          <p:cNvSpPr>
            <a:spLocks noGrp="1"/>
          </p:cNvSpPr>
          <p:nvPr>
            <p:ph type="body" sz="quarter" idx="16"/>
          </p:nvPr>
        </p:nvSpPr>
        <p:spPr>
          <a:xfrm>
            <a:off x="3420659" y="2441511"/>
            <a:ext cx="2429275" cy="987489"/>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grpSp>
        <p:nvGrpSpPr>
          <p:cNvPr id="43" name="Group">
            <a:extLst>
              <a:ext uri="{FF2B5EF4-FFF2-40B4-BE49-F238E27FC236}">
                <a16:creationId xmlns:a16="http://schemas.microsoft.com/office/drawing/2014/main" id="{649BDC47-AA06-4AF3-BE0C-38BB77970252}"/>
              </a:ext>
            </a:extLst>
          </p:cNvPr>
          <p:cNvGrpSpPr/>
          <p:nvPr userDrawn="1"/>
        </p:nvGrpSpPr>
        <p:grpSpPr>
          <a:xfrm>
            <a:off x="6176942" y="1722653"/>
            <a:ext cx="2752798" cy="1975855"/>
            <a:chOff x="12699" y="1166279"/>
            <a:chExt cx="6708296" cy="6886130"/>
          </a:xfrm>
        </p:grpSpPr>
        <p:pic>
          <p:nvPicPr>
            <p:cNvPr id="44" name="Image" descr="Image">
              <a:extLst>
                <a:ext uri="{FF2B5EF4-FFF2-40B4-BE49-F238E27FC236}">
                  <a16:creationId xmlns:a16="http://schemas.microsoft.com/office/drawing/2014/main" id="{01B16358-7A4A-42FB-951F-703F820725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45" name="Image" descr="Image">
              <a:extLst>
                <a:ext uri="{FF2B5EF4-FFF2-40B4-BE49-F238E27FC236}">
                  <a16:creationId xmlns:a16="http://schemas.microsoft.com/office/drawing/2014/main" id="{EB4E5D16-817C-4595-813E-0923230662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9" y="4427214"/>
              <a:ext cx="6708296" cy="3544723"/>
            </a:xfrm>
            <a:prstGeom prst="rect">
              <a:avLst/>
            </a:prstGeom>
            <a:ln w="12700" cap="flat">
              <a:noFill/>
              <a:miter lim="400000"/>
            </a:ln>
            <a:effectLst/>
          </p:spPr>
        </p:pic>
      </p:grpSp>
      <p:sp>
        <p:nvSpPr>
          <p:cNvPr id="46" name="Text Placeholder 13">
            <a:extLst>
              <a:ext uri="{FF2B5EF4-FFF2-40B4-BE49-F238E27FC236}">
                <a16:creationId xmlns:a16="http://schemas.microsoft.com/office/drawing/2014/main" id="{5AB42BFA-8732-45EA-9768-BA257FA1DACC}"/>
              </a:ext>
            </a:extLst>
          </p:cNvPr>
          <p:cNvSpPr>
            <a:spLocks noGrp="1"/>
          </p:cNvSpPr>
          <p:nvPr>
            <p:ph type="body" sz="quarter" idx="18"/>
          </p:nvPr>
        </p:nvSpPr>
        <p:spPr>
          <a:xfrm>
            <a:off x="6351023" y="192825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47" name="Text Placeholder 11">
            <a:extLst>
              <a:ext uri="{FF2B5EF4-FFF2-40B4-BE49-F238E27FC236}">
                <a16:creationId xmlns:a16="http://schemas.microsoft.com/office/drawing/2014/main" id="{FFEA3235-9C84-477C-BA9C-CAAF9BC614FC}"/>
              </a:ext>
            </a:extLst>
          </p:cNvPr>
          <p:cNvSpPr>
            <a:spLocks noGrp="1"/>
          </p:cNvSpPr>
          <p:nvPr>
            <p:ph type="body" sz="quarter" idx="19"/>
          </p:nvPr>
        </p:nvSpPr>
        <p:spPr>
          <a:xfrm>
            <a:off x="6351022" y="2441511"/>
            <a:ext cx="2429275" cy="987489"/>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grpSp>
        <p:nvGrpSpPr>
          <p:cNvPr id="49" name="Group">
            <a:extLst>
              <a:ext uri="{FF2B5EF4-FFF2-40B4-BE49-F238E27FC236}">
                <a16:creationId xmlns:a16="http://schemas.microsoft.com/office/drawing/2014/main" id="{D8B3F0A4-B15E-438B-950D-6DFDC3C17B15}"/>
              </a:ext>
            </a:extLst>
          </p:cNvPr>
          <p:cNvGrpSpPr/>
          <p:nvPr userDrawn="1"/>
        </p:nvGrpSpPr>
        <p:grpSpPr>
          <a:xfrm>
            <a:off x="9100985" y="1722653"/>
            <a:ext cx="2752798" cy="1975855"/>
            <a:chOff x="12700" y="1166279"/>
            <a:chExt cx="6708295" cy="6886130"/>
          </a:xfrm>
        </p:grpSpPr>
        <p:pic>
          <p:nvPicPr>
            <p:cNvPr id="50" name="Image" descr="Image">
              <a:extLst>
                <a:ext uri="{FF2B5EF4-FFF2-40B4-BE49-F238E27FC236}">
                  <a16:creationId xmlns:a16="http://schemas.microsoft.com/office/drawing/2014/main" id="{B39132EC-86CC-4FFD-AC61-F8C38653E1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51" name="Image" descr="Image">
              <a:extLst>
                <a:ext uri="{FF2B5EF4-FFF2-40B4-BE49-F238E27FC236}">
                  <a16:creationId xmlns:a16="http://schemas.microsoft.com/office/drawing/2014/main" id="{F254795C-9373-40B7-A729-EB7A8CE230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065" y="4427214"/>
              <a:ext cx="6481930" cy="3544723"/>
            </a:xfrm>
            <a:prstGeom prst="rect">
              <a:avLst/>
            </a:prstGeom>
            <a:ln w="12700" cap="flat">
              <a:noFill/>
              <a:miter lim="400000"/>
            </a:ln>
            <a:effectLst/>
          </p:spPr>
        </p:pic>
      </p:grpSp>
      <p:sp>
        <p:nvSpPr>
          <p:cNvPr id="52" name="Text Placeholder 13">
            <a:extLst>
              <a:ext uri="{FF2B5EF4-FFF2-40B4-BE49-F238E27FC236}">
                <a16:creationId xmlns:a16="http://schemas.microsoft.com/office/drawing/2014/main" id="{687E4EB2-C442-4709-9226-C256DAA16D9E}"/>
              </a:ext>
            </a:extLst>
          </p:cNvPr>
          <p:cNvSpPr>
            <a:spLocks noGrp="1"/>
          </p:cNvSpPr>
          <p:nvPr>
            <p:ph type="body" sz="quarter" idx="21"/>
          </p:nvPr>
        </p:nvSpPr>
        <p:spPr>
          <a:xfrm>
            <a:off x="9275066" y="192825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53" name="Text Placeholder 11">
            <a:extLst>
              <a:ext uri="{FF2B5EF4-FFF2-40B4-BE49-F238E27FC236}">
                <a16:creationId xmlns:a16="http://schemas.microsoft.com/office/drawing/2014/main" id="{E272AD25-475A-4957-B0A3-D584A94087BE}"/>
              </a:ext>
            </a:extLst>
          </p:cNvPr>
          <p:cNvSpPr>
            <a:spLocks noGrp="1"/>
          </p:cNvSpPr>
          <p:nvPr>
            <p:ph type="body" sz="quarter" idx="22"/>
          </p:nvPr>
        </p:nvSpPr>
        <p:spPr>
          <a:xfrm>
            <a:off x="9275065" y="2441511"/>
            <a:ext cx="2429275" cy="987489"/>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grpSp>
        <p:nvGrpSpPr>
          <p:cNvPr id="23" name="Group">
            <a:extLst>
              <a:ext uri="{FF2B5EF4-FFF2-40B4-BE49-F238E27FC236}">
                <a16:creationId xmlns:a16="http://schemas.microsoft.com/office/drawing/2014/main" id="{6A8427C2-8A23-4671-9323-327E62BF9B03}"/>
              </a:ext>
            </a:extLst>
          </p:cNvPr>
          <p:cNvGrpSpPr/>
          <p:nvPr userDrawn="1"/>
        </p:nvGrpSpPr>
        <p:grpSpPr>
          <a:xfrm>
            <a:off x="359708" y="3970553"/>
            <a:ext cx="2752180" cy="1975855"/>
            <a:chOff x="12700" y="1166279"/>
            <a:chExt cx="6706791" cy="6886130"/>
          </a:xfrm>
        </p:grpSpPr>
        <p:pic>
          <p:nvPicPr>
            <p:cNvPr id="30" name="Image" descr="Image">
              <a:extLst>
                <a:ext uri="{FF2B5EF4-FFF2-40B4-BE49-F238E27FC236}">
                  <a16:creationId xmlns:a16="http://schemas.microsoft.com/office/drawing/2014/main" id="{A6B797BC-EAC1-4071-9D8F-A0FED9C66A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31" name="Image" descr="Image">
              <a:extLst>
                <a:ext uri="{FF2B5EF4-FFF2-40B4-BE49-F238E27FC236}">
                  <a16:creationId xmlns:a16="http://schemas.microsoft.com/office/drawing/2014/main" id="{8CDB06B1-AB04-4E22-BEED-173FED17F4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1" y="4427214"/>
              <a:ext cx="6706790" cy="3544723"/>
            </a:xfrm>
            <a:prstGeom prst="rect">
              <a:avLst/>
            </a:prstGeom>
            <a:ln w="12700" cap="flat">
              <a:noFill/>
              <a:miter lim="400000"/>
            </a:ln>
            <a:effectLst/>
          </p:spPr>
        </p:pic>
      </p:grpSp>
      <p:sp>
        <p:nvSpPr>
          <p:cNvPr id="32" name="Text Placeholder 13">
            <a:extLst>
              <a:ext uri="{FF2B5EF4-FFF2-40B4-BE49-F238E27FC236}">
                <a16:creationId xmlns:a16="http://schemas.microsoft.com/office/drawing/2014/main" id="{8B845B1F-9B3E-44C7-829B-4D507496550D}"/>
              </a:ext>
            </a:extLst>
          </p:cNvPr>
          <p:cNvSpPr>
            <a:spLocks noGrp="1"/>
          </p:cNvSpPr>
          <p:nvPr>
            <p:ph type="body" sz="quarter" idx="23"/>
          </p:nvPr>
        </p:nvSpPr>
        <p:spPr>
          <a:xfrm>
            <a:off x="533789" y="417615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33" name="Text Placeholder 11">
            <a:extLst>
              <a:ext uri="{FF2B5EF4-FFF2-40B4-BE49-F238E27FC236}">
                <a16:creationId xmlns:a16="http://schemas.microsoft.com/office/drawing/2014/main" id="{2C6AF42B-9E3F-4586-AA22-0FB4745354A2}"/>
              </a:ext>
            </a:extLst>
          </p:cNvPr>
          <p:cNvSpPr>
            <a:spLocks noGrp="1"/>
          </p:cNvSpPr>
          <p:nvPr>
            <p:ph type="body" sz="quarter" idx="24"/>
          </p:nvPr>
        </p:nvSpPr>
        <p:spPr>
          <a:xfrm>
            <a:off x="533788" y="4689411"/>
            <a:ext cx="2429275" cy="987490"/>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grpSp>
        <p:nvGrpSpPr>
          <p:cNvPr id="34" name="Group">
            <a:extLst>
              <a:ext uri="{FF2B5EF4-FFF2-40B4-BE49-F238E27FC236}">
                <a16:creationId xmlns:a16="http://schemas.microsoft.com/office/drawing/2014/main" id="{F5D1F6E5-77B1-469C-A5A5-7D86E34D4D0A}"/>
              </a:ext>
            </a:extLst>
          </p:cNvPr>
          <p:cNvGrpSpPr/>
          <p:nvPr userDrawn="1"/>
        </p:nvGrpSpPr>
        <p:grpSpPr>
          <a:xfrm>
            <a:off x="3245962" y="3970553"/>
            <a:ext cx="2752798" cy="1975855"/>
            <a:chOff x="12699" y="1166279"/>
            <a:chExt cx="6708296" cy="6886130"/>
          </a:xfrm>
        </p:grpSpPr>
        <p:pic>
          <p:nvPicPr>
            <p:cNvPr id="35" name="Image" descr="Image">
              <a:extLst>
                <a:ext uri="{FF2B5EF4-FFF2-40B4-BE49-F238E27FC236}">
                  <a16:creationId xmlns:a16="http://schemas.microsoft.com/office/drawing/2014/main" id="{2CFB928A-5203-4901-9203-663FD34624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36" name="Image" descr="Image">
              <a:extLst>
                <a:ext uri="{FF2B5EF4-FFF2-40B4-BE49-F238E27FC236}">
                  <a16:creationId xmlns:a16="http://schemas.microsoft.com/office/drawing/2014/main" id="{5DD6154E-E99C-4D8A-B9FF-65B6DC4AA2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9" y="4427214"/>
              <a:ext cx="6708296" cy="3544723"/>
            </a:xfrm>
            <a:prstGeom prst="rect">
              <a:avLst/>
            </a:prstGeom>
            <a:ln w="12700" cap="flat">
              <a:noFill/>
              <a:miter lim="400000"/>
            </a:ln>
            <a:effectLst/>
          </p:spPr>
        </p:pic>
      </p:grpSp>
      <p:sp>
        <p:nvSpPr>
          <p:cNvPr id="37" name="Text Placeholder 13">
            <a:extLst>
              <a:ext uri="{FF2B5EF4-FFF2-40B4-BE49-F238E27FC236}">
                <a16:creationId xmlns:a16="http://schemas.microsoft.com/office/drawing/2014/main" id="{4CEDF944-3122-4434-8BFC-032F69740EEB}"/>
              </a:ext>
            </a:extLst>
          </p:cNvPr>
          <p:cNvSpPr>
            <a:spLocks noGrp="1"/>
          </p:cNvSpPr>
          <p:nvPr>
            <p:ph type="body" sz="quarter" idx="25"/>
          </p:nvPr>
        </p:nvSpPr>
        <p:spPr>
          <a:xfrm>
            <a:off x="3420043" y="417615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38" name="Text Placeholder 11">
            <a:extLst>
              <a:ext uri="{FF2B5EF4-FFF2-40B4-BE49-F238E27FC236}">
                <a16:creationId xmlns:a16="http://schemas.microsoft.com/office/drawing/2014/main" id="{BD59D678-6B95-453E-8156-43823362ACE8}"/>
              </a:ext>
            </a:extLst>
          </p:cNvPr>
          <p:cNvSpPr>
            <a:spLocks noGrp="1"/>
          </p:cNvSpPr>
          <p:nvPr>
            <p:ph type="body" sz="quarter" idx="26"/>
          </p:nvPr>
        </p:nvSpPr>
        <p:spPr>
          <a:xfrm>
            <a:off x="3420042" y="4689411"/>
            <a:ext cx="2429275" cy="987489"/>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grpSp>
        <p:nvGrpSpPr>
          <p:cNvPr id="39" name="Group">
            <a:extLst>
              <a:ext uri="{FF2B5EF4-FFF2-40B4-BE49-F238E27FC236}">
                <a16:creationId xmlns:a16="http://schemas.microsoft.com/office/drawing/2014/main" id="{73423B07-C7D9-4944-A6A2-12510D5F03EE}"/>
              </a:ext>
            </a:extLst>
          </p:cNvPr>
          <p:cNvGrpSpPr/>
          <p:nvPr userDrawn="1"/>
        </p:nvGrpSpPr>
        <p:grpSpPr>
          <a:xfrm>
            <a:off x="6176325" y="3970553"/>
            <a:ext cx="2752798" cy="1975855"/>
            <a:chOff x="12699" y="1166279"/>
            <a:chExt cx="6708296" cy="6886130"/>
          </a:xfrm>
        </p:grpSpPr>
        <p:pic>
          <p:nvPicPr>
            <p:cNvPr id="40" name="Image" descr="Image">
              <a:extLst>
                <a:ext uri="{FF2B5EF4-FFF2-40B4-BE49-F238E27FC236}">
                  <a16:creationId xmlns:a16="http://schemas.microsoft.com/office/drawing/2014/main" id="{8D86DA6C-9AA1-41B5-81A2-77584A5638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41" name="Image" descr="Image">
              <a:extLst>
                <a:ext uri="{FF2B5EF4-FFF2-40B4-BE49-F238E27FC236}">
                  <a16:creationId xmlns:a16="http://schemas.microsoft.com/office/drawing/2014/main" id="{A76FAFA2-9E1B-432E-8CB8-4A37534BCA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9" y="4427214"/>
              <a:ext cx="6708296" cy="3544723"/>
            </a:xfrm>
            <a:prstGeom prst="rect">
              <a:avLst/>
            </a:prstGeom>
            <a:ln w="12700" cap="flat">
              <a:noFill/>
              <a:miter lim="400000"/>
            </a:ln>
            <a:effectLst/>
          </p:spPr>
        </p:pic>
      </p:grpSp>
      <p:sp>
        <p:nvSpPr>
          <p:cNvPr id="42" name="Text Placeholder 13">
            <a:extLst>
              <a:ext uri="{FF2B5EF4-FFF2-40B4-BE49-F238E27FC236}">
                <a16:creationId xmlns:a16="http://schemas.microsoft.com/office/drawing/2014/main" id="{84DFF520-2B1C-43E2-8B20-6D5A4EC808F8}"/>
              </a:ext>
            </a:extLst>
          </p:cNvPr>
          <p:cNvSpPr>
            <a:spLocks noGrp="1"/>
          </p:cNvSpPr>
          <p:nvPr>
            <p:ph type="body" sz="quarter" idx="27"/>
          </p:nvPr>
        </p:nvSpPr>
        <p:spPr>
          <a:xfrm>
            <a:off x="6350406" y="417615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48" name="Text Placeholder 11">
            <a:extLst>
              <a:ext uri="{FF2B5EF4-FFF2-40B4-BE49-F238E27FC236}">
                <a16:creationId xmlns:a16="http://schemas.microsoft.com/office/drawing/2014/main" id="{D0148AB4-C913-45FB-AA11-73E3A74C474C}"/>
              </a:ext>
            </a:extLst>
          </p:cNvPr>
          <p:cNvSpPr>
            <a:spLocks noGrp="1"/>
          </p:cNvSpPr>
          <p:nvPr>
            <p:ph type="body" sz="quarter" idx="28"/>
          </p:nvPr>
        </p:nvSpPr>
        <p:spPr>
          <a:xfrm>
            <a:off x="6350405" y="4689411"/>
            <a:ext cx="2429275" cy="987489"/>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grpSp>
        <p:nvGrpSpPr>
          <p:cNvPr id="54" name="Group">
            <a:extLst>
              <a:ext uri="{FF2B5EF4-FFF2-40B4-BE49-F238E27FC236}">
                <a16:creationId xmlns:a16="http://schemas.microsoft.com/office/drawing/2014/main" id="{653744CD-2135-4723-9D16-3A066A2B4E85}"/>
              </a:ext>
            </a:extLst>
          </p:cNvPr>
          <p:cNvGrpSpPr/>
          <p:nvPr userDrawn="1"/>
        </p:nvGrpSpPr>
        <p:grpSpPr>
          <a:xfrm>
            <a:off x="9100368" y="3970553"/>
            <a:ext cx="2752798" cy="1975855"/>
            <a:chOff x="12700" y="1166279"/>
            <a:chExt cx="6708295" cy="6886130"/>
          </a:xfrm>
        </p:grpSpPr>
        <p:pic>
          <p:nvPicPr>
            <p:cNvPr id="55" name="Image" descr="Image">
              <a:extLst>
                <a:ext uri="{FF2B5EF4-FFF2-40B4-BE49-F238E27FC236}">
                  <a16:creationId xmlns:a16="http://schemas.microsoft.com/office/drawing/2014/main" id="{6D27B232-E680-4063-A7B7-D49AABD7BE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56" name="Image" descr="Image">
              <a:extLst>
                <a:ext uri="{FF2B5EF4-FFF2-40B4-BE49-F238E27FC236}">
                  <a16:creationId xmlns:a16="http://schemas.microsoft.com/office/drawing/2014/main" id="{816587C3-FF52-4C61-8720-47C6597BE9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065" y="4427214"/>
              <a:ext cx="6481930" cy="3544723"/>
            </a:xfrm>
            <a:prstGeom prst="rect">
              <a:avLst/>
            </a:prstGeom>
            <a:ln w="12700" cap="flat">
              <a:noFill/>
              <a:miter lim="400000"/>
            </a:ln>
            <a:effectLst/>
          </p:spPr>
        </p:pic>
      </p:grpSp>
      <p:sp>
        <p:nvSpPr>
          <p:cNvPr id="57" name="Text Placeholder 13">
            <a:extLst>
              <a:ext uri="{FF2B5EF4-FFF2-40B4-BE49-F238E27FC236}">
                <a16:creationId xmlns:a16="http://schemas.microsoft.com/office/drawing/2014/main" id="{63DDDC32-1702-4BFB-848E-4EDF9C5FA07A}"/>
              </a:ext>
            </a:extLst>
          </p:cNvPr>
          <p:cNvSpPr>
            <a:spLocks noGrp="1"/>
          </p:cNvSpPr>
          <p:nvPr>
            <p:ph type="body" sz="quarter" idx="29"/>
          </p:nvPr>
        </p:nvSpPr>
        <p:spPr>
          <a:xfrm>
            <a:off x="9274449" y="417615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58" name="Text Placeholder 11">
            <a:extLst>
              <a:ext uri="{FF2B5EF4-FFF2-40B4-BE49-F238E27FC236}">
                <a16:creationId xmlns:a16="http://schemas.microsoft.com/office/drawing/2014/main" id="{0CD89D5D-F58E-49D6-B677-D10003FD8D92}"/>
              </a:ext>
            </a:extLst>
          </p:cNvPr>
          <p:cNvSpPr>
            <a:spLocks noGrp="1"/>
          </p:cNvSpPr>
          <p:nvPr>
            <p:ph type="body" sz="quarter" idx="30"/>
          </p:nvPr>
        </p:nvSpPr>
        <p:spPr>
          <a:xfrm>
            <a:off x="9274448" y="4689411"/>
            <a:ext cx="2429275" cy="987489"/>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966779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Tabl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3EC70DD1-A7F6-45BC-8ACB-DA6AAA51E9DA}"/>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able Placeholder 2">
            <a:extLst>
              <a:ext uri="{FF2B5EF4-FFF2-40B4-BE49-F238E27FC236}">
                <a16:creationId xmlns:a16="http://schemas.microsoft.com/office/drawing/2014/main" id="{FB557C22-2BDA-46E2-A4BF-A0B547B37EBD}"/>
              </a:ext>
            </a:extLst>
          </p:cNvPr>
          <p:cNvSpPr>
            <a:spLocks noGrp="1"/>
          </p:cNvSpPr>
          <p:nvPr>
            <p:ph type="tbl" sz="quarter" idx="10"/>
          </p:nvPr>
        </p:nvSpPr>
        <p:spPr>
          <a:xfrm>
            <a:off x="430033" y="1558925"/>
            <a:ext cx="11433355" cy="4484688"/>
          </a:xfrm>
          <a:prstGeom prst="rect">
            <a:avLst/>
          </a:prstGeom>
        </p:spPr>
        <p:txBody>
          <a:bodyPr/>
          <a:lstStyle/>
          <a:p>
            <a:endParaRPr lang="de-DE"/>
          </a:p>
        </p:txBody>
      </p:sp>
    </p:spTree>
    <p:extLst>
      <p:ext uri="{BB962C8B-B14F-4D97-AF65-F5344CB8AC3E}">
        <p14:creationId xmlns:p14="http://schemas.microsoft.com/office/powerpoint/2010/main" val="258792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oints with results">
    <p:spTree>
      <p:nvGrpSpPr>
        <p:cNvPr id="1" name=""/>
        <p:cNvGrpSpPr/>
        <p:nvPr/>
      </p:nvGrpSpPr>
      <p:grpSpPr>
        <a:xfrm>
          <a:off x="0" y="0"/>
          <a:ext cx="0" cy="0"/>
          <a:chOff x="0" y="0"/>
          <a:chExt cx="0" cy="0"/>
        </a:xfrm>
      </p:grpSpPr>
      <p:grpSp>
        <p:nvGrpSpPr>
          <p:cNvPr id="18" name="Group">
            <a:extLst>
              <a:ext uri="{FF2B5EF4-FFF2-40B4-BE49-F238E27FC236}">
                <a16:creationId xmlns:a16="http://schemas.microsoft.com/office/drawing/2014/main" id="{6246FF2F-0BEB-4749-A4B4-7D255247A518}"/>
              </a:ext>
            </a:extLst>
          </p:cNvPr>
          <p:cNvGrpSpPr/>
          <p:nvPr userDrawn="1"/>
        </p:nvGrpSpPr>
        <p:grpSpPr>
          <a:xfrm>
            <a:off x="359708" y="1601359"/>
            <a:ext cx="2752180" cy="1975855"/>
            <a:chOff x="12700" y="1166279"/>
            <a:chExt cx="6706791" cy="6886130"/>
          </a:xfrm>
        </p:grpSpPr>
        <p:pic>
          <p:nvPicPr>
            <p:cNvPr id="19" name="Image" descr="Image">
              <a:extLst>
                <a:ext uri="{FF2B5EF4-FFF2-40B4-BE49-F238E27FC236}">
                  <a16:creationId xmlns:a16="http://schemas.microsoft.com/office/drawing/2014/main" id="{BDE426F9-21B5-435D-AEFA-FE62C4C6A7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21" name="Image" descr="Image">
              <a:extLst>
                <a:ext uri="{FF2B5EF4-FFF2-40B4-BE49-F238E27FC236}">
                  <a16:creationId xmlns:a16="http://schemas.microsoft.com/office/drawing/2014/main" id="{0F8741A4-9826-49AC-8E5B-3E5F5D6A7E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1" y="4427214"/>
              <a:ext cx="6706790" cy="3544723"/>
            </a:xfrm>
            <a:prstGeom prst="rect">
              <a:avLst/>
            </a:prstGeom>
            <a:ln w="12700" cap="flat">
              <a:noFill/>
              <a:miter lim="400000"/>
            </a:ln>
            <a:effectLst/>
          </p:spPr>
        </p:pic>
      </p:grpSp>
      <p:sp>
        <p:nvSpPr>
          <p:cNvPr id="5" name="Text Placeholder 13">
            <a:extLst>
              <a:ext uri="{FF2B5EF4-FFF2-40B4-BE49-F238E27FC236}">
                <a16:creationId xmlns:a16="http://schemas.microsoft.com/office/drawing/2014/main" id="{01E9635B-33C6-41C4-904B-7946D9908E4A}"/>
              </a:ext>
            </a:extLst>
          </p:cNvPr>
          <p:cNvSpPr>
            <a:spLocks noGrp="1"/>
          </p:cNvSpPr>
          <p:nvPr>
            <p:ph type="body" sz="quarter" idx="13"/>
          </p:nvPr>
        </p:nvSpPr>
        <p:spPr>
          <a:xfrm>
            <a:off x="533789" y="1806962"/>
            <a:ext cx="2429274" cy="1597872"/>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8" name="Title Placeholder 1">
            <a:extLst>
              <a:ext uri="{FF2B5EF4-FFF2-40B4-BE49-F238E27FC236}">
                <a16:creationId xmlns:a16="http://schemas.microsoft.com/office/drawing/2014/main" id="{7E0A21D1-CD82-4D30-BCA1-83BE44BBB89A}"/>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grpSp>
        <p:nvGrpSpPr>
          <p:cNvPr id="25" name="Group">
            <a:extLst>
              <a:ext uri="{FF2B5EF4-FFF2-40B4-BE49-F238E27FC236}">
                <a16:creationId xmlns:a16="http://schemas.microsoft.com/office/drawing/2014/main" id="{03324982-AE43-4815-AE82-58E33B34FA72}"/>
              </a:ext>
            </a:extLst>
          </p:cNvPr>
          <p:cNvGrpSpPr/>
          <p:nvPr userDrawn="1"/>
        </p:nvGrpSpPr>
        <p:grpSpPr>
          <a:xfrm>
            <a:off x="3245962" y="1601359"/>
            <a:ext cx="2752798" cy="1975855"/>
            <a:chOff x="12699" y="1166279"/>
            <a:chExt cx="6708296" cy="6886130"/>
          </a:xfrm>
        </p:grpSpPr>
        <p:pic>
          <p:nvPicPr>
            <p:cNvPr id="26" name="Image" descr="Image">
              <a:extLst>
                <a:ext uri="{FF2B5EF4-FFF2-40B4-BE49-F238E27FC236}">
                  <a16:creationId xmlns:a16="http://schemas.microsoft.com/office/drawing/2014/main" id="{729BD976-527E-4DE0-8665-932E3F031D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27" name="Image" descr="Image">
              <a:extLst>
                <a:ext uri="{FF2B5EF4-FFF2-40B4-BE49-F238E27FC236}">
                  <a16:creationId xmlns:a16="http://schemas.microsoft.com/office/drawing/2014/main" id="{95DED8D9-7F93-4EB2-8E1A-17D7E614FC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9" y="4427214"/>
              <a:ext cx="6708296" cy="3544723"/>
            </a:xfrm>
            <a:prstGeom prst="rect">
              <a:avLst/>
            </a:prstGeom>
            <a:ln w="12700" cap="flat">
              <a:noFill/>
              <a:miter lim="400000"/>
            </a:ln>
            <a:effectLst/>
          </p:spPr>
        </p:pic>
      </p:grpSp>
      <p:sp>
        <p:nvSpPr>
          <p:cNvPr id="28" name="Text Placeholder 13">
            <a:extLst>
              <a:ext uri="{FF2B5EF4-FFF2-40B4-BE49-F238E27FC236}">
                <a16:creationId xmlns:a16="http://schemas.microsoft.com/office/drawing/2014/main" id="{09907BCD-0F33-47E6-BA65-835480453AEC}"/>
              </a:ext>
            </a:extLst>
          </p:cNvPr>
          <p:cNvSpPr>
            <a:spLocks noGrp="1"/>
          </p:cNvSpPr>
          <p:nvPr>
            <p:ph type="body" sz="quarter" idx="15"/>
          </p:nvPr>
        </p:nvSpPr>
        <p:spPr>
          <a:xfrm>
            <a:off x="3420043" y="1806962"/>
            <a:ext cx="2429274" cy="1597872"/>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grpSp>
        <p:nvGrpSpPr>
          <p:cNvPr id="43" name="Group">
            <a:extLst>
              <a:ext uri="{FF2B5EF4-FFF2-40B4-BE49-F238E27FC236}">
                <a16:creationId xmlns:a16="http://schemas.microsoft.com/office/drawing/2014/main" id="{649BDC47-AA06-4AF3-BE0C-38BB77970252}"/>
              </a:ext>
            </a:extLst>
          </p:cNvPr>
          <p:cNvGrpSpPr/>
          <p:nvPr userDrawn="1"/>
        </p:nvGrpSpPr>
        <p:grpSpPr>
          <a:xfrm>
            <a:off x="6176325" y="1601359"/>
            <a:ext cx="2752798" cy="1975855"/>
            <a:chOff x="12699" y="1166279"/>
            <a:chExt cx="6708296" cy="6886130"/>
          </a:xfrm>
        </p:grpSpPr>
        <p:pic>
          <p:nvPicPr>
            <p:cNvPr id="44" name="Image" descr="Image">
              <a:extLst>
                <a:ext uri="{FF2B5EF4-FFF2-40B4-BE49-F238E27FC236}">
                  <a16:creationId xmlns:a16="http://schemas.microsoft.com/office/drawing/2014/main" id="{01B16358-7A4A-42FB-951F-703F820725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45" name="Image" descr="Image">
              <a:extLst>
                <a:ext uri="{FF2B5EF4-FFF2-40B4-BE49-F238E27FC236}">
                  <a16:creationId xmlns:a16="http://schemas.microsoft.com/office/drawing/2014/main" id="{EB4E5D16-817C-4595-813E-0923230662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9" y="4427214"/>
              <a:ext cx="6708296" cy="3544723"/>
            </a:xfrm>
            <a:prstGeom prst="rect">
              <a:avLst/>
            </a:prstGeom>
            <a:ln w="12700" cap="flat">
              <a:noFill/>
              <a:miter lim="400000"/>
            </a:ln>
            <a:effectLst/>
          </p:spPr>
        </p:pic>
      </p:grpSp>
      <p:sp>
        <p:nvSpPr>
          <p:cNvPr id="46" name="Text Placeholder 13">
            <a:extLst>
              <a:ext uri="{FF2B5EF4-FFF2-40B4-BE49-F238E27FC236}">
                <a16:creationId xmlns:a16="http://schemas.microsoft.com/office/drawing/2014/main" id="{5AB42BFA-8732-45EA-9768-BA257FA1DACC}"/>
              </a:ext>
            </a:extLst>
          </p:cNvPr>
          <p:cNvSpPr>
            <a:spLocks noGrp="1"/>
          </p:cNvSpPr>
          <p:nvPr>
            <p:ph type="body" sz="quarter" idx="18"/>
          </p:nvPr>
        </p:nvSpPr>
        <p:spPr>
          <a:xfrm>
            <a:off x="6350406" y="1806961"/>
            <a:ext cx="2429274" cy="1597871"/>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grpSp>
        <p:nvGrpSpPr>
          <p:cNvPr id="49" name="Group">
            <a:extLst>
              <a:ext uri="{FF2B5EF4-FFF2-40B4-BE49-F238E27FC236}">
                <a16:creationId xmlns:a16="http://schemas.microsoft.com/office/drawing/2014/main" id="{D8B3F0A4-B15E-438B-950D-6DFDC3C17B15}"/>
              </a:ext>
            </a:extLst>
          </p:cNvPr>
          <p:cNvGrpSpPr/>
          <p:nvPr userDrawn="1"/>
        </p:nvGrpSpPr>
        <p:grpSpPr>
          <a:xfrm>
            <a:off x="9100368" y="1601359"/>
            <a:ext cx="2752798" cy="1975855"/>
            <a:chOff x="12700" y="1166279"/>
            <a:chExt cx="6708295" cy="6886130"/>
          </a:xfrm>
        </p:grpSpPr>
        <p:pic>
          <p:nvPicPr>
            <p:cNvPr id="50" name="Image" descr="Image">
              <a:extLst>
                <a:ext uri="{FF2B5EF4-FFF2-40B4-BE49-F238E27FC236}">
                  <a16:creationId xmlns:a16="http://schemas.microsoft.com/office/drawing/2014/main" id="{B39132EC-86CC-4FFD-AC61-F8C38653E1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51" name="Image" descr="Image">
              <a:extLst>
                <a:ext uri="{FF2B5EF4-FFF2-40B4-BE49-F238E27FC236}">
                  <a16:creationId xmlns:a16="http://schemas.microsoft.com/office/drawing/2014/main" id="{F254795C-9373-40B7-A729-EB7A8CE230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065" y="4427214"/>
              <a:ext cx="6481930" cy="3544723"/>
            </a:xfrm>
            <a:prstGeom prst="rect">
              <a:avLst/>
            </a:prstGeom>
            <a:ln w="12700" cap="flat">
              <a:noFill/>
              <a:miter lim="400000"/>
            </a:ln>
            <a:effectLst/>
          </p:spPr>
        </p:pic>
      </p:grpSp>
      <p:sp>
        <p:nvSpPr>
          <p:cNvPr id="52" name="Text Placeholder 13">
            <a:extLst>
              <a:ext uri="{FF2B5EF4-FFF2-40B4-BE49-F238E27FC236}">
                <a16:creationId xmlns:a16="http://schemas.microsoft.com/office/drawing/2014/main" id="{687E4EB2-C442-4709-9226-C256DAA16D9E}"/>
              </a:ext>
            </a:extLst>
          </p:cNvPr>
          <p:cNvSpPr>
            <a:spLocks noGrp="1"/>
          </p:cNvSpPr>
          <p:nvPr>
            <p:ph type="body" sz="quarter" idx="21"/>
          </p:nvPr>
        </p:nvSpPr>
        <p:spPr>
          <a:xfrm>
            <a:off x="9274449" y="1806962"/>
            <a:ext cx="2429274" cy="1597870"/>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grpSp>
        <p:nvGrpSpPr>
          <p:cNvPr id="23" name="Group">
            <a:extLst>
              <a:ext uri="{FF2B5EF4-FFF2-40B4-BE49-F238E27FC236}">
                <a16:creationId xmlns:a16="http://schemas.microsoft.com/office/drawing/2014/main" id="{6A8427C2-8A23-4671-9323-327E62BF9B03}"/>
              </a:ext>
            </a:extLst>
          </p:cNvPr>
          <p:cNvGrpSpPr/>
          <p:nvPr userDrawn="1"/>
        </p:nvGrpSpPr>
        <p:grpSpPr>
          <a:xfrm>
            <a:off x="359708" y="4116603"/>
            <a:ext cx="2752180" cy="1975855"/>
            <a:chOff x="12700" y="1166279"/>
            <a:chExt cx="6706791" cy="6886130"/>
          </a:xfrm>
        </p:grpSpPr>
        <p:pic>
          <p:nvPicPr>
            <p:cNvPr id="30" name="Image" descr="Image">
              <a:extLst>
                <a:ext uri="{FF2B5EF4-FFF2-40B4-BE49-F238E27FC236}">
                  <a16:creationId xmlns:a16="http://schemas.microsoft.com/office/drawing/2014/main" id="{A6B797BC-EAC1-4071-9D8F-A0FED9C66A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31" name="Image" descr="Image">
              <a:extLst>
                <a:ext uri="{FF2B5EF4-FFF2-40B4-BE49-F238E27FC236}">
                  <a16:creationId xmlns:a16="http://schemas.microsoft.com/office/drawing/2014/main" id="{8CDB06B1-AB04-4E22-BEED-173FED17F4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1" y="4427214"/>
              <a:ext cx="6706790" cy="3544723"/>
            </a:xfrm>
            <a:prstGeom prst="rect">
              <a:avLst/>
            </a:prstGeom>
            <a:ln w="12700" cap="flat">
              <a:noFill/>
              <a:miter lim="400000"/>
            </a:ln>
            <a:effectLst/>
          </p:spPr>
        </p:pic>
      </p:grpSp>
      <p:sp>
        <p:nvSpPr>
          <p:cNvPr id="32" name="Text Placeholder 13">
            <a:extLst>
              <a:ext uri="{FF2B5EF4-FFF2-40B4-BE49-F238E27FC236}">
                <a16:creationId xmlns:a16="http://schemas.microsoft.com/office/drawing/2014/main" id="{8B845B1F-9B3E-44C7-829B-4D507496550D}"/>
              </a:ext>
            </a:extLst>
          </p:cNvPr>
          <p:cNvSpPr>
            <a:spLocks noGrp="1"/>
          </p:cNvSpPr>
          <p:nvPr>
            <p:ph type="body" sz="quarter" idx="23"/>
          </p:nvPr>
        </p:nvSpPr>
        <p:spPr>
          <a:xfrm>
            <a:off x="533789" y="4322206"/>
            <a:ext cx="2429274" cy="1608694"/>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grpSp>
        <p:nvGrpSpPr>
          <p:cNvPr id="34" name="Group">
            <a:extLst>
              <a:ext uri="{FF2B5EF4-FFF2-40B4-BE49-F238E27FC236}">
                <a16:creationId xmlns:a16="http://schemas.microsoft.com/office/drawing/2014/main" id="{F5D1F6E5-77B1-469C-A5A5-7D86E34D4D0A}"/>
              </a:ext>
            </a:extLst>
          </p:cNvPr>
          <p:cNvGrpSpPr/>
          <p:nvPr userDrawn="1"/>
        </p:nvGrpSpPr>
        <p:grpSpPr>
          <a:xfrm>
            <a:off x="3245962" y="4116603"/>
            <a:ext cx="2752798" cy="1975855"/>
            <a:chOff x="12699" y="1166279"/>
            <a:chExt cx="6708296" cy="6886130"/>
          </a:xfrm>
        </p:grpSpPr>
        <p:pic>
          <p:nvPicPr>
            <p:cNvPr id="35" name="Image" descr="Image">
              <a:extLst>
                <a:ext uri="{FF2B5EF4-FFF2-40B4-BE49-F238E27FC236}">
                  <a16:creationId xmlns:a16="http://schemas.microsoft.com/office/drawing/2014/main" id="{2CFB928A-5203-4901-9203-663FD34624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36" name="Image" descr="Image">
              <a:extLst>
                <a:ext uri="{FF2B5EF4-FFF2-40B4-BE49-F238E27FC236}">
                  <a16:creationId xmlns:a16="http://schemas.microsoft.com/office/drawing/2014/main" id="{5DD6154E-E99C-4D8A-B9FF-65B6DC4AA2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9" y="4427214"/>
              <a:ext cx="6708296" cy="3544723"/>
            </a:xfrm>
            <a:prstGeom prst="rect">
              <a:avLst/>
            </a:prstGeom>
            <a:ln w="12700" cap="flat">
              <a:noFill/>
              <a:miter lim="400000"/>
            </a:ln>
            <a:effectLst/>
          </p:spPr>
        </p:pic>
      </p:grpSp>
      <p:sp>
        <p:nvSpPr>
          <p:cNvPr id="37" name="Text Placeholder 13">
            <a:extLst>
              <a:ext uri="{FF2B5EF4-FFF2-40B4-BE49-F238E27FC236}">
                <a16:creationId xmlns:a16="http://schemas.microsoft.com/office/drawing/2014/main" id="{4CEDF944-3122-4434-8BFC-032F69740EEB}"/>
              </a:ext>
            </a:extLst>
          </p:cNvPr>
          <p:cNvSpPr>
            <a:spLocks noGrp="1"/>
          </p:cNvSpPr>
          <p:nvPr>
            <p:ph type="body" sz="quarter" idx="25"/>
          </p:nvPr>
        </p:nvSpPr>
        <p:spPr>
          <a:xfrm>
            <a:off x="3420043" y="4322206"/>
            <a:ext cx="2429274" cy="1608694"/>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grpSp>
        <p:nvGrpSpPr>
          <p:cNvPr id="39" name="Group">
            <a:extLst>
              <a:ext uri="{FF2B5EF4-FFF2-40B4-BE49-F238E27FC236}">
                <a16:creationId xmlns:a16="http://schemas.microsoft.com/office/drawing/2014/main" id="{73423B07-C7D9-4944-A6A2-12510D5F03EE}"/>
              </a:ext>
            </a:extLst>
          </p:cNvPr>
          <p:cNvGrpSpPr/>
          <p:nvPr userDrawn="1"/>
        </p:nvGrpSpPr>
        <p:grpSpPr>
          <a:xfrm>
            <a:off x="6176325" y="4116603"/>
            <a:ext cx="2752798" cy="1975855"/>
            <a:chOff x="12699" y="1166279"/>
            <a:chExt cx="6708296" cy="6886130"/>
          </a:xfrm>
        </p:grpSpPr>
        <p:pic>
          <p:nvPicPr>
            <p:cNvPr id="40" name="Image" descr="Image">
              <a:extLst>
                <a:ext uri="{FF2B5EF4-FFF2-40B4-BE49-F238E27FC236}">
                  <a16:creationId xmlns:a16="http://schemas.microsoft.com/office/drawing/2014/main" id="{8D86DA6C-9AA1-41B5-81A2-77584A5638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41" name="Image" descr="Image">
              <a:extLst>
                <a:ext uri="{FF2B5EF4-FFF2-40B4-BE49-F238E27FC236}">
                  <a16:creationId xmlns:a16="http://schemas.microsoft.com/office/drawing/2014/main" id="{A76FAFA2-9E1B-432E-8CB8-4A37534BCA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9" y="4427214"/>
              <a:ext cx="6708296" cy="3544723"/>
            </a:xfrm>
            <a:prstGeom prst="rect">
              <a:avLst/>
            </a:prstGeom>
            <a:ln w="12700" cap="flat">
              <a:noFill/>
              <a:miter lim="400000"/>
            </a:ln>
            <a:effectLst/>
          </p:spPr>
        </p:pic>
      </p:grpSp>
      <p:sp>
        <p:nvSpPr>
          <p:cNvPr id="42" name="Text Placeholder 13">
            <a:extLst>
              <a:ext uri="{FF2B5EF4-FFF2-40B4-BE49-F238E27FC236}">
                <a16:creationId xmlns:a16="http://schemas.microsoft.com/office/drawing/2014/main" id="{84DFF520-2B1C-43E2-8B20-6D5A4EC808F8}"/>
              </a:ext>
            </a:extLst>
          </p:cNvPr>
          <p:cNvSpPr>
            <a:spLocks noGrp="1"/>
          </p:cNvSpPr>
          <p:nvPr>
            <p:ph type="body" sz="quarter" idx="27"/>
          </p:nvPr>
        </p:nvSpPr>
        <p:spPr>
          <a:xfrm>
            <a:off x="6350406" y="4322206"/>
            <a:ext cx="2429274" cy="1608694"/>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grpSp>
        <p:nvGrpSpPr>
          <p:cNvPr id="54" name="Group">
            <a:extLst>
              <a:ext uri="{FF2B5EF4-FFF2-40B4-BE49-F238E27FC236}">
                <a16:creationId xmlns:a16="http://schemas.microsoft.com/office/drawing/2014/main" id="{653744CD-2135-4723-9D16-3A066A2B4E85}"/>
              </a:ext>
            </a:extLst>
          </p:cNvPr>
          <p:cNvGrpSpPr/>
          <p:nvPr userDrawn="1"/>
        </p:nvGrpSpPr>
        <p:grpSpPr>
          <a:xfrm>
            <a:off x="9100368" y="4116603"/>
            <a:ext cx="2752798" cy="1975855"/>
            <a:chOff x="12700" y="1166279"/>
            <a:chExt cx="6708295" cy="6886130"/>
          </a:xfrm>
        </p:grpSpPr>
        <p:pic>
          <p:nvPicPr>
            <p:cNvPr id="55" name="Image" descr="Image">
              <a:extLst>
                <a:ext uri="{FF2B5EF4-FFF2-40B4-BE49-F238E27FC236}">
                  <a16:creationId xmlns:a16="http://schemas.microsoft.com/office/drawing/2014/main" id="{6D27B232-E680-4063-A7B7-D49AABD7BE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56" name="Image" descr="Image">
              <a:extLst>
                <a:ext uri="{FF2B5EF4-FFF2-40B4-BE49-F238E27FC236}">
                  <a16:creationId xmlns:a16="http://schemas.microsoft.com/office/drawing/2014/main" id="{816587C3-FF52-4C61-8720-47C6597BE9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065" y="4427214"/>
              <a:ext cx="6481930" cy="3544723"/>
            </a:xfrm>
            <a:prstGeom prst="rect">
              <a:avLst/>
            </a:prstGeom>
            <a:ln w="12700" cap="flat">
              <a:noFill/>
              <a:miter lim="400000"/>
            </a:ln>
            <a:effectLst/>
          </p:spPr>
        </p:pic>
      </p:grpSp>
      <p:sp>
        <p:nvSpPr>
          <p:cNvPr id="57" name="Text Placeholder 13">
            <a:extLst>
              <a:ext uri="{FF2B5EF4-FFF2-40B4-BE49-F238E27FC236}">
                <a16:creationId xmlns:a16="http://schemas.microsoft.com/office/drawing/2014/main" id="{63DDDC32-1702-4BFB-848E-4EDF9C5FA07A}"/>
              </a:ext>
            </a:extLst>
          </p:cNvPr>
          <p:cNvSpPr>
            <a:spLocks noGrp="1"/>
          </p:cNvSpPr>
          <p:nvPr>
            <p:ph type="body" sz="quarter" idx="29"/>
          </p:nvPr>
        </p:nvSpPr>
        <p:spPr>
          <a:xfrm>
            <a:off x="9274449" y="4322206"/>
            <a:ext cx="2429274" cy="1608694"/>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2" name="Arrow: Down 1">
            <a:extLst>
              <a:ext uri="{FF2B5EF4-FFF2-40B4-BE49-F238E27FC236}">
                <a16:creationId xmlns:a16="http://schemas.microsoft.com/office/drawing/2014/main" id="{7A420F1A-875D-4C5F-8920-BEA9253E9412}"/>
              </a:ext>
            </a:extLst>
          </p:cNvPr>
          <p:cNvSpPr/>
          <p:nvPr userDrawn="1"/>
        </p:nvSpPr>
        <p:spPr bwMode="auto">
          <a:xfrm>
            <a:off x="1333500" y="3651250"/>
            <a:ext cx="882650" cy="335436"/>
          </a:xfrm>
          <a:prstGeom prst="downArrow">
            <a:avLst/>
          </a:prstGeom>
          <a:ln>
            <a:solidFill>
              <a:schemeClr val="bg1">
                <a:lumMod val="50000"/>
              </a:schemeClr>
            </a:solidFill>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ＭＳ Ｐゴシック" charset="0"/>
            </a:endParaRPr>
          </a:p>
        </p:txBody>
      </p:sp>
      <p:sp>
        <p:nvSpPr>
          <p:cNvPr id="59" name="Arrow: Down 58">
            <a:extLst>
              <a:ext uri="{FF2B5EF4-FFF2-40B4-BE49-F238E27FC236}">
                <a16:creationId xmlns:a16="http://schemas.microsoft.com/office/drawing/2014/main" id="{A16B29CC-D647-4A64-B3CF-0E0F48335A98}"/>
              </a:ext>
            </a:extLst>
          </p:cNvPr>
          <p:cNvSpPr/>
          <p:nvPr userDrawn="1"/>
        </p:nvSpPr>
        <p:spPr bwMode="auto">
          <a:xfrm>
            <a:off x="4180727" y="3665357"/>
            <a:ext cx="882650" cy="335436"/>
          </a:xfrm>
          <a:prstGeom prst="downArrow">
            <a:avLst/>
          </a:prstGeom>
          <a:ln>
            <a:solidFill>
              <a:schemeClr val="bg1">
                <a:lumMod val="50000"/>
              </a:schemeClr>
            </a:solidFill>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ＭＳ Ｐゴシック" charset="0"/>
            </a:endParaRPr>
          </a:p>
        </p:txBody>
      </p:sp>
      <p:sp>
        <p:nvSpPr>
          <p:cNvPr id="60" name="Arrow: Down 59">
            <a:extLst>
              <a:ext uri="{FF2B5EF4-FFF2-40B4-BE49-F238E27FC236}">
                <a16:creationId xmlns:a16="http://schemas.microsoft.com/office/drawing/2014/main" id="{D5F144F1-C6B0-4270-A702-CE642446C15C}"/>
              </a:ext>
            </a:extLst>
          </p:cNvPr>
          <p:cNvSpPr/>
          <p:nvPr userDrawn="1"/>
        </p:nvSpPr>
        <p:spPr bwMode="auto">
          <a:xfrm>
            <a:off x="7111090" y="3651250"/>
            <a:ext cx="882650" cy="335436"/>
          </a:xfrm>
          <a:prstGeom prst="downArrow">
            <a:avLst/>
          </a:prstGeom>
          <a:ln>
            <a:solidFill>
              <a:schemeClr val="bg1">
                <a:lumMod val="50000"/>
              </a:schemeClr>
            </a:solidFill>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ＭＳ Ｐゴシック" charset="0"/>
            </a:endParaRPr>
          </a:p>
        </p:txBody>
      </p:sp>
      <p:sp>
        <p:nvSpPr>
          <p:cNvPr id="61" name="Arrow: Down 60">
            <a:extLst>
              <a:ext uri="{FF2B5EF4-FFF2-40B4-BE49-F238E27FC236}">
                <a16:creationId xmlns:a16="http://schemas.microsoft.com/office/drawing/2014/main" id="{865D90E7-75BC-4C76-B8E0-DCD2D89ADD6C}"/>
              </a:ext>
            </a:extLst>
          </p:cNvPr>
          <p:cNvSpPr/>
          <p:nvPr userDrawn="1"/>
        </p:nvSpPr>
        <p:spPr bwMode="auto">
          <a:xfrm>
            <a:off x="10041453" y="3657241"/>
            <a:ext cx="882650" cy="335436"/>
          </a:xfrm>
          <a:prstGeom prst="downArrow">
            <a:avLst/>
          </a:prstGeom>
          <a:ln>
            <a:solidFill>
              <a:schemeClr val="bg1">
                <a:lumMod val="50000"/>
              </a:schemeClr>
            </a:solidFill>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ＭＳ Ｐゴシック" charset="0"/>
            </a:endParaRPr>
          </a:p>
        </p:txBody>
      </p:sp>
    </p:spTree>
    <p:extLst>
      <p:ext uri="{BB962C8B-B14F-4D97-AF65-F5344CB8AC3E}">
        <p14:creationId xmlns:p14="http://schemas.microsoft.com/office/powerpoint/2010/main" val="120256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Pictures with header">
    <p:spTree>
      <p:nvGrpSpPr>
        <p:cNvPr id="1" name=""/>
        <p:cNvGrpSpPr/>
        <p:nvPr/>
      </p:nvGrpSpPr>
      <p:grpSpPr>
        <a:xfrm>
          <a:off x="0" y="0"/>
          <a:ext cx="0" cy="0"/>
          <a:chOff x="0" y="0"/>
          <a:chExt cx="0" cy="0"/>
        </a:xfrm>
      </p:grpSpPr>
      <p:grpSp>
        <p:nvGrpSpPr>
          <p:cNvPr id="18" name="Group">
            <a:extLst>
              <a:ext uri="{FF2B5EF4-FFF2-40B4-BE49-F238E27FC236}">
                <a16:creationId xmlns:a16="http://schemas.microsoft.com/office/drawing/2014/main" id="{6246FF2F-0BEB-4749-A4B4-7D255247A518}"/>
              </a:ext>
            </a:extLst>
          </p:cNvPr>
          <p:cNvGrpSpPr/>
          <p:nvPr userDrawn="1"/>
        </p:nvGrpSpPr>
        <p:grpSpPr>
          <a:xfrm>
            <a:off x="538489" y="1449398"/>
            <a:ext cx="3350272" cy="2331106"/>
            <a:chOff x="0" y="1166279"/>
            <a:chExt cx="6732191" cy="6886130"/>
          </a:xfrm>
        </p:grpSpPr>
        <p:pic>
          <p:nvPicPr>
            <p:cNvPr id="19" name="Image" descr="Image">
              <a:extLst>
                <a:ext uri="{FF2B5EF4-FFF2-40B4-BE49-F238E27FC236}">
                  <a16:creationId xmlns:a16="http://schemas.microsoft.com/office/drawing/2014/main" id="{BDE426F9-21B5-435D-AEFA-FE62C4C6A7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21" name="Image" descr="Image">
              <a:extLst>
                <a:ext uri="{FF2B5EF4-FFF2-40B4-BE49-F238E27FC236}">
                  <a16:creationId xmlns:a16="http://schemas.microsoft.com/office/drawing/2014/main" id="{0F8741A4-9826-49AC-8E5B-3E5F5D6A7E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28088"/>
              <a:ext cx="6732191" cy="3544723"/>
            </a:xfrm>
            <a:prstGeom prst="rect">
              <a:avLst/>
            </a:prstGeom>
            <a:ln w="12700" cap="flat">
              <a:noFill/>
              <a:miter lim="400000"/>
            </a:ln>
            <a:effectLst/>
          </p:spPr>
        </p:pic>
      </p:grpSp>
      <p:sp>
        <p:nvSpPr>
          <p:cNvPr id="5" name="Text Placeholder 13">
            <a:extLst>
              <a:ext uri="{FF2B5EF4-FFF2-40B4-BE49-F238E27FC236}">
                <a16:creationId xmlns:a16="http://schemas.microsoft.com/office/drawing/2014/main" id="{01E9635B-33C6-41C4-904B-7946D9908E4A}"/>
              </a:ext>
            </a:extLst>
          </p:cNvPr>
          <p:cNvSpPr>
            <a:spLocks noGrp="1"/>
          </p:cNvSpPr>
          <p:nvPr>
            <p:ph type="body" sz="quarter" idx="13"/>
          </p:nvPr>
        </p:nvSpPr>
        <p:spPr>
          <a:xfrm>
            <a:off x="718396" y="3207502"/>
            <a:ext cx="2990458"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8" name="Title Placeholder 1">
            <a:extLst>
              <a:ext uri="{FF2B5EF4-FFF2-40B4-BE49-F238E27FC236}">
                <a16:creationId xmlns:a16="http://schemas.microsoft.com/office/drawing/2014/main" id="{7E0A21D1-CD82-4D30-BCA1-83BE44BBB89A}"/>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grpSp>
        <p:nvGrpSpPr>
          <p:cNvPr id="9" name="Group">
            <a:extLst>
              <a:ext uri="{FF2B5EF4-FFF2-40B4-BE49-F238E27FC236}">
                <a16:creationId xmlns:a16="http://schemas.microsoft.com/office/drawing/2014/main" id="{2414D862-B91E-4733-A4FF-31AF582A15B4}"/>
              </a:ext>
            </a:extLst>
          </p:cNvPr>
          <p:cNvGrpSpPr/>
          <p:nvPr userDrawn="1"/>
        </p:nvGrpSpPr>
        <p:grpSpPr>
          <a:xfrm>
            <a:off x="4266883" y="1446830"/>
            <a:ext cx="3350272" cy="2331107"/>
            <a:chOff x="0" y="1166279"/>
            <a:chExt cx="6732191" cy="6886130"/>
          </a:xfrm>
        </p:grpSpPr>
        <p:pic>
          <p:nvPicPr>
            <p:cNvPr id="10" name="Image" descr="Image">
              <a:extLst>
                <a:ext uri="{FF2B5EF4-FFF2-40B4-BE49-F238E27FC236}">
                  <a16:creationId xmlns:a16="http://schemas.microsoft.com/office/drawing/2014/main" id="{C7EE2ABC-44EB-4179-B373-3D2554C239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11" name="Image" descr="Image">
              <a:extLst>
                <a:ext uri="{FF2B5EF4-FFF2-40B4-BE49-F238E27FC236}">
                  <a16:creationId xmlns:a16="http://schemas.microsoft.com/office/drawing/2014/main" id="{F51D9C3C-3889-4BC6-89EE-481B3EA3F8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28088"/>
              <a:ext cx="6732191" cy="3544723"/>
            </a:xfrm>
            <a:prstGeom prst="rect">
              <a:avLst/>
            </a:prstGeom>
            <a:ln w="12700" cap="flat">
              <a:noFill/>
              <a:miter lim="400000"/>
            </a:ln>
            <a:effectLst/>
          </p:spPr>
        </p:pic>
      </p:grpSp>
      <p:sp>
        <p:nvSpPr>
          <p:cNvPr id="12" name="Text Placeholder 13">
            <a:extLst>
              <a:ext uri="{FF2B5EF4-FFF2-40B4-BE49-F238E27FC236}">
                <a16:creationId xmlns:a16="http://schemas.microsoft.com/office/drawing/2014/main" id="{3F5F7B95-03E9-47DA-A8C6-9D7DEA368911}"/>
              </a:ext>
            </a:extLst>
          </p:cNvPr>
          <p:cNvSpPr>
            <a:spLocks noGrp="1"/>
          </p:cNvSpPr>
          <p:nvPr>
            <p:ph type="body" sz="quarter" idx="15"/>
          </p:nvPr>
        </p:nvSpPr>
        <p:spPr>
          <a:xfrm>
            <a:off x="4446790" y="3204935"/>
            <a:ext cx="2990458"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grpSp>
        <p:nvGrpSpPr>
          <p:cNvPr id="15" name="Group">
            <a:extLst>
              <a:ext uri="{FF2B5EF4-FFF2-40B4-BE49-F238E27FC236}">
                <a16:creationId xmlns:a16="http://schemas.microsoft.com/office/drawing/2014/main" id="{5D71BEA2-ED2C-438C-811D-865C242B134A}"/>
              </a:ext>
            </a:extLst>
          </p:cNvPr>
          <p:cNvGrpSpPr/>
          <p:nvPr userDrawn="1"/>
        </p:nvGrpSpPr>
        <p:grpSpPr>
          <a:xfrm>
            <a:off x="8011895" y="1446830"/>
            <a:ext cx="3350272" cy="2331107"/>
            <a:chOff x="0" y="1166279"/>
            <a:chExt cx="6732191" cy="6886130"/>
          </a:xfrm>
        </p:grpSpPr>
        <p:pic>
          <p:nvPicPr>
            <p:cNvPr id="16" name="Image" descr="Image">
              <a:extLst>
                <a:ext uri="{FF2B5EF4-FFF2-40B4-BE49-F238E27FC236}">
                  <a16:creationId xmlns:a16="http://schemas.microsoft.com/office/drawing/2014/main" id="{8E018B31-AA7D-4211-9BF1-AC0771D223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17" name="Image" descr="Image">
              <a:extLst>
                <a:ext uri="{FF2B5EF4-FFF2-40B4-BE49-F238E27FC236}">
                  <a16:creationId xmlns:a16="http://schemas.microsoft.com/office/drawing/2014/main" id="{22906D33-CA15-4398-80A9-D63621BC46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28088"/>
              <a:ext cx="6732191" cy="3544723"/>
            </a:xfrm>
            <a:prstGeom prst="rect">
              <a:avLst/>
            </a:prstGeom>
            <a:ln w="12700" cap="flat">
              <a:noFill/>
              <a:miter lim="400000"/>
            </a:ln>
            <a:effectLst/>
          </p:spPr>
        </p:pic>
      </p:grpSp>
      <p:sp>
        <p:nvSpPr>
          <p:cNvPr id="20" name="Text Placeholder 13">
            <a:extLst>
              <a:ext uri="{FF2B5EF4-FFF2-40B4-BE49-F238E27FC236}">
                <a16:creationId xmlns:a16="http://schemas.microsoft.com/office/drawing/2014/main" id="{499F3BF4-1F5A-4B2D-A5D6-2074AF08DB80}"/>
              </a:ext>
            </a:extLst>
          </p:cNvPr>
          <p:cNvSpPr>
            <a:spLocks noGrp="1"/>
          </p:cNvSpPr>
          <p:nvPr>
            <p:ph type="body" sz="quarter" idx="18"/>
          </p:nvPr>
        </p:nvSpPr>
        <p:spPr>
          <a:xfrm>
            <a:off x="8191802" y="3204935"/>
            <a:ext cx="2990458"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grpSp>
        <p:nvGrpSpPr>
          <p:cNvPr id="25" name="Group">
            <a:extLst>
              <a:ext uri="{FF2B5EF4-FFF2-40B4-BE49-F238E27FC236}">
                <a16:creationId xmlns:a16="http://schemas.microsoft.com/office/drawing/2014/main" id="{52AF6DE9-45A6-495A-99EE-793AF1F98E03}"/>
              </a:ext>
            </a:extLst>
          </p:cNvPr>
          <p:cNvGrpSpPr/>
          <p:nvPr userDrawn="1"/>
        </p:nvGrpSpPr>
        <p:grpSpPr>
          <a:xfrm>
            <a:off x="548788" y="3909644"/>
            <a:ext cx="3350272" cy="2331106"/>
            <a:chOff x="0" y="1166279"/>
            <a:chExt cx="6732191" cy="6886130"/>
          </a:xfrm>
        </p:grpSpPr>
        <p:pic>
          <p:nvPicPr>
            <p:cNvPr id="26" name="Image" descr="Image">
              <a:extLst>
                <a:ext uri="{FF2B5EF4-FFF2-40B4-BE49-F238E27FC236}">
                  <a16:creationId xmlns:a16="http://schemas.microsoft.com/office/drawing/2014/main" id="{D9AF3D5B-5626-4601-9057-5324C16E22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27" name="Image" descr="Image">
              <a:extLst>
                <a:ext uri="{FF2B5EF4-FFF2-40B4-BE49-F238E27FC236}">
                  <a16:creationId xmlns:a16="http://schemas.microsoft.com/office/drawing/2014/main" id="{4DE5F218-F2BE-4507-AD07-935A5D4B3C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28088"/>
              <a:ext cx="6732191" cy="3544723"/>
            </a:xfrm>
            <a:prstGeom prst="rect">
              <a:avLst/>
            </a:prstGeom>
            <a:ln w="12700" cap="flat">
              <a:noFill/>
              <a:miter lim="400000"/>
            </a:ln>
            <a:effectLst/>
          </p:spPr>
        </p:pic>
      </p:grpSp>
      <p:sp>
        <p:nvSpPr>
          <p:cNvPr id="28" name="Text Placeholder 13">
            <a:extLst>
              <a:ext uri="{FF2B5EF4-FFF2-40B4-BE49-F238E27FC236}">
                <a16:creationId xmlns:a16="http://schemas.microsoft.com/office/drawing/2014/main" id="{7711FC96-5E1F-4282-9661-8D677DB7131D}"/>
              </a:ext>
            </a:extLst>
          </p:cNvPr>
          <p:cNvSpPr>
            <a:spLocks noGrp="1"/>
          </p:cNvSpPr>
          <p:nvPr>
            <p:ph type="body" sz="quarter" idx="21"/>
          </p:nvPr>
        </p:nvSpPr>
        <p:spPr>
          <a:xfrm>
            <a:off x="728695" y="5667748"/>
            <a:ext cx="2990458"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grpSp>
        <p:nvGrpSpPr>
          <p:cNvPr id="30" name="Group">
            <a:extLst>
              <a:ext uri="{FF2B5EF4-FFF2-40B4-BE49-F238E27FC236}">
                <a16:creationId xmlns:a16="http://schemas.microsoft.com/office/drawing/2014/main" id="{082516A6-4A3A-46F0-AA65-A6CE062EABB0}"/>
              </a:ext>
            </a:extLst>
          </p:cNvPr>
          <p:cNvGrpSpPr/>
          <p:nvPr userDrawn="1"/>
        </p:nvGrpSpPr>
        <p:grpSpPr>
          <a:xfrm>
            <a:off x="4277182" y="3907076"/>
            <a:ext cx="3350272" cy="2331107"/>
            <a:chOff x="0" y="1166279"/>
            <a:chExt cx="6732191" cy="6886130"/>
          </a:xfrm>
        </p:grpSpPr>
        <p:pic>
          <p:nvPicPr>
            <p:cNvPr id="31" name="Image" descr="Image">
              <a:extLst>
                <a:ext uri="{FF2B5EF4-FFF2-40B4-BE49-F238E27FC236}">
                  <a16:creationId xmlns:a16="http://schemas.microsoft.com/office/drawing/2014/main" id="{B81E95E6-3776-4D10-91BE-149FDC6427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32" name="Image" descr="Image">
              <a:extLst>
                <a:ext uri="{FF2B5EF4-FFF2-40B4-BE49-F238E27FC236}">
                  <a16:creationId xmlns:a16="http://schemas.microsoft.com/office/drawing/2014/main" id="{91817BF6-58EE-4F01-9730-78184F2F46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28088"/>
              <a:ext cx="6732191" cy="3544723"/>
            </a:xfrm>
            <a:prstGeom prst="rect">
              <a:avLst/>
            </a:prstGeom>
            <a:ln w="12700" cap="flat">
              <a:noFill/>
              <a:miter lim="400000"/>
            </a:ln>
            <a:effectLst/>
          </p:spPr>
        </p:pic>
      </p:grpSp>
      <p:sp>
        <p:nvSpPr>
          <p:cNvPr id="33" name="Text Placeholder 13">
            <a:extLst>
              <a:ext uri="{FF2B5EF4-FFF2-40B4-BE49-F238E27FC236}">
                <a16:creationId xmlns:a16="http://schemas.microsoft.com/office/drawing/2014/main" id="{A6021137-C8DF-4182-ABCB-892B3FB24F1A}"/>
              </a:ext>
            </a:extLst>
          </p:cNvPr>
          <p:cNvSpPr>
            <a:spLocks noGrp="1"/>
          </p:cNvSpPr>
          <p:nvPr>
            <p:ph type="body" sz="quarter" idx="23"/>
          </p:nvPr>
        </p:nvSpPr>
        <p:spPr>
          <a:xfrm>
            <a:off x="4457089" y="5665181"/>
            <a:ext cx="2990458"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grpSp>
        <p:nvGrpSpPr>
          <p:cNvPr id="35" name="Group">
            <a:extLst>
              <a:ext uri="{FF2B5EF4-FFF2-40B4-BE49-F238E27FC236}">
                <a16:creationId xmlns:a16="http://schemas.microsoft.com/office/drawing/2014/main" id="{64978BCA-A91A-4BCF-8004-3FD445489379}"/>
              </a:ext>
            </a:extLst>
          </p:cNvPr>
          <p:cNvGrpSpPr/>
          <p:nvPr userDrawn="1"/>
        </p:nvGrpSpPr>
        <p:grpSpPr>
          <a:xfrm>
            <a:off x="8022194" y="3907076"/>
            <a:ext cx="3350272" cy="2331107"/>
            <a:chOff x="0" y="1166279"/>
            <a:chExt cx="6732191" cy="6886130"/>
          </a:xfrm>
        </p:grpSpPr>
        <p:pic>
          <p:nvPicPr>
            <p:cNvPr id="36" name="Image" descr="Image">
              <a:extLst>
                <a:ext uri="{FF2B5EF4-FFF2-40B4-BE49-F238E27FC236}">
                  <a16:creationId xmlns:a16="http://schemas.microsoft.com/office/drawing/2014/main" id="{0AD6637F-02B0-40AD-8D99-06AC95D188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37" name="Image" descr="Image">
              <a:extLst>
                <a:ext uri="{FF2B5EF4-FFF2-40B4-BE49-F238E27FC236}">
                  <a16:creationId xmlns:a16="http://schemas.microsoft.com/office/drawing/2014/main" id="{35657631-AC70-4812-BDA9-48CEA74253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28088"/>
              <a:ext cx="6732191" cy="3544723"/>
            </a:xfrm>
            <a:prstGeom prst="rect">
              <a:avLst/>
            </a:prstGeom>
            <a:ln w="12700" cap="flat">
              <a:noFill/>
              <a:miter lim="400000"/>
            </a:ln>
            <a:effectLst/>
          </p:spPr>
        </p:pic>
      </p:grpSp>
      <p:sp>
        <p:nvSpPr>
          <p:cNvPr id="38" name="Text Placeholder 13">
            <a:extLst>
              <a:ext uri="{FF2B5EF4-FFF2-40B4-BE49-F238E27FC236}">
                <a16:creationId xmlns:a16="http://schemas.microsoft.com/office/drawing/2014/main" id="{4C558944-A98B-4F2E-A749-A6083E210D92}"/>
              </a:ext>
            </a:extLst>
          </p:cNvPr>
          <p:cNvSpPr>
            <a:spLocks noGrp="1"/>
          </p:cNvSpPr>
          <p:nvPr>
            <p:ph type="body" sz="quarter" idx="25"/>
          </p:nvPr>
        </p:nvSpPr>
        <p:spPr>
          <a:xfrm>
            <a:off x="8202101" y="5665181"/>
            <a:ext cx="2990458"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40" name="Picture Placeholder 2">
            <a:extLst>
              <a:ext uri="{FF2B5EF4-FFF2-40B4-BE49-F238E27FC236}">
                <a16:creationId xmlns:a16="http://schemas.microsoft.com/office/drawing/2014/main" id="{5BF4A6D6-BAA6-4A8E-994A-371EF2257448}"/>
              </a:ext>
            </a:extLst>
          </p:cNvPr>
          <p:cNvSpPr>
            <a:spLocks noGrp="1"/>
          </p:cNvSpPr>
          <p:nvPr>
            <p:ph type="pic" sz="quarter" idx="14"/>
          </p:nvPr>
        </p:nvSpPr>
        <p:spPr>
          <a:xfrm>
            <a:off x="718396" y="1577109"/>
            <a:ext cx="2990458"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41" name="Picture Placeholder 2">
            <a:extLst>
              <a:ext uri="{FF2B5EF4-FFF2-40B4-BE49-F238E27FC236}">
                <a16:creationId xmlns:a16="http://schemas.microsoft.com/office/drawing/2014/main" id="{78D0C55A-A712-42E9-8802-FE962BB4D8EC}"/>
              </a:ext>
            </a:extLst>
          </p:cNvPr>
          <p:cNvSpPr>
            <a:spLocks noGrp="1"/>
          </p:cNvSpPr>
          <p:nvPr>
            <p:ph type="pic" sz="quarter" idx="27"/>
          </p:nvPr>
        </p:nvSpPr>
        <p:spPr>
          <a:xfrm>
            <a:off x="4446790" y="1577109"/>
            <a:ext cx="2990458"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42" name="Picture Placeholder 2">
            <a:extLst>
              <a:ext uri="{FF2B5EF4-FFF2-40B4-BE49-F238E27FC236}">
                <a16:creationId xmlns:a16="http://schemas.microsoft.com/office/drawing/2014/main" id="{2F5478E2-8756-45CE-BC72-8038EB734572}"/>
              </a:ext>
            </a:extLst>
          </p:cNvPr>
          <p:cNvSpPr>
            <a:spLocks noGrp="1"/>
          </p:cNvSpPr>
          <p:nvPr>
            <p:ph type="pic" sz="quarter" idx="28"/>
          </p:nvPr>
        </p:nvSpPr>
        <p:spPr>
          <a:xfrm>
            <a:off x="8191801" y="1577109"/>
            <a:ext cx="3000757"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43" name="Picture Placeholder 2">
            <a:extLst>
              <a:ext uri="{FF2B5EF4-FFF2-40B4-BE49-F238E27FC236}">
                <a16:creationId xmlns:a16="http://schemas.microsoft.com/office/drawing/2014/main" id="{250F2DAA-0702-418A-B9B8-60809FEEA4B5}"/>
              </a:ext>
            </a:extLst>
          </p:cNvPr>
          <p:cNvSpPr>
            <a:spLocks noGrp="1"/>
          </p:cNvSpPr>
          <p:nvPr>
            <p:ph type="pic" sz="quarter" idx="29"/>
          </p:nvPr>
        </p:nvSpPr>
        <p:spPr>
          <a:xfrm>
            <a:off x="718395" y="4033585"/>
            <a:ext cx="3000757"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44" name="Picture Placeholder 2">
            <a:extLst>
              <a:ext uri="{FF2B5EF4-FFF2-40B4-BE49-F238E27FC236}">
                <a16:creationId xmlns:a16="http://schemas.microsoft.com/office/drawing/2014/main" id="{09B127BC-6A84-4B62-9883-1FF1CAE28C6F}"/>
              </a:ext>
            </a:extLst>
          </p:cNvPr>
          <p:cNvSpPr>
            <a:spLocks noGrp="1"/>
          </p:cNvSpPr>
          <p:nvPr>
            <p:ph type="pic" sz="quarter" idx="30"/>
          </p:nvPr>
        </p:nvSpPr>
        <p:spPr>
          <a:xfrm>
            <a:off x="4455099" y="4029742"/>
            <a:ext cx="3000757"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45" name="Picture Placeholder 2">
            <a:extLst>
              <a:ext uri="{FF2B5EF4-FFF2-40B4-BE49-F238E27FC236}">
                <a16:creationId xmlns:a16="http://schemas.microsoft.com/office/drawing/2014/main" id="{A228A1E4-06B4-4F1B-A3C1-11912584181E}"/>
              </a:ext>
            </a:extLst>
          </p:cNvPr>
          <p:cNvSpPr>
            <a:spLocks noGrp="1"/>
          </p:cNvSpPr>
          <p:nvPr>
            <p:ph type="pic" sz="quarter" idx="31"/>
          </p:nvPr>
        </p:nvSpPr>
        <p:spPr>
          <a:xfrm>
            <a:off x="8202101" y="4027179"/>
            <a:ext cx="3000757"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Tree>
    <p:extLst>
      <p:ext uri="{BB962C8B-B14F-4D97-AF65-F5344CB8AC3E}">
        <p14:creationId xmlns:p14="http://schemas.microsoft.com/office/powerpoint/2010/main" val="3820568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Header Offic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6E5FF63-4C4F-4AA5-8B0F-14C7EE574A4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0287000" cy="6858000"/>
          </a:xfrm>
          <a:prstGeom prst="rect">
            <a:avLst/>
          </a:prstGeom>
        </p:spPr>
      </p:pic>
      <p:pic>
        <p:nvPicPr>
          <p:cNvPr id="8" name="Image" descr="Image">
            <a:extLst>
              <a:ext uri="{FF2B5EF4-FFF2-40B4-BE49-F238E27FC236}">
                <a16:creationId xmlns:a16="http://schemas.microsoft.com/office/drawing/2014/main" id="{8C0D8E19-5639-4EDE-A94C-A59929F84F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3400" y="372390"/>
            <a:ext cx="1254584" cy="765797"/>
          </a:xfrm>
          <a:prstGeom prst="rect">
            <a:avLst/>
          </a:prstGeom>
          <a:ln w="12700">
            <a:miter lim="400000"/>
          </a:ln>
        </p:spPr>
      </p:pic>
      <p:pic>
        <p:nvPicPr>
          <p:cNvPr id="5" name="210406_TGE_PP_Maske_03.psd" descr="210406_TGE_PP_Maske_03.psd">
            <a:extLst>
              <a:ext uri="{FF2B5EF4-FFF2-40B4-BE49-F238E27FC236}">
                <a16:creationId xmlns:a16="http://schemas.microsoft.com/office/drawing/2014/main" id="{FE2EE8A5-19F8-4150-B097-5EBBC881691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2773"/>
            <a:ext cx="12187070" cy="6855227"/>
          </a:xfrm>
          <a:prstGeom prst="rect">
            <a:avLst/>
          </a:prstGeom>
          <a:ln w="12700">
            <a:miter lim="400000"/>
          </a:ln>
        </p:spPr>
      </p:pic>
      <p:sp>
        <p:nvSpPr>
          <p:cNvPr id="13" name="Text Placeholder 13">
            <a:extLst>
              <a:ext uri="{FF2B5EF4-FFF2-40B4-BE49-F238E27FC236}">
                <a16:creationId xmlns:a16="http://schemas.microsoft.com/office/drawing/2014/main" id="{08BB33FC-D9E7-4BCB-80D8-F568249BB372}"/>
              </a:ext>
            </a:extLst>
          </p:cNvPr>
          <p:cNvSpPr>
            <a:spLocks noGrp="1"/>
          </p:cNvSpPr>
          <p:nvPr>
            <p:ph type="body" sz="quarter" idx="13" hasCustomPrompt="1"/>
          </p:nvPr>
        </p:nvSpPr>
        <p:spPr>
          <a:xfrm>
            <a:off x="7865005" y="2818013"/>
            <a:ext cx="3878262" cy="609600"/>
          </a:xfrm>
          <a:prstGeom prst="rect">
            <a:avLst/>
          </a:prstGeom>
        </p:spPr>
        <p:txBody>
          <a:bodyPr/>
          <a:lstStyle>
            <a:lvl1pPr marL="0" indent="0">
              <a:buFontTx/>
              <a:buNone/>
              <a:defRPr sz="2400" b="1">
                <a:solidFill>
                  <a:srgbClr val="FFFFFF"/>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9" name="Datumsplatzhalter 3">
            <a:extLst>
              <a:ext uri="{FF2B5EF4-FFF2-40B4-BE49-F238E27FC236}">
                <a16:creationId xmlns:a16="http://schemas.microsoft.com/office/drawing/2014/main" id="{09EBC586-9077-4F24-B56A-B633AFF8B4DD}"/>
              </a:ext>
            </a:extLst>
          </p:cNvPr>
          <p:cNvSpPr txBox="1">
            <a:spLocks/>
          </p:cNvSpPr>
          <p:nvPr userDrawn="1"/>
        </p:nvSpPr>
        <p:spPr>
          <a:xfrm>
            <a:off x="10133617" y="6433582"/>
            <a:ext cx="1766396" cy="288000"/>
          </a:xfrm>
          <a:prstGeom prst="rect">
            <a:avLst/>
          </a:prstGeom>
        </p:spPr>
        <p:txBody>
          <a:bodyPr anchor="b"/>
          <a:lstStyle>
            <a:defPPr>
              <a:defRPr lang="de-DE"/>
            </a:defPPr>
            <a:lvl1pPr algn="ctr" rtl="0" fontAlgn="base">
              <a:spcBef>
                <a:spcPct val="0"/>
              </a:spcBef>
              <a:spcAft>
                <a:spcPct val="0"/>
              </a:spcAft>
              <a:defRPr sz="1400" kern="1200">
                <a:solidFill>
                  <a:srgbClr val="004372"/>
                </a:solidFill>
                <a:latin typeface="Arial" pitchFamily="34" charset="0"/>
                <a:ea typeface="MS PGothic" pitchFamily="34" charset="-128"/>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lgn="r"/>
            <a:r>
              <a:rPr lang="en-GB" sz="800" noProof="0">
                <a:solidFill>
                  <a:srgbClr val="9C9E9F"/>
                </a:solidFill>
              </a:rPr>
              <a:t>Rev 1 / Page </a:t>
            </a:r>
            <a:fld id="{2E140F9B-1DCD-4EB1-BBCC-339FDDFF5E96}" type="slidenum">
              <a:rPr lang="en-GB" sz="800" noProof="0" smtClean="0">
                <a:solidFill>
                  <a:srgbClr val="9C9E9F"/>
                </a:solidFill>
              </a:rPr>
              <a:pPr algn="r"/>
              <a:t>‹#›</a:t>
            </a:fld>
            <a:endParaRPr lang="en-GB" sz="800" noProof="0">
              <a:solidFill>
                <a:srgbClr val="9C9E9F"/>
              </a:solidFill>
            </a:endParaRPr>
          </a:p>
        </p:txBody>
      </p:sp>
    </p:spTree>
    <p:extLst>
      <p:ext uri="{BB962C8B-B14F-4D97-AF65-F5344CB8AC3E}">
        <p14:creationId xmlns:p14="http://schemas.microsoft.com/office/powerpoint/2010/main" val="2452263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Header Innova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ACF983-E123-457C-BC5E-B9CA30B2F3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Image" descr="Image">
            <a:extLst>
              <a:ext uri="{FF2B5EF4-FFF2-40B4-BE49-F238E27FC236}">
                <a16:creationId xmlns:a16="http://schemas.microsoft.com/office/drawing/2014/main" id="{8C0D8E19-5639-4EDE-A94C-A59929F84F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3400" y="372390"/>
            <a:ext cx="1254584" cy="765797"/>
          </a:xfrm>
          <a:prstGeom prst="rect">
            <a:avLst/>
          </a:prstGeom>
          <a:ln w="12700">
            <a:miter lim="400000"/>
          </a:ln>
        </p:spPr>
      </p:pic>
      <p:pic>
        <p:nvPicPr>
          <p:cNvPr id="5" name="210406_TGE_PP_Maske_03.psd" descr="210406_TGE_PP_Maske_03.psd">
            <a:extLst>
              <a:ext uri="{FF2B5EF4-FFF2-40B4-BE49-F238E27FC236}">
                <a16:creationId xmlns:a16="http://schemas.microsoft.com/office/drawing/2014/main" id="{FE2EE8A5-19F8-4150-B097-5EBBC881691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2773"/>
            <a:ext cx="12187070" cy="6855227"/>
          </a:xfrm>
          <a:prstGeom prst="rect">
            <a:avLst/>
          </a:prstGeom>
          <a:ln w="12700">
            <a:miter lim="400000"/>
          </a:ln>
        </p:spPr>
      </p:pic>
      <p:sp>
        <p:nvSpPr>
          <p:cNvPr id="13" name="Text Placeholder 13">
            <a:extLst>
              <a:ext uri="{FF2B5EF4-FFF2-40B4-BE49-F238E27FC236}">
                <a16:creationId xmlns:a16="http://schemas.microsoft.com/office/drawing/2014/main" id="{08BB33FC-D9E7-4BCB-80D8-F568249BB372}"/>
              </a:ext>
            </a:extLst>
          </p:cNvPr>
          <p:cNvSpPr>
            <a:spLocks noGrp="1"/>
          </p:cNvSpPr>
          <p:nvPr>
            <p:ph type="body" sz="quarter" idx="13" hasCustomPrompt="1"/>
          </p:nvPr>
        </p:nvSpPr>
        <p:spPr>
          <a:xfrm>
            <a:off x="7865005" y="2818013"/>
            <a:ext cx="3878262" cy="609600"/>
          </a:xfrm>
          <a:prstGeom prst="rect">
            <a:avLst/>
          </a:prstGeom>
        </p:spPr>
        <p:txBody>
          <a:bodyPr/>
          <a:lstStyle>
            <a:lvl1pPr>
              <a:defRPr lang="en-US" sz="2400" b="1" dirty="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pPr marL="0" lvl="0" indent="0">
              <a:buFontTx/>
              <a:buNone/>
            </a:pPr>
            <a:r>
              <a:rPr lang="en-US"/>
              <a:t>CLICK</a:t>
            </a:r>
          </a:p>
        </p:txBody>
      </p:sp>
      <p:sp>
        <p:nvSpPr>
          <p:cNvPr id="9" name="Datumsplatzhalter 3">
            <a:extLst>
              <a:ext uri="{FF2B5EF4-FFF2-40B4-BE49-F238E27FC236}">
                <a16:creationId xmlns:a16="http://schemas.microsoft.com/office/drawing/2014/main" id="{23E50C43-F808-4A09-AFBB-68B4693EEDF2}"/>
              </a:ext>
            </a:extLst>
          </p:cNvPr>
          <p:cNvSpPr txBox="1">
            <a:spLocks/>
          </p:cNvSpPr>
          <p:nvPr userDrawn="1"/>
        </p:nvSpPr>
        <p:spPr>
          <a:xfrm>
            <a:off x="10133617" y="6433582"/>
            <a:ext cx="1766396" cy="288000"/>
          </a:xfrm>
          <a:prstGeom prst="rect">
            <a:avLst/>
          </a:prstGeom>
        </p:spPr>
        <p:txBody>
          <a:bodyPr anchor="b"/>
          <a:lstStyle>
            <a:defPPr>
              <a:defRPr lang="de-DE"/>
            </a:defPPr>
            <a:lvl1pPr algn="ctr" rtl="0" fontAlgn="base">
              <a:spcBef>
                <a:spcPct val="0"/>
              </a:spcBef>
              <a:spcAft>
                <a:spcPct val="0"/>
              </a:spcAft>
              <a:defRPr sz="1400" kern="1200">
                <a:solidFill>
                  <a:srgbClr val="004372"/>
                </a:solidFill>
                <a:latin typeface="Arial" pitchFamily="34" charset="0"/>
                <a:ea typeface="MS PGothic" pitchFamily="34" charset="-128"/>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lgn="r"/>
            <a:r>
              <a:rPr lang="en-GB" sz="800" noProof="0">
                <a:solidFill>
                  <a:srgbClr val="9C9E9F"/>
                </a:solidFill>
              </a:rPr>
              <a:t>Rev 1 / Page </a:t>
            </a:r>
            <a:fld id="{2E140F9B-1DCD-4EB1-BBCC-339FDDFF5E96}" type="slidenum">
              <a:rPr lang="en-GB" sz="800" noProof="0" smtClean="0">
                <a:solidFill>
                  <a:srgbClr val="9C9E9F"/>
                </a:solidFill>
              </a:rPr>
              <a:pPr algn="r"/>
              <a:t>‹#›</a:t>
            </a:fld>
            <a:endParaRPr lang="en-GB" sz="800" noProof="0">
              <a:solidFill>
                <a:srgbClr val="9C9E9F"/>
              </a:solidFill>
            </a:endParaRPr>
          </a:p>
        </p:txBody>
      </p:sp>
    </p:spTree>
    <p:extLst>
      <p:ext uri="{BB962C8B-B14F-4D97-AF65-F5344CB8AC3E}">
        <p14:creationId xmlns:p14="http://schemas.microsoft.com/office/powerpoint/2010/main" val="3324519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Header Peopl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6E5FF63-4C4F-4AA5-8B0F-14C7EE574A4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509760" cy="6858000"/>
          </a:xfrm>
          <a:prstGeom prst="rect">
            <a:avLst/>
          </a:prstGeom>
        </p:spPr>
      </p:pic>
      <p:pic>
        <p:nvPicPr>
          <p:cNvPr id="8" name="Image" descr="Image">
            <a:extLst>
              <a:ext uri="{FF2B5EF4-FFF2-40B4-BE49-F238E27FC236}">
                <a16:creationId xmlns:a16="http://schemas.microsoft.com/office/drawing/2014/main" id="{8C0D8E19-5639-4EDE-A94C-A59929F84F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3400" y="372390"/>
            <a:ext cx="1254584" cy="765797"/>
          </a:xfrm>
          <a:prstGeom prst="rect">
            <a:avLst/>
          </a:prstGeom>
          <a:ln w="12700">
            <a:miter lim="400000"/>
          </a:ln>
        </p:spPr>
      </p:pic>
      <p:pic>
        <p:nvPicPr>
          <p:cNvPr id="5" name="210406_TGE_PP_Maske_03.psd" descr="210406_TGE_PP_Maske_03.psd">
            <a:extLst>
              <a:ext uri="{FF2B5EF4-FFF2-40B4-BE49-F238E27FC236}">
                <a16:creationId xmlns:a16="http://schemas.microsoft.com/office/drawing/2014/main" id="{FE2EE8A5-19F8-4150-B097-5EBBC881691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2773"/>
            <a:ext cx="12187070" cy="6855227"/>
          </a:xfrm>
          <a:prstGeom prst="rect">
            <a:avLst/>
          </a:prstGeom>
          <a:ln w="12700">
            <a:miter lim="400000"/>
          </a:ln>
        </p:spPr>
      </p:pic>
      <p:sp>
        <p:nvSpPr>
          <p:cNvPr id="13" name="Text Placeholder 13">
            <a:extLst>
              <a:ext uri="{FF2B5EF4-FFF2-40B4-BE49-F238E27FC236}">
                <a16:creationId xmlns:a16="http://schemas.microsoft.com/office/drawing/2014/main" id="{08BB33FC-D9E7-4BCB-80D8-F568249BB372}"/>
              </a:ext>
            </a:extLst>
          </p:cNvPr>
          <p:cNvSpPr>
            <a:spLocks noGrp="1"/>
          </p:cNvSpPr>
          <p:nvPr>
            <p:ph type="body" sz="quarter" idx="13" hasCustomPrompt="1"/>
          </p:nvPr>
        </p:nvSpPr>
        <p:spPr>
          <a:xfrm>
            <a:off x="7865005" y="2818013"/>
            <a:ext cx="3878262" cy="609600"/>
          </a:xfrm>
          <a:prstGeom prst="rect">
            <a:avLst/>
          </a:prstGeom>
        </p:spPr>
        <p:txBody>
          <a:bodyPr/>
          <a:lstStyle>
            <a:lvl1pPr marL="0" indent="0">
              <a:buFontTx/>
              <a:buNone/>
              <a:defRPr sz="2400" b="1">
                <a:solidFill>
                  <a:srgbClr val="FFFFFF"/>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9" name="Datumsplatzhalter 3">
            <a:extLst>
              <a:ext uri="{FF2B5EF4-FFF2-40B4-BE49-F238E27FC236}">
                <a16:creationId xmlns:a16="http://schemas.microsoft.com/office/drawing/2014/main" id="{2A95EA7C-0EB8-4E2A-B021-7877ED422D3B}"/>
              </a:ext>
            </a:extLst>
          </p:cNvPr>
          <p:cNvSpPr txBox="1">
            <a:spLocks/>
          </p:cNvSpPr>
          <p:nvPr userDrawn="1"/>
        </p:nvSpPr>
        <p:spPr>
          <a:xfrm>
            <a:off x="10133617" y="6433582"/>
            <a:ext cx="1766396" cy="288000"/>
          </a:xfrm>
          <a:prstGeom prst="rect">
            <a:avLst/>
          </a:prstGeom>
        </p:spPr>
        <p:txBody>
          <a:bodyPr anchor="b"/>
          <a:lstStyle>
            <a:defPPr>
              <a:defRPr lang="de-DE"/>
            </a:defPPr>
            <a:lvl1pPr algn="ctr" rtl="0" fontAlgn="base">
              <a:spcBef>
                <a:spcPct val="0"/>
              </a:spcBef>
              <a:spcAft>
                <a:spcPct val="0"/>
              </a:spcAft>
              <a:defRPr sz="1400" kern="1200">
                <a:solidFill>
                  <a:srgbClr val="004372"/>
                </a:solidFill>
                <a:latin typeface="Arial" pitchFamily="34" charset="0"/>
                <a:ea typeface="MS PGothic" pitchFamily="34" charset="-128"/>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lgn="r"/>
            <a:r>
              <a:rPr lang="en-GB" sz="800" noProof="0">
                <a:solidFill>
                  <a:srgbClr val="9C9E9F"/>
                </a:solidFill>
              </a:rPr>
              <a:t>Rev 1 / Page </a:t>
            </a:r>
            <a:fld id="{2E140F9B-1DCD-4EB1-BBCC-339FDDFF5E96}" type="slidenum">
              <a:rPr lang="en-GB" sz="800" noProof="0" smtClean="0">
                <a:solidFill>
                  <a:srgbClr val="9C9E9F"/>
                </a:solidFill>
              </a:rPr>
              <a:pPr algn="r"/>
              <a:t>‹#›</a:t>
            </a:fld>
            <a:endParaRPr lang="en-GB" sz="800" noProof="0">
              <a:solidFill>
                <a:srgbClr val="9C9E9F"/>
              </a:solidFill>
            </a:endParaRPr>
          </a:p>
        </p:txBody>
      </p:sp>
    </p:spTree>
    <p:extLst>
      <p:ext uri="{BB962C8B-B14F-4D97-AF65-F5344CB8AC3E}">
        <p14:creationId xmlns:p14="http://schemas.microsoft.com/office/powerpoint/2010/main" val="15542985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Header Projec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49767E-FC8C-4B1B-9F16-B8724993B94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11743267" cy="6855227"/>
          </a:xfrm>
          <a:prstGeom prst="rect">
            <a:avLst/>
          </a:prstGeom>
        </p:spPr>
      </p:pic>
      <p:pic>
        <p:nvPicPr>
          <p:cNvPr id="8" name="Image" descr="Image">
            <a:extLst>
              <a:ext uri="{FF2B5EF4-FFF2-40B4-BE49-F238E27FC236}">
                <a16:creationId xmlns:a16="http://schemas.microsoft.com/office/drawing/2014/main" id="{8C0D8E19-5639-4EDE-A94C-A59929F84F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3400" y="372390"/>
            <a:ext cx="1254584" cy="765797"/>
          </a:xfrm>
          <a:prstGeom prst="rect">
            <a:avLst/>
          </a:prstGeom>
          <a:ln w="12700">
            <a:miter lim="400000"/>
          </a:ln>
        </p:spPr>
      </p:pic>
      <p:pic>
        <p:nvPicPr>
          <p:cNvPr id="5" name="210406_TGE_PP_Maske_03.psd" descr="210406_TGE_PP_Maske_03.psd">
            <a:extLst>
              <a:ext uri="{FF2B5EF4-FFF2-40B4-BE49-F238E27FC236}">
                <a16:creationId xmlns:a16="http://schemas.microsoft.com/office/drawing/2014/main" id="{FE2EE8A5-19F8-4150-B097-5EBBC881691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30" y="2773"/>
            <a:ext cx="12187070" cy="6855227"/>
          </a:xfrm>
          <a:prstGeom prst="rect">
            <a:avLst/>
          </a:prstGeom>
          <a:ln w="12700">
            <a:miter lim="400000"/>
          </a:ln>
        </p:spPr>
      </p:pic>
      <p:sp>
        <p:nvSpPr>
          <p:cNvPr id="13" name="Text Placeholder 13">
            <a:extLst>
              <a:ext uri="{FF2B5EF4-FFF2-40B4-BE49-F238E27FC236}">
                <a16:creationId xmlns:a16="http://schemas.microsoft.com/office/drawing/2014/main" id="{08BB33FC-D9E7-4BCB-80D8-F568249BB372}"/>
              </a:ext>
            </a:extLst>
          </p:cNvPr>
          <p:cNvSpPr>
            <a:spLocks noGrp="1"/>
          </p:cNvSpPr>
          <p:nvPr>
            <p:ph type="body" sz="quarter" idx="13" hasCustomPrompt="1"/>
          </p:nvPr>
        </p:nvSpPr>
        <p:spPr>
          <a:xfrm>
            <a:off x="7865005" y="2818013"/>
            <a:ext cx="3878262" cy="609600"/>
          </a:xfrm>
          <a:prstGeom prst="rect">
            <a:avLst/>
          </a:prstGeom>
        </p:spPr>
        <p:txBody>
          <a:bodyPr/>
          <a:lstStyle>
            <a:lvl1pPr marL="0" indent="0">
              <a:buFontTx/>
              <a:buNone/>
              <a:defRPr sz="2400" b="1">
                <a:solidFill>
                  <a:srgbClr val="FFFFFF"/>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9" name="Datumsplatzhalter 3">
            <a:extLst>
              <a:ext uri="{FF2B5EF4-FFF2-40B4-BE49-F238E27FC236}">
                <a16:creationId xmlns:a16="http://schemas.microsoft.com/office/drawing/2014/main" id="{7C700F5B-1D64-417A-8290-B0935A92CD9C}"/>
              </a:ext>
            </a:extLst>
          </p:cNvPr>
          <p:cNvSpPr txBox="1">
            <a:spLocks/>
          </p:cNvSpPr>
          <p:nvPr userDrawn="1"/>
        </p:nvSpPr>
        <p:spPr>
          <a:xfrm>
            <a:off x="10133617" y="6433582"/>
            <a:ext cx="1766396" cy="288000"/>
          </a:xfrm>
          <a:prstGeom prst="rect">
            <a:avLst/>
          </a:prstGeom>
        </p:spPr>
        <p:txBody>
          <a:bodyPr anchor="b"/>
          <a:lstStyle>
            <a:defPPr>
              <a:defRPr lang="de-DE"/>
            </a:defPPr>
            <a:lvl1pPr algn="ctr" rtl="0" fontAlgn="base">
              <a:spcBef>
                <a:spcPct val="0"/>
              </a:spcBef>
              <a:spcAft>
                <a:spcPct val="0"/>
              </a:spcAft>
              <a:defRPr sz="1400" kern="1200">
                <a:solidFill>
                  <a:srgbClr val="004372"/>
                </a:solidFill>
                <a:latin typeface="Arial" pitchFamily="34" charset="0"/>
                <a:ea typeface="MS PGothic" pitchFamily="34" charset="-128"/>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lgn="r"/>
            <a:r>
              <a:rPr lang="en-GB" sz="800" noProof="0">
                <a:solidFill>
                  <a:srgbClr val="9C9E9F"/>
                </a:solidFill>
              </a:rPr>
              <a:t>Rev 1 / Page </a:t>
            </a:r>
            <a:fld id="{2E140F9B-1DCD-4EB1-BBCC-339FDDFF5E96}" type="slidenum">
              <a:rPr lang="en-GB" sz="800" noProof="0" smtClean="0">
                <a:solidFill>
                  <a:srgbClr val="9C9E9F"/>
                </a:solidFill>
              </a:rPr>
              <a:pPr algn="r"/>
              <a:t>‹#›</a:t>
            </a:fld>
            <a:endParaRPr lang="en-GB" sz="800" noProof="0">
              <a:solidFill>
                <a:srgbClr val="9C9E9F"/>
              </a:solidFill>
            </a:endParaRPr>
          </a:p>
        </p:txBody>
      </p:sp>
    </p:spTree>
    <p:extLst>
      <p:ext uri="{BB962C8B-B14F-4D97-AF65-F5344CB8AC3E}">
        <p14:creationId xmlns:p14="http://schemas.microsoft.com/office/powerpoint/2010/main" val="2459183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Header POS">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6E5FF63-4C4F-4AA5-8B0F-14C7EE574A4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419419" y="0"/>
            <a:ext cx="11936534" cy="6855226"/>
          </a:xfrm>
          <a:prstGeom prst="rect">
            <a:avLst/>
          </a:prstGeom>
        </p:spPr>
      </p:pic>
      <p:pic>
        <p:nvPicPr>
          <p:cNvPr id="8" name="Image" descr="Image">
            <a:extLst>
              <a:ext uri="{FF2B5EF4-FFF2-40B4-BE49-F238E27FC236}">
                <a16:creationId xmlns:a16="http://schemas.microsoft.com/office/drawing/2014/main" id="{8C0D8E19-5639-4EDE-A94C-A59929F84F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3400" y="372390"/>
            <a:ext cx="1254584" cy="765797"/>
          </a:xfrm>
          <a:prstGeom prst="rect">
            <a:avLst/>
          </a:prstGeom>
          <a:ln w="12700">
            <a:miter lim="400000"/>
          </a:ln>
        </p:spPr>
      </p:pic>
      <p:pic>
        <p:nvPicPr>
          <p:cNvPr id="5" name="210406_TGE_PP_Maske_03.psd" descr="210406_TGE_PP_Maske_03.psd">
            <a:extLst>
              <a:ext uri="{FF2B5EF4-FFF2-40B4-BE49-F238E27FC236}">
                <a16:creationId xmlns:a16="http://schemas.microsoft.com/office/drawing/2014/main" id="{FE2EE8A5-19F8-4150-B097-5EBBC881691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30" y="-1"/>
            <a:ext cx="12187070" cy="6855227"/>
          </a:xfrm>
          <a:prstGeom prst="rect">
            <a:avLst/>
          </a:prstGeom>
          <a:ln w="12700">
            <a:miter lim="400000"/>
          </a:ln>
        </p:spPr>
      </p:pic>
      <p:sp>
        <p:nvSpPr>
          <p:cNvPr id="13" name="Text Placeholder 13">
            <a:extLst>
              <a:ext uri="{FF2B5EF4-FFF2-40B4-BE49-F238E27FC236}">
                <a16:creationId xmlns:a16="http://schemas.microsoft.com/office/drawing/2014/main" id="{08BB33FC-D9E7-4BCB-80D8-F568249BB372}"/>
              </a:ext>
            </a:extLst>
          </p:cNvPr>
          <p:cNvSpPr>
            <a:spLocks noGrp="1"/>
          </p:cNvSpPr>
          <p:nvPr>
            <p:ph type="body" sz="quarter" idx="13" hasCustomPrompt="1"/>
          </p:nvPr>
        </p:nvSpPr>
        <p:spPr>
          <a:xfrm>
            <a:off x="7865005" y="2818013"/>
            <a:ext cx="3878262" cy="609600"/>
          </a:xfrm>
          <a:prstGeom prst="rect">
            <a:avLst/>
          </a:prstGeom>
        </p:spPr>
        <p:txBody>
          <a:bodyPr/>
          <a:lstStyle>
            <a:lvl1pPr marL="0" indent="0">
              <a:buFontTx/>
              <a:buNone/>
              <a:defRPr sz="2400" b="1">
                <a:solidFill>
                  <a:srgbClr val="FFFFFF"/>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9" name="Datumsplatzhalter 3">
            <a:extLst>
              <a:ext uri="{FF2B5EF4-FFF2-40B4-BE49-F238E27FC236}">
                <a16:creationId xmlns:a16="http://schemas.microsoft.com/office/drawing/2014/main" id="{A7630A1D-34E0-4CFB-9624-AC43297D0EC0}"/>
              </a:ext>
            </a:extLst>
          </p:cNvPr>
          <p:cNvSpPr txBox="1">
            <a:spLocks/>
          </p:cNvSpPr>
          <p:nvPr userDrawn="1"/>
        </p:nvSpPr>
        <p:spPr>
          <a:xfrm>
            <a:off x="10133617" y="6433582"/>
            <a:ext cx="1766396" cy="288000"/>
          </a:xfrm>
          <a:prstGeom prst="rect">
            <a:avLst/>
          </a:prstGeom>
        </p:spPr>
        <p:txBody>
          <a:bodyPr anchor="b"/>
          <a:lstStyle>
            <a:defPPr>
              <a:defRPr lang="de-DE"/>
            </a:defPPr>
            <a:lvl1pPr algn="ctr" rtl="0" fontAlgn="base">
              <a:spcBef>
                <a:spcPct val="0"/>
              </a:spcBef>
              <a:spcAft>
                <a:spcPct val="0"/>
              </a:spcAft>
              <a:defRPr sz="1400" kern="1200">
                <a:solidFill>
                  <a:srgbClr val="004372"/>
                </a:solidFill>
                <a:latin typeface="Arial" pitchFamily="34" charset="0"/>
                <a:ea typeface="MS PGothic" pitchFamily="34" charset="-128"/>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lgn="r"/>
            <a:r>
              <a:rPr lang="en-GB" sz="800" noProof="0">
                <a:solidFill>
                  <a:srgbClr val="9C9E9F"/>
                </a:solidFill>
              </a:rPr>
              <a:t>Rev 1 / Page </a:t>
            </a:r>
            <a:fld id="{2E140F9B-1DCD-4EB1-BBCC-339FDDFF5E96}" type="slidenum">
              <a:rPr lang="en-GB" sz="800" noProof="0" smtClean="0">
                <a:solidFill>
                  <a:srgbClr val="9C9E9F"/>
                </a:solidFill>
              </a:rPr>
              <a:pPr algn="r"/>
              <a:t>‹#›</a:t>
            </a:fld>
            <a:endParaRPr lang="en-GB" sz="800" noProof="0">
              <a:solidFill>
                <a:srgbClr val="9C9E9F"/>
              </a:solidFill>
            </a:endParaRPr>
          </a:p>
        </p:txBody>
      </p:sp>
    </p:spTree>
    <p:extLst>
      <p:ext uri="{BB962C8B-B14F-4D97-AF65-F5344CB8AC3E}">
        <p14:creationId xmlns:p14="http://schemas.microsoft.com/office/powerpoint/2010/main" val="9477072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phic Terminals">
    <p:spTree>
      <p:nvGrpSpPr>
        <p:cNvPr id="1" name=""/>
        <p:cNvGrpSpPr/>
        <p:nvPr/>
      </p:nvGrpSpPr>
      <p:grpSpPr>
        <a:xfrm>
          <a:off x="0" y="0"/>
          <a:ext cx="0" cy="0"/>
          <a:chOff x="0" y="0"/>
          <a:chExt cx="0" cy="0"/>
        </a:xfrm>
      </p:grpSpPr>
      <p:pic>
        <p:nvPicPr>
          <p:cNvPr id="3" name="Picture 2" descr="A picture containing outdoor, sky, ocean, shore&#10;&#10;Description automatically generated">
            <a:extLst>
              <a:ext uri="{FF2B5EF4-FFF2-40B4-BE49-F238E27FC236}">
                <a16:creationId xmlns:a16="http://schemas.microsoft.com/office/drawing/2014/main" id="{5F1BD9CD-F72A-4FD5-AA76-7B8BB8E666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94" y="0"/>
            <a:ext cx="11374706" cy="6858000"/>
          </a:xfrm>
          <a:prstGeom prst="rect">
            <a:avLst/>
          </a:prstGeom>
        </p:spPr>
      </p:pic>
      <p:pic>
        <p:nvPicPr>
          <p:cNvPr id="5" name="210406_TGE_PP_Maske_04.psd" descr="210406_TGE_PP_Maske_04.psd">
            <a:extLst>
              <a:ext uri="{FF2B5EF4-FFF2-40B4-BE49-F238E27FC236}">
                <a16:creationId xmlns:a16="http://schemas.microsoft.com/office/drawing/2014/main" id="{E0AE08EF-4235-48B7-874B-A6C2D00C2F3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6" name="Image" descr="Image">
            <a:extLst>
              <a:ext uri="{FF2B5EF4-FFF2-40B4-BE49-F238E27FC236}">
                <a16:creationId xmlns:a16="http://schemas.microsoft.com/office/drawing/2014/main" id="{559952C1-6A34-42B4-8165-6302E04BD99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9032" y="686782"/>
            <a:ext cx="1209548" cy="738307"/>
          </a:xfrm>
          <a:prstGeom prst="rect">
            <a:avLst/>
          </a:prstGeom>
          <a:ln w="12700">
            <a:miter lim="400000"/>
          </a:ln>
        </p:spPr>
      </p:pic>
      <p:sp>
        <p:nvSpPr>
          <p:cNvPr id="10" name="Text Placeholder 9">
            <a:extLst>
              <a:ext uri="{FF2B5EF4-FFF2-40B4-BE49-F238E27FC236}">
                <a16:creationId xmlns:a16="http://schemas.microsoft.com/office/drawing/2014/main" id="{9F4C82ED-52F0-4BEB-9845-3A70B54657E0}"/>
              </a:ext>
            </a:extLst>
          </p:cNvPr>
          <p:cNvSpPr>
            <a:spLocks noGrp="1"/>
          </p:cNvSpPr>
          <p:nvPr>
            <p:ph type="body" sz="quarter" idx="11"/>
          </p:nvPr>
        </p:nvSpPr>
        <p:spPr>
          <a:xfrm>
            <a:off x="347663" y="3944938"/>
            <a:ext cx="3386137" cy="2311400"/>
          </a:xfrm>
          <a:prstGeom prst="rect">
            <a:avLst/>
          </a:prstGeom>
        </p:spPr>
        <p:txBody>
          <a:bodyPr/>
          <a:lstStyle>
            <a:lvl1pPr>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179995"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359991"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539986"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719982"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a:t>
            </a:r>
          </a:p>
        </p:txBody>
      </p:sp>
      <p:sp>
        <p:nvSpPr>
          <p:cNvPr id="12" name="Text Placeholder 11">
            <a:extLst>
              <a:ext uri="{FF2B5EF4-FFF2-40B4-BE49-F238E27FC236}">
                <a16:creationId xmlns:a16="http://schemas.microsoft.com/office/drawing/2014/main" id="{8292EEC5-DAB2-479F-9BB7-546F226BE2AA}"/>
              </a:ext>
            </a:extLst>
          </p:cNvPr>
          <p:cNvSpPr>
            <a:spLocks noGrp="1"/>
          </p:cNvSpPr>
          <p:nvPr>
            <p:ph type="body" sz="quarter" idx="12"/>
          </p:nvPr>
        </p:nvSpPr>
        <p:spPr>
          <a:xfrm>
            <a:off x="8805334" y="3944938"/>
            <a:ext cx="3039004" cy="2311400"/>
          </a:xfrm>
          <a:prstGeom prst="rect">
            <a:avLst/>
          </a:prstGeom>
        </p:spPr>
        <p:txBody>
          <a:bodyPr/>
          <a:lstStyle>
            <a:lvl1pPr marL="0" indent="0">
              <a:buNone/>
              <a:defRPr sz="1800">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14" name="Text Placeholder 13">
            <a:extLst>
              <a:ext uri="{FF2B5EF4-FFF2-40B4-BE49-F238E27FC236}">
                <a16:creationId xmlns:a16="http://schemas.microsoft.com/office/drawing/2014/main" id="{5A67FD62-1734-48AB-BD01-C2F7811B2E2C}"/>
              </a:ext>
            </a:extLst>
          </p:cNvPr>
          <p:cNvSpPr>
            <a:spLocks noGrp="1"/>
          </p:cNvSpPr>
          <p:nvPr>
            <p:ph type="body" sz="quarter" idx="13"/>
          </p:nvPr>
        </p:nvSpPr>
        <p:spPr>
          <a:xfrm>
            <a:off x="347663" y="2706996"/>
            <a:ext cx="2343150" cy="609600"/>
          </a:xfrm>
          <a:prstGeom prst="rect">
            <a:avLst/>
          </a:prstGeom>
        </p:spPr>
        <p:txBody>
          <a:bodyPr/>
          <a:lstStyle>
            <a:lvl1pPr marL="0" indent="0">
              <a:buFontTx/>
              <a:buNone/>
              <a:defRPr sz="24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15" name="Datumsplatzhalter 3">
            <a:extLst>
              <a:ext uri="{FF2B5EF4-FFF2-40B4-BE49-F238E27FC236}">
                <a16:creationId xmlns:a16="http://schemas.microsoft.com/office/drawing/2014/main" id="{D6FD713E-9321-483B-86F1-349BD84884EE}"/>
              </a:ext>
            </a:extLst>
          </p:cNvPr>
          <p:cNvSpPr txBox="1">
            <a:spLocks/>
          </p:cNvSpPr>
          <p:nvPr userDrawn="1"/>
        </p:nvSpPr>
        <p:spPr>
          <a:xfrm>
            <a:off x="10133617" y="6433582"/>
            <a:ext cx="1766396" cy="288000"/>
          </a:xfrm>
          <a:prstGeom prst="rect">
            <a:avLst/>
          </a:prstGeom>
        </p:spPr>
        <p:txBody>
          <a:bodyPr anchor="b"/>
          <a:lstStyle>
            <a:defPPr>
              <a:defRPr lang="de-DE"/>
            </a:defPPr>
            <a:lvl1pPr algn="ctr" rtl="0" fontAlgn="base">
              <a:spcBef>
                <a:spcPct val="0"/>
              </a:spcBef>
              <a:spcAft>
                <a:spcPct val="0"/>
              </a:spcAft>
              <a:defRPr sz="1400" kern="1200">
                <a:solidFill>
                  <a:srgbClr val="004372"/>
                </a:solidFill>
                <a:latin typeface="Arial" pitchFamily="34" charset="0"/>
                <a:ea typeface="MS PGothic" pitchFamily="34" charset="-128"/>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lgn="r"/>
            <a:r>
              <a:rPr lang="en-GB" sz="800" noProof="0">
                <a:solidFill>
                  <a:srgbClr val="9C9E9F"/>
                </a:solidFill>
              </a:rPr>
              <a:t>Rev 1 / Page </a:t>
            </a:r>
            <a:fld id="{2E140F9B-1DCD-4EB1-BBCC-339FDDFF5E96}" type="slidenum">
              <a:rPr lang="en-GB" sz="800" noProof="0" smtClean="0">
                <a:solidFill>
                  <a:srgbClr val="9C9E9F"/>
                </a:solidFill>
              </a:rPr>
              <a:pPr algn="r"/>
              <a:t>‹#›</a:t>
            </a:fld>
            <a:endParaRPr lang="en-GB" sz="800" noProof="0">
              <a:solidFill>
                <a:srgbClr val="9C9E9F"/>
              </a:solidFill>
            </a:endParaRPr>
          </a:p>
        </p:txBody>
      </p:sp>
    </p:spTree>
    <p:extLst>
      <p:ext uri="{BB962C8B-B14F-4D97-AF65-F5344CB8AC3E}">
        <p14:creationId xmlns:p14="http://schemas.microsoft.com/office/powerpoint/2010/main" val="31765662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phic People">
    <p:spTree>
      <p:nvGrpSpPr>
        <p:cNvPr id="1" name=""/>
        <p:cNvGrpSpPr/>
        <p:nvPr/>
      </p:nvGrpSpPr>
      <p:grpSpPr>
        <a:xfrm>
          <a:off x="0" y="0"/>
          <a:ext cx="0" cy="0"/>
          <a:chOff x="0" y="0"/>
          <a:chExt cx="0" cy="0"/>
        </a:xfrm>
      </p:grpSpPr>
      <p:pic>
        <p:nvPicPr>
          <p:cNvPr id="4" name="Picture 3" descr="A picture containing person, outdoor object&#10;&#10;Description automatically generated">
            <a:extLst>
              <a:ext uri="{FF2B5EF4-FFF2-40B4-BE49-F238E27FC236}">
                <a16:creationId xmlns:a16="http://schemas.microsoft.com/office/drawing/2014/main" id="{D9447947-630F-451D-963E-8DA418B02D3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3319843" y="1"/>
            <a:ext cx="8872155" cy="6858000"/>
          </a:xfrm>
          <a:prstGeom prst="rect">
            <a:avLst/>
          </a:prstGeom>
        </p:spPr>
      </p:pic>
      <p:pic>
        <p:nvPicPr>
          <p:cNvPr id="5" name="210406_TGE_PP_Maske_04.psd" descr="210406_TGE_PP_Maske_04.psd">
            <a:extLst>
              <a:ext uri="{FF2B5EF4-FFF2-40B4-BE49-F238E27FC236}">
                <a16:creationId xmlns:a16="http://schemas.microsoft.com/office/drawing/2014/main" id="{E0AE08EF-4235-48B7-874B-A6C2D00C2F3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6" name="Image" descr="Image">
            <a:extLst>
              <a:ext uri="{FF2B5EF4-FFF2-40B4-BE49-F238E27FC236}">
                <a16:creationId xmlns:a16="http://schemas.microsoft.com/office/drawing/2014/main" id="{559952C1-6A34-42B4-8165-6302E04BD99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9032" y="686782"/>
            <a:ext cx="1209548" cy="738307"/>
          </a:xfrm>
          <a:prstGeom prst="rect">
            <a:avLst/>
          </a:prstGeom>
          <a:ln w="12700">
            <a:miter lim="400000"/>
          </a:ln>
        </p:spPr>
      </p:pic>
      <p:sp>
        <p:nvSpPr>
          <p:cNvPr id="10" name="Text Placeholder 9">
            <a:extLst>
              <a:ext uri="{FF2B5EF4-FFF2-40B4-BE49-F238E27FC236}">
                <a16:creationId xmlns:a16="http://schemas.microsoft.com/office/drawing/2014/main" id="{9F4C82ED-52F0-4BEB-9845-3A70B54657E0}"/>
              </a:ext>
            </a:extLst>
          </p:cNvPr>
          <p:cNvSpPr>
            <a:spLocks noGrp="1"/>
          </p:cNvSpPr>
          <p:nvPr>
            <p:ph type="body" sz="quarter" idx="11"/>
          </p:nvPr>
        </p:nvSpPr>
        <p:spPr>
          <a:xfrm>
            <a:off x="347663" y="3944938"/>
            <a:ext cx="3386137" cy="2311400"/>
          </a:xfrm>
          <a:prstGeom prst="rect">
            <a:avLst/>
          </a:prstGeom>
        </p:spPr>
        <p:txBody>
          <a:bodyPr/>
          <a:lstStyle>
            <a:lvl1pPr>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179995"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359991"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539986"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719982"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a:t>
            </a:r>
          </a:p>
        </p:txBody>
      </p:sp>
      <p:sp>
        <p:nvSpPr>
          <p:cNvPr id="12" name="Text Placeholder 11">
            <a:extLst>
              <a:ext uri="{FF2B5EF4-FFF2-40B4-BE49-F238E27FC236}">
                <a16:creationId xmlns:a16="http://schemas.microsoft.com/office/drawing/2014/main" id="{8292EEC5-DAB2-479F-9BB7-546F226BE2AA}"/>
              </a:ext>
            </a:extLst>
          </p:cNvPr>
          <p:cNvSpPr>
            <a:spLocks noGrp="1"/>
          </p:cNvSpPr>
          <p:nvPr>
            <p:ph type="body" sz="quarter" idx="12"/>
          </p:nvPr>
        </p:nvSpPr>
        <p:spPr>
          <a:xfrm>
            <a:off x="8805334" y="3944938"/>
            <a:ext cx="3039004" cy="2311400"/>
          </a:xfrm>
          <a:prstGeom prst="rect">
            <a:avLst/>
          </a:prstGeom>
        </p:spPr>
        <p:txBody>
          <a:bodyPr/>
          <a:lstStyle>
            <a:lvl1pPr marL="0" indent="0">
              <a:buNone/>
              <a:defRPr sz="1800">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14" name="Text Placeholder 13">
            <a:extLst>
              <a:ext uri="{FF2B5EF4-FFF2-40B4-BE49-F238E27FC236}">
                <a16:creationId xmlns:a16="http://schemas.microsoft.com/office/drawing/2014/main" id="{5A67FD62-1734-48AB-BD01-C2F7811B2E2C}"/>
              </a:ext>
            </a:extLst>
          </p:cNvPr>
          <p:cNvSpPr>
            <a:spLocks noGrp="1"/>
          </p:cNvSpPr>
          <p:nvPr>
            <p:ph type="body" sz="quarter" idx="13"/>
          </p:nvPr>
        </p:nvSpPr>
        <p:spPr>
          <a:xfrm>
            <a:off x="347663" y="2706996"/>
            <a:ext cx="2343150" cy="609600"/>
          </a:xfrm>
          <a:prstGeom prst="rect">
            <a:avLst/>
          </a:prstGeom>
        </p:spPr>
        <p:txBody>
          <a:bodyPr/>
          <a:lstStyle>
            <a:lvl1pPr marL="0" indent="0">
              <a:buFontTx/>
              <a:buNone/>
              <a:defRPr sz="24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15" name="Datumsplatzhalter 3">
            <a:extLst>
              <a:ext uri="{FF2B5EF4-FFF2-40B4-BE49-F238E27FC236}">
                <a16:creationId xmlns:a16="http://schemas.microsoft.com/office/drawing/2014/main" id="{2A86C244-E491-4D93-9662-A6FE34F8A7C4}"/>
              </a:ext>
            </a:extLst>
          </p:cNvPr>
          <p:cNvSpPr txBox="1">
            <a:spLocks/>
          </p:cNvSpPr>
          <p:nvPr userDrawn="1"/>
        </p:nvSpPr>
        <p:spPr>
          <a:xfrm>
            <a:off x="10133617" y="6433582"/>
            <a:ext cx="1766396" cy="288000"/>
          </a:xfrm>
          <a:prstGeom prst="rect">
            <a:avLst/>
          </a:prstGeom>
        </p:spPr>
        <p:txBody>
          <a:bodyPr anchor="b"/>
          <a:lstStyle>
            <a:defPPr>
              <a:defRPr lang="de-DE"/>
            </a:defPPr>
            <a:lvl1pPr algn="ctr" rtl="0" fontAlgn="base">
              <a:spcBef>
                <a:spcPct val="0"/>
              </a:spcBef>
              <a:spcAft>
                <a:spcPct val="0"/>
              </a:spcAft>
              <a:defRPr sz="1400" kern="1200">
                <a:solidFill>
                  <a:srgbClr val="004372"/>
                </a:solidFill>
                <a:latin typeface="Arial" pitchFamily="34" charset="0"/>
                <a:ea typeface="MS PGothic" pitchFamily="34" charset="-128"/>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lgn="r"/>
            <a:r>
              <a:rPr lang="en-GB" sz="800" noProof="0">
                <a:solidFill>
                  <a:srgbClr val="9C9E9F"/>
                </a:solidFill>
              </a:rPr>
              <a:t>Rev 1 / Page </a:t>
            </a:r>
            <a:fld id="{2E140F9B-1DCD-4EB1-BBCC-339FDDFF5E96}" type="slidenum">
              <a:rPr lang="en-GB" sz="800" noProof="0" smtClean="0">
                <a:solidFill>
                  <a:srgbClr val="9C9E9F"/>
                </a:solidFill>
              </a:rPr>
              <a:pPr algn="r"/>
              <a:t>‹#›</a:t>
            </a:fld>
            <a:endParaRPr lang="en-GB" sz="800" noProof="0">
              <a:solidFill>
                <a:srgbClr val="9C9E9F"/>
              </a:solidFill>
            </a:endParaRPr>
          </a:p>
        </p:txBody>
      </p:sp>
    </p:spTree>
    <p:extLst>
      <p:ext uri="{BB962C8B-B14F-4D97-AF65-F5344CB8AC3E}">
        <p14:creationId xmlns:p14="http://schemas.microsoft.com/office/powerpoint/2010/main" val="9882703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phic Contact">
    <p:spTree>
      <p:nvGrpSpPr>
        <p:cNvPr id="1" name=""/>
        <p:cNvGrpSpPr/>
        <p:nvPr/>
      </p:nvGrpSpPr>
      <p:grpSpPr>
        <a:xfrm>
          <a:off x="0" y="0"/>
          <a:ext cx="0" cy="0"/>
          <a:chOff x="0" y="0"/>
          <a:chExt cx="0" cy="0"/>
        </a:xfrm>
      </p:grpSpPr>
      <p:pic>
        <p:nvPicPr>
          <p:cNvPr id="15" name="Picture Placeholder 5">
            <a:extLst>
              <a:ext uri="{FF2B5EF4-FFF2-40B4-BE49-F238E27FC236}">
                <a16:creationId xmlns:a16="http://schemas.microsoft.com/office/drawing/2014/main" id="{D9C65BC9-CD68-414C-9022-6B07FD12506F}"/>
              </a:ext>
            </a:extLst>
          </p:cNvPr>
          <p:cNvPicPr>
            <a:picLocks noChangeAspect="1"/>
          </p:cNvPicPr>
          <p:nvPr userDrawn="1"/>
        </p:nvPicPr>
        <p:blipFill rotWithShape="1">
          <a:blip r:embed="rId2" cstate="email">
            <a:duotone>
              <a:schemeClr val="accent5">
                <a:shade val="45000"/>
                <a:satMod val="135000"/>
              </a:schemeClr>
              <a:prstClr val="white"/>
            </a:duotone>
            <a:alphaModFix/>
            <a:extLst>
              <a:ext uri="{28A0092B-C50C-407E-A947-70E740481C1C}">
                <a14:useLocalDpi xmlns:a14="http://schemas.microsoft.com/office/drawing/2010/main"/>
              </a:ext>
            </a:extLst>
          </a:blip>
          <a:srcRect/>
          <a:stretch/>
        </p:blipFill>
        <p:spPr>
          <a:xfrm>
            <a:off x="2169041" y="1"/>
            <a:ext cx="10022959" cy="6858000"/>
          </a:xfrm>
          <a:prstGeom prst="rect">
            <a:avLst/>
          </a:prstGeom>
        </p:spPr>
      </p:pic>
      <p:pic>
        <p:nvPicPr>
          <p:cNvPr id="5" name="210406_TGE_PP_Maske_04.psd" descr="210406_TGE_PP_Maske_04.psd">
            <a:extLst>
              <a:ext uri="{FF2B5EF4-FFF2-40B4-BE49-F238E27FC236}">
                <a16:creationId xmlns:a16="http://schemas.microsoft.com/office/drawing/2014/main" id="{E0AE08EF-4235-48B7-874B-A6C2D00C2F3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6" name="Image" descr="Image">
            <a:extLst>
              <a:ext uri="{FF2B5EF4-FFF2-40B4-BE49-F238E27FC236}">
                <a16:creationId xmlns:a16="http://schemas.microsoft.com/office/drawing/2014/main" id="{559952C1-6A34-42B4-8165-6302E04BD99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9032" y="686782"/>
            <a:ext cx="1209548" cy="738307"/>
          </a:xfrm>
          <a:prstGeom prst="rect">
            <a:avLst/>
          </a:prstGeom>
          <a:ln w="12700">
            <a:miter lim="400000"/>
          </a:ln>
        </p:spPr>
      </p:pic>
      <p:sp>
        <p:nvSpPr>
          <p:cNvPr id="10" name="Text Placeholder 9">
            <a:extLst>
              <a:ext uri="{FF2B5EF4-FFF2-40B4-BE49-F238E27FC236}">
                <a16:creationId xmlns:a16="http://schemas.microsoft.com/office/drawing/2014/main" id="{9F4C82ED-52F0-4BEB-9845-3A70B54657E0}"/>
              </a:ext>
            </a:extLst>
          </p:cNvPr>
          <p:cNvSpPr>
            <a:spLocks noGrp="1"/>
          </p:cNvSpPr>
          <p:nvPr>
            <p:ph type="body" sz="quarter" idx="11"/>
          </p:nvPr>
        </p:nvSpPr>
        <p:spPr>
          <a:xfrm>
            <a:off x="347663" y="3944938"/>
            <a:ext cx="3386137" cy="2311400"/>
          </a:xfrm>
          <a:prstGeom prst="rect">
            <a:avLst/>
          </a:prstGeom>
        </p:spPr>
        <p:txBody>
          <a:bodyPr/>
          <a:lstStyle>
            <a:lvl1pPr>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179995"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359991"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539986"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719982"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a:t>
            </a:r>
          </a:p>
        </p:txBody>
      </p:sp>
      <p:sp>
        <p:nvSpPr>
          <p:cNvPr id="12" name="Text Placeholder 11">
            <a:extLst>
              <a:ext uri="{FF2B5EF4-FFF2-40B4-BE49-F238E27FC236}">
                <a16:creationId xmlns:a16="http://schemas.microsoft.com/office/drawing/2014/main" id="{8292EEC5-DAB2-479F-9BB7-546F226BE2AA}"/>
              </a:ext>
            </a:extLst>
          </p:cNvPr>
          <p:cNvSpPr>
            <a:spLocks noGrp="1"/>
          </p:cNvSpPr>
          <p:nvPr>
            <p:ph type="body" sz="quarter" idx="12"/>
          </p:nvPr>
        </p:nvSpPr>
        <p:spPr>
          <a:xfrm>
            <a:off x="8805334" y="3944938"/>
            <a:ext cx="3039004" cy="2311400"/>
          </a:xfrm>
          <a:prstGeom prst="rect">
            <a:avLst/>
          </a:prstGeom>
        </p:spPr>
        <p:txBody>
          <a:bodyPr/>
          <a:lstStyle>
            <a:lvl1pPr marL="0" indent="0">
              <a:buNone/>
              <a:defRPr sz="1800">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14" name="Text Placeholder 13">
            <a:extLst>
              <a:ext uri="{FF2B5EF4-FFF2-40B4-BE49-F238E27FC236}">
                <a16:creationId xmlns:a16="http://schemas.microsoft.com/office/drawing/2014/main" id="{5A67FD62-1734-48AB-BD01-C2F7811B2E2C}"/>
              </a:ext>
            </a:extLst>
          </p:cNvPr>
          <p:cNvSpPr>
            <a:spLocks noGrp="1"/>
          </p:cNvSpPr>
          <p:nvPr>
            <p:ph type="body" sz="quarter" idx="13"/>
          </p:nvPr>
        </p:nvSpPr>
        <p:spPr>
          <a:xfrm>
            <a:off x="347663" y="2706996"/>
            <a:ext cx="2343150" cy="609600"/>
          </a:xfrm>
          <a:prstGeom prst="rect">
            <a:avLst/>
          </a:prstGeom>
        </p:spPr>
        <p:txBody>
          <a:bodyPr/>
          <a:lstStyle>
            <a:lvl1pPr marL="0" indent="0">
              <a:buFontTx/>
              <a:buNone/>
              <a:defRPr sz="24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16" name="Datumsplatzhalter 3">
            <a:extLst>
              <a:ext uri="{FF2B5EF4-FFF2-40B4-BE49-F238E27FC236}">
                <a16:creationId xmlns:a16="http://schemas.microsoft.com/office/drawing/2014/main" id="{A9AAE211-D46C-4BF1-8D7C-4549CC7EBB68}"/>
              </a:ext>
            </a:extLst>
          </p:cNvPr>
          <p:cNvSpPr txBox="1">
            <a:spLocks/>
          </p:cNvSpPr>
          <p:nvPr userDrawn="1"/>
        </p:nvSpPr>
        <p:spPr>
          <a:xfrm>
            <a:off x="10133617" y="6433582"/>
            <a:ext cx="1766396" cy="288000"/>
          </a:xfrm>
          <a:prstGeom prst="rect">
            <a:avLst/>
          </a:prstGeom>
        </p:spPr>
        <p:txBody>
          <a:bodyPr anchor="b"/>
          <a:lstStyle>
            <a:defPPr>
              <a:defRPr lang="de-DE"/>
            </a:defPPr>
            <a:lvl1pPr algn="ctr" rtl="0" fontAlgn="base">
              <a:spcBef>
                <a:spcPct val="0"/>
              </a:spcBef>
              <a:spcAft>
                <a:spcPct val="0"/>
              </a:spcAft>
              <a:defRPr sz="1400" kern="1200">
                <a:solidFill>
                  <a:srgbClr val="004372"/>
                </a:solidFill>
                <a:latin typeface="Arial" pitchFamily="34" charset="0"/>
                <a:ea typeface="MS PGothic" pitchFamily="34" charset="-128"/>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lgn="r"/>
            <a:r>
              <a:rPr lang="en-GB" sz="800" noProof="0">
                <a:solidFill>
                  <a:srgbClr val="9C9E9F"/>
                </a:solidFill>
              </a:rPr>
              <a:t>Rev 1 / Page </a:t>
            </a:r>
            <a:fld id="{2E140F9B-1DCD-4EB1-BBCC-339FDDFF5E96}" type="slidenum">
              <a:rPr lang="en-GB" sz="800" noProof="0" smtClean="0">
                <a:solidFill>
                  <a:srgbClr val="9C9E9F"/>
                </a:solidFill>
              </a:rPr>
              <a:pPr algn="r"/>
              <a:t>‹#›</a:t>
            </a:fld>
            <a:endParaRPr lang="en-GB" sz="800" noProof="0">
              <a:solidFill>
                <a:srgbClr val="9C9E9F"/>
              </a:solidFill>
            </a:endParaRPr>
          </a:p>
        </p:txBody>
      </p:sp>
    </p:spTree>
    <p:extLst>
      <p:ext uri="{BB962C8B-B14F-4D97-AF65-F5344CB8AC3E}">
        <p14:creationId xmlns:p14="http://schemas.microsoft.com/office/powerpoint/2010/main" val="3993898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Pictures with text">
    <p:spTree>
      <p:nvGrpSpPr>
        <p:cNvPr id="1" name=""/>
        <p:cNvGrpSpPr/>
        <p:nvPr/>
      </p:nvGrpSpPr>
      <p:grpSpPr>
        <a:xfrm>
          <a:off x="0" y="0"/>
          <a:ext cx="0" cy="0"/>
          <a:chOff x="0" y="0"/>
          <a:chExt cx="0" cy="0"/>
        </a:xfrm>
      </p:grpSpPr>
      <p:pic>
        <p:nvPicPr>
          <p:cNvPr id="19" name="Image" descr="Image">
            <a:extLst>
              <a:ext uri="{FF2B5EF4-FFF2-40B4-BE49-F238E27FC236}">
                <a16:creationId xmlns:a16="http://schemas.microsoft.com/office/drawing/2014/main" id="{BDE426F9-21B5-435D-AEFA-FE62C4C6A7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514" y="1973937"/>
            <a:ext cx="5105173" cy="3656397"/>
          </a:xfrm>
          <a:prstGeom prst="rect">
            <a:avLst/>
          </a:prstGeom>
          <a:ln w="25400" cap="flat">
            <a:noFill/>
            <a:miter lim="400000"/>
          </a:ln>
          <a:effectLst>
            <a:outerShdw blurRad="508000" dir="5400000" rotWithShape="0">
              <a:srgbClr val="000000">
                <a:alpha val="20000"/>
              </a:srgbClr>
            </a:outerShdw>
          </a:effectLst>
        </p:spPr>
      </p:pic>
      <p:sp>
        <p:nvSpPr>
          <p:cNvPr id="5" name="Text Placeholder 13">
            <a:extLst>
              <a:ext uri="{FF2B5EF4-FFF2-40B4-BE49-F238E27FC236}">
                <a16:creationId xmlns:a16="http://schemas.microsoft.com/office/drawing/2014/main" id="{01E9635B-33C6-41C4-904B-7946D9908E4A}"/>
              </a:ext>
            </a:extLst>
          </p:cNvPr>
          <p:cNvSpPr>
            <a:spLocks noGrp="1"/>
          </p:cNvSpPr>
          <p:nvPr>
            <p:ph type="body" sz="quarter" idx="13"/>
          </p:nvPr>
        </p:nvSpPr>
        <p:spPr>
          <a:xfrm>
            <a:off x="775101" y="3732042"/>
            <a:ext cx="4748705"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24" name="Text Placeholder 11">
            <a:extLst>
              <a:ext uri="{FF2B5EF4-FFF2-40B4-BE49-F238E27FC236}">
                <a16:creationId xmlns:a16="http://schemas.microsoft.com/office/drawing/2014/main" id="{689526AA-46F3-4234-BD46-74B6E174D8ED}"/>
              </a:ext>
            </a:extLst>
          </p:cNvPr>
          <p:cNvSpPr>
            <a:spLocks noGrp="1"/>
          </p:cNvSpPr>
          <p:nvPr>
            <p:ph type="body" sz="quarter" idx="12"/>
          </p:nvPr>
        </p:nvSpPr>
        <p:spPr>
          <a:xfrm>
            <a:off x="775101" y="4245297"/>
            <a:ext cx="4748705" cy="1212854"/>
          </a:xfrm>
          <a:prstGeom prst="rect">
            <a:avLst/>
          </a:prstGeom>
        </p:spPr>
        <p:txBody>
          <a:bodyPr/>
          <a:lstStyle>
            <a:lvl1pPr marL="0" indent="0">
              <a:buNone/>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8" name="Title Placeholder 1">
            <a:extLst>
              <a:ext uri="{FF2B5EF4-FFF2-40B4-BE49-F238E27FC236}">
                <a16:creationId xmlns:a16="http://schemas.microsoft.com/office/drawing/2014/main" id="{7E0A21D1-CD82-4D30-BCA1-83BE44BBB89A}"/>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25" name="Picture Placeholder 2">
            <a:extLst>
              <a:ext uri="{FF2B5EF4-FFF2-40B4-BE49-F238E27FC236}">
                <a16:creationId xmlns:a16="http://schemas.microsoft.com/office/drawing/2014/main" id="{B12759B6-F18A-4204-8717-B94221A33BA2}"/>
              </a:ext>
            </a:extLst>
          </p:cNvPr>
          <p:cNvSpPr>
            <a:spLocks noGrp="1"/>
          </p:cNvSpPr>
          <p:nvPr>
            <p:ph type="pic" sz="quarter" idx="14"/>
          </p:nvPr>
        </p:nvSpPr>
        <p:spPr>
          <a:xfrm>
            <a:off x="775100" y="2097879"/>
            <a:ext cx="4748707"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pic>
        <p:nvPicPr>
          <p:cNvPr id="15" name="Image" descr="Image">
            <a:extLst>
              <a:ext uri="{FF2B5EF4-FFF2-40B4-BE49-F238E27FC236}">
                <a16:creationId xmlns:a16="http://schemas.microsoft.com/office/drawing/2014/main" id="{C6F4CDA3-DD6B-4105-B71C-71BF9A4BC2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11726" y="1973937"/>
            <a:ext cx="5105173" cy="3656397"/>
          </a:xfrm>
          <a:prstGeom prst="rect">
            <a:avLst/>
          </a:prstGeom>
          <a:ln w="25400" cap="flat">
            <a:noFill/>
            <a:miter lim="400000"/>
          </a:ln>
          <a:effectLst>
            <a:outerShdw blurRad="508000" dir="5400000" rotWithShape="0">
              <a:srgbClr val="000000">
                <a:alpha val="20000"/>
              </a:srgbClr>
            </a:outerShdw>
          </a:effectLst>
        </p:spPr>
      </p:pic>
      <p:sp>
        <p:nvSpPr>
          <p:cNvPr id="17" name="Text Placeholder 13">
            <a:extLst>
              <a:ext uri="{FF2B5EF4-FFF2-40B4-BE49-F238E27FC236}">
                <a16:creationId xmlns:a16="http://schemas.microsoft.com/office/drawing/2014/main" id="{2EFAC474-50E4-484B-89A0-9AF9CCBCEEBA}"/>
              </a:ext>
            </a:extLst>
          </p:cNvPr>
          <p:cNvSpPr>
            <a:spLocks noGrp="1"/>
          </p:cNvSpPr>
          <p:nvPr>
            <p:ph type="body" sz="quarter" idx="15"/>
          </p:nvPr>
        </p:nvSpPr>
        <p:spPr>
          <a:xfrm>
            <a:off x="6485313" y="3732042"/>
            <a:ext cx="4748705"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18" name="Text Placeholder 11">
            <a:extLst>
              <a:ext uri="{FF2B5EF4-FFF2-40B4-BE49-F238E27FC236}">
                <a16:creationId xmlns:a16="http://schemas.microsoft.com/office/drawing/2014/main" id="{6EB168F1-5638-4787-BDA8-4A178FF64BB2}"/>
              </a:ext>
            </a:extLst>
          </p:cNvPr>
          <p:cNvSpPr>
            <a:spLocks noGrp="1"/>
          </p:cNvSpPr>
          <p:nvPr>
            <p:ph type="body" sz="quarter" idx="16"/>
          </p:nvPr>
        </p:nvSpPr>
        <p:spPr>
          <a:xfrm>
            <a:off x="6485313" y="4245297"/>
            <a:ext cx="4748705" cy="1212854"/>
          </a:xfrm>
          <a:prstGeom prst="rect">
            <a:avLst/>
          </a:prstGeom>
        </p:spPr>
        <p:txBody>
          <a:bodyPr/>
          <a:lstStyle>
            <a:lvl1pPr marL="0" indent="0">
              <a:buNone/>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21" name="Picture Placeholder 2">
            <a:extLst>
              <a:ext uri="{FF2B5EF4-FFF2-40B4-BE49-F238E27FC236}">
                <a16:creationId xmlns:a16="http://schemas.microsoft.com/office/drawing/2014/main" id="{5A46FC8A-CD12-4557-B735-DF4681CAEB44}"/>
              </a:ext>
            </a:extLst>
          </p:cNvPr>
          <p:cNvSpPr>
            <a:spLocks noGrp="1"/>
          </p:cNvSpPr>
          <p:nvPr>
            <p:ph type="pic" sz="quarter" idx="17"/>
          </p:nvPr>
        </p:nvSpPr>
        <p:spPr>
          <a:xfrm>
            <a:off x="6485312" y="2097879"/>
            <a:ext cx="4748707"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Tree>
    <p:extLst>
      <p:ext uri="{BB962C8B-B14F-4D97-AF65-F5344CB8AC3E}">
        <p14:creationId xmlns:p14="http://schemas.microsoft.com/office/powerpoint/2010/main" val="30099609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phic Fuel Gas Supply System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1BD9CD-F72A-4FD5-AA76-7B8BB8E6662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03600" y="1"/>
            <a:ext cx="8788400" cy="6858000"/>
          </a:xfrm>
          <a:prstGeom prst="rect">
            <a:avLst/>
          </a:prstGeom>
        </p:spPr>
      </p:pic>
      <p:pic>
        <p:nvPicPr>
          <p:cNvPr id="5" name="210406_TGE_PP_Maske_04.psd" descr="210406_TGE_PP_Maske_04.psd">
            <a:extLst>
              <a:ext uri="{FF2B5EF4-FFF2-40B4-BE49-F238E27FC236}">
                <a16:creationId xmlns:a16="http://schemas.microsoft.com/office/drawing/2014/main" id="{E0AE08EF-4235-48B7-874B-A6C2D00C2F3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6" name="Image" descr="Image">
            <a:extLst>
              <a:ext uri="{FF2B5EF4-FFF2-40B4-BE49-F238E27FC236}">
                <a16:creationId xmlns:a16="http://schemas.microsoft.com/office/drawing/2014/main" id="{559952C1-6A34-42B4-8165-6302E04BD99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9032" y="686782"/>
            <a:ext cx="1209548" cy="738307"/>
          </a:xfrm>
          <a:prstGeom prst="rect">
            <a:avLst/>
          </a:prstGeom>
          <a:ln w="12700">
            <a:miter lim="400000"/>
          </a:ln>
        </p:spPr>
      </p:pic>
      <p:sp>
        <p:nvSpPr>
          <p:cNvPr id="10" name="Text Placeholder 9">
            <a:extLst>
              <a:ext uri="{FF2B5EF4-FFF2-40B4-BE49-F238E27FC236}">
                <a16:creationId xmlns:a16="http://schemas.microsoft.com/office/drawing/2014/main" id="{9F4C82ED-52F0-4BEB-9845-3A70B54657E0}"/>
              </a:ext>
            </a:extLst>
          </p:cNvPr>
          <p:cNvSpPr>
            <a:spLocks noGrp="1"/>
          </p:cNvSpPr>
          <p:nvPr>
            <p:ph type="body" sz="quarter" idx="11"/>
          </p:nvPr>
        </p:nvSpPr>
        <p:spPr>
          <a:xfrm>
            <a:off x="347663" y="3944938"/>
            <a:ext cx="3386137" cy="2311400"/>
          </a:xfrm>
          <a:prstGeom prst="rect">
            <a:avLst/>
          </a:prstGeom>
        </p:spPr>
        <p:txBody>
          <a:bodyPr/>
          <a:lstStyle>
            <a:lvl1pPr>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179995"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359991"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539986"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719982"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a:t>
            </a:r>
          </a:p>
        </p:txBody>
      </p:sp>
      <p:sp>
        <p:nvSpPr>
          <p:cNvPr id="12" name="Text Placeholder 11">
            <a:extLst>
              <a:ext uri="{FF2B5EF4-FFF2-40B4-BE49-F238E27FC236}">
                <a16:creationId xmlns:a16="http://schemas.microsoft.com/office/drawing/2014/main" id="{8292EEC5-DAB2-479F-9BB7-546F226BE2AA}"/>
              </a:ext>
            </a:extLst>
          </p:cNvPr>
          <p:cNvSpPr>
            <a:spLocks noGrp="1"/>
          </p:cNvSpPr>
          <p:nvPr>
            <p:ph type="body" sz="quarter" idx="12"/>
          </p:nvPr>
        </p:nvSpPr>
        <p:spPr>
          <a:xfrm>
            <a:off x="8805334" y="3944938"/>
            <a:ext cx="3039004" cy="2311400"/>
          </a:xfrm>
          <a:prstGeom prst="rect">
            <a:avLst/>
          </a:prstGeom>
        </p:spPr>
        <p:txBody>
          <a:bodyPr/>
          <a:lstStyle>
            <a:lvl1pPr marL="0" indent="0">
              <a:buNone/>
              <a:defRPr sz="1800">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14" name="Text Placeholder 13">
            <a:extLst>
              <a:ext uri="{FF2B5EF4-FFF2-40B4-BE49-F238E27FC236}">
                <a16:creationId xmlns:a16="http://schemas.microsoft.com/office/drawing/2014/main" id="{5A67FD62-1734-48AB-BD01-C2F7811B2E2C}"/>
              </a:ext>
            </a:extLst>
          </p:cNvPr>
          <p:cNvSpPr>
            <a:spLocks noGrp="1"/>
          </p:cNvSpPr>
          <p:nvPr>
            <p:ph type="body" sz="quarter" idx="13"/>
          </p:nvPr>
        </p:nvSpPr>
        <p:spPr>
          <a:xfrm>
            <a:off x="347663" y="2706996"/>
            <a:ext cx="2343150" cy="609600"/>
          </a:xfrm>
          <a:prstGeom prst="rect">
            <a:avLst/>
          </a:prstGeom>
        </p:spPr>
        <p:txBody>
          <a:bodyPr/>
          <a:lstStyle>
            <a:lvl1pPr marL="0" indent="0">
              <a:buFontTx/>
              <a:buNone/>
              <a:defRPr sz="24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15" name="Datumsplatzhalter 3">
            <a:extLst>
              <a:ext uri="{FF2B5EF4-FFF2-40B4-BE49-F238E27FC236}">
                <a16:creationId xmlns:a16="http://schemas.microsoft.com/office/drawing/2014/main" id="{557150AA-5177-48A1-962D-AFD9FF6F3085}"/>
              </a:ext>
            </a:extLst>
          </p:cNvPr>
          <p:cNvSpPr txBox="1">
            <a:spLocks/>
          </p:cNvSpPr>
          <p:nvPr userDrawn="1"/>
        </p:nvSpPr>
        <p:spPr>
          <a:xfrm>
            <a:off x="10133617" y="6433582"/>
            <a:ext cx="1766396" cy="288000"/>
          </a:xfrm>
          <a:prstGeom prst="rect">
            <a:avLst/>
          </a:prstGeom>
        </p:spPr>
        <p:txBody>
          <a:bodyPr anchor="b"/>
          <a:lstStyle>
            <a:defPPr>
              <a:defRPr lang="de-DE"/>
            </a:defPPr>
            <a:lvl1pPr algn="ctr" rtl="0" fontAlgn="base">
              <a:spcBef>
                <a:spcPct val="0"/>
              </a:spcBef>
              <a:spcAft>
                <a:spcPct val="0"/>
              </a:spcAft>
              <a:defRPr sz="1400" kern="1200">
                <a:solidFill>
                  <a:srgbClr val="004372"/>
                </a:solidFill>
                <a:latin typeface="Arial" pitchFamily="34" charset="0"/>
                <a:ea typeface="MS PGothic" pitchFamily="34" charset="-128"/>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lgn="r"/>
            <a:r>
              <a:rPr lang="en-GB" sz="800" noProof="0">
                <a:solidFill>
                  <a:srgbClr val="9C9E9F"/>
                </a:solidFill>
              </a:rPr>
              <a:t>Rev 1 / Page </a:t>
            </a:r>
            <a:fld id="{2E140F9B-1DCD-4EB1-BBCC-339FDDFF5E96}" type="slidenum">
              <a:rPr lang="en-GB" sz="800" noProof="0" smtClean="0">
                <a:solidFill>
                  <a:srgbClr val="9C9E9F"/>
                </a:solidFill>
              </a:rPr>
              <a:pPr algn="r"/>
              <a:t>‹#›</a:t>
            </a:fld>
            <a:endParaRPr lang="en-GB" sz="800" noProof="0">
              <a:solidFill>
                <a:srgbClr val="9C9E9F"/>
              </a:solidFill>
            </a:endParaRPr>
          </a:p>
        </p:txBody>
      </p:sp>
    </p:spTree>
    <p:extLst>
      <p:ext uri="{BB962C8B-B14F-4D97-AF65-F5344CB8AC3E}">
        <p14:creationId xmlns:p14="http://schemas.microsoft.com/office/powerpoint/2010/main" val="2210161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GE History">
    <p:spTree>
      <p:nvGrpSpPr>
        <p:cNvPr id="1" name=""/>
        <p:cNvGrpSpPr/>
        <p:nvPr/>
      </p:nvGrpSpPr>
      <p:grpSpPr>
        <a:xfrm>
          <a:off x="0" y="0"/>
          <a:ext cx="0" cy="0"/>
          <a:chOff x="0" y="0"/>
          <a:chExt cx="0" cy="0"/>
        </a:xfrm>
      </p:grpSpPr>
      <p:grpSp>
        <p:nvGrpSpPr>
          <p:cNvPr id="3" name="Grupo 5">
            <a:extLst>
              <a:ext uri="{FF2B5EF4-FFF2-40B4-BE49-F238E27FC236}">
                <a16:creationId xmlns:a16="http://schemas.microsoft.com/office/drawing/2014/main" id="{37ED99E8-82F0-4B09-8D66-79E854595E21}"/>
              </a:ext>
            </a:extLst>
          </p:cNvPr>
          <p:cNvGrpSpPr/>
          <p:nvPr userDrawn="1"/>
        </p:nvGrpSpPr>
        <p:grpSpPr>
          <a:xfrm>
            <a:off x="206322" y="1389053"/>
            <a:ext cx="11628020" cy="4797013"/>
            <a:chOff x="40169" y="1946681"/>
            <a:chExt cx="8449719" cy="3455165"/>
          </a:xfrm>
          <a:noFill/>
        </p:grpSpPr>
        <p:sp>
          <p:nvSpPr>
            <p:cNvPr id="4" name="_color1">
              <a:extLst>
                <a:ext uri="{FF2B5EF4-FFF2-40B4-BE49-F238E27FC236}">
                  <a16:creationId xmlns:a16="http://schemas.microsoft.com/office/drawing/2014/main" id="{C0E515D0-FBAD-4B84-AED1-8BF77ABCD523}"/>
                </a:ext>
              </a:extLst>
            </p:cNvPr>
            <p:cNvSpPr>
              <a:spLocks noChangeArrowheads="1"/>
            </p:cNvSpPr>
            <p:nvPr/>
          </p:nvSpPr>
          <p:spPr bwMode="gray">
            <a:xfrm>
              <a:off x="112657" y="3396594"/>
              <a:ext cx="8377231" cy="305454"/>
            </a:xfrm>
            <a:prstGeom prst="homePlate">
              <a:avLst/>
            </a:prstGeom>
            <a:solidFill>
              <a:schemeClr val="bg2">
                <a:lumMod val="20000"/>
                <a:lumOff val="80000"/>
              </a:schemeClr>
            </a:solidFill>
            <a:ln w="19050">
              <a:noFill/>
              <a:miter lim="800000"/>
              <a:headEnd/>
              <a:tailEnd/>
            </a:ln>
            <a:effectLst/>
          </p:spPr>
          <p:txBody>
            <a:bodyPr lIns="216028" tIns="0" rIns="0" bIns="0" anchor="ctr"/>
            <a:lstStyle/>
            <a:p>
              <a:pPr defTabSz="471550">
                <a:tabLst>
                  <a:tab pos="743049" algn="l"/>
                  <a:tab pos="1478953" algn="l"/>
                  <a:tab pos="2222002" algn="l"/>
                  <a:tab pos="2957907" algn="l"/>
                  <a:tab pos="3700956" algn="l"/>
                  <a:tab pos="4444005" algn="l"/>
                  <a:tab pos="5179909" algn="l"/>
                  <a:tab pos="5922958" algn="l"/>
                  <a:tab pos="6658863" algn="l"/>
                  <a:tab pos="7401912" algn="l"/>
                </a:tabLst>
              </a:pPr>
              <a:endParaRPr lang="en-US" sz="1400" b="0" noProof="1">
                <a:solidFill>
                  <a:srgbClr val="000204"/>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51">
              <a:extLst>
                <a:ext uri="{FF2B5EF4-FFF2-40B4-BE49-F238E27FC236}">
                  <a16:creationId xmlns:a16="http://schemas.microsoft.com/office/drawing/2014/main" id="{76FB2047-E0FF-4611-9B3D-A54575A2BAFB}"/>
                </a:ext>
              </a:extLst>
            </p:cNvPr>
            <p:cNvSpPr>
              <a:spLocks noChangeArrowheads="1"/>
            </p:cNvSpPr>
            <p:nvPr/>
          </p:nvSpPr>
          <p:spPr bwMode="gray">
            <a:xfrm>
              <a:off x="4925754" y="4040527"/>
              <a:ext cx="1438804" cy="907546"/>
            </a:xfrm>
            <a:prstGeom prst="rect">
              <a:avLst/>
            </a:prstGeom>
            <a:grpFill/>
            <a:ln w="19050">
              <a:noFill/>
              <a:miter lim="800000"/>
              <a:headEnd/>
              <a:tailEnd/>
            </a:ln>
            <a:effectLst/>
          </p:spPr>
          <p:txBody>
            <a:bodyPr lIns="108014" tIns="108014" rIns="108014" bIns="108014"/>
            <a:lstStyle/>
            <a:p>
              <a:pPr>
                <a:lnSpc>
                  <a:spcPct val="90000"/>
                </a:lnSpc>
                <a:spcAft>
                  <a:spcPts val="750"/>
                </a:spcAft>
              </a:pPr>
              <a:r>
                <a:rPr lang="en-US" sz="1200" b="1" i="0" kern="1200" cap="all" noProof="1">
                  <a:solidFill>
                    <a:srgbClr val="000204"/>
                  </a:solidFill>
                  <a:latin typeface="Tahoma" panose="020B0604030504040204" pitchFamily="34" charset="0"/>
                  <a:ea typeface="Tahoma" panose="020B0604030504040204" pitchFamily="34" charset="0"/>
                  <a:cs typeface="Tahoma" panose="020B0604030504040204" pitchFamily="34" charset="0"/>
                </a:rPr>
                <a:t>TGE INDIA </a:t>
              </a:r>
            </a:p>
            <a:p>
              <a:pPr lvl="0"/>
              <a:r>
                <a:rPr lang="en-US" sz="1200">
                  <a:solidFill>
                    <a:srgbClr val="000204"/>
                  </a:solidFill>
                  <a:latin typeface="Tahoma" panose="020B0604030504040204" pitchFamily="34" charset="0"/>
                  <a:ea typeface="Tahoma" panose="020B0604030504040204" pitchFamily="34" charset="0"/>
                  <a:cs typeface="Tahoma" panose="020B0604030504040204" pitchFamily="34" charset="0"/>
                </a:rPr>
                <a:t>TGE opens an office in India</a:t>
              </a:r>
            </a:p>
          </p:txBody>
        </p:sp>
        <p:sp>
          <p:nvSpPr>
            <p:cNvPr id="7" name="Rectangle 54">
              <a:extLst>
                <a:ext uri="{FF2B5EF4-FFF2-40B4-BE49-F238E27FC236}">
                  <a16:creationId xmlns:a16="http://schemas.microsoft.com/office/drawing/2014/main" id="{BC342C30-5683-4699-8813-B9A7DE7B3D9D}"/>
                </a:ext>
              </a:extLst>
            </p:cNvPr>
            <p:cNvSpPr>
              <a:spLocks noChangeArrowheads="1"/>
            </p:cNvSpPr>
            <p:nvPr/>
          </p:nvSpPr>
          <p:spPr bwMode="gray">
            <a:xfrm>
              <a:off x="525300" y="4494300"/>
              <a:ext cx="1438804" cy="907546"/>
            </a:xfrm>
            <a:prstGeom prst="rect">
              <a:avLst/>
            </a:prstGeom>
            <a:grpFill/>
            <a:ln w="19050">
              <a:noFill/>
              <a:miter lim="800000"/>
              <a:headEnd/>
              <a:tailEnd/>
            </a:ln>
            <a:effectLst/>
          </p:spPr>
          <p:txBody>
            <a:bodyPr lIns="108014" tIns="108014" rIns="108014" bIns="108014"/>
            <a:lstStyle/>
            <a:p>
              <a:pPr>
                <a:lnSpc>
                  <a:spcPct val="90000"/>
                </a:lnSpc>
                <a:spcAft>
                  <a:spcPts val="750"/>
                </a:spcAft>
              </a:pPr>
              <a:r>
                <a:rPr lang="en-US" sz="1200" b="1" i="0" kern="1200" cap="all" noProof="1">
                  <a:solidFill>
                    <a:srgbClr val="000204"/>
                  </a:solidFill>
                  <a:latin typeface="Tahoma" panose="020B0604030504040204" pitchFamily="34" charset="0"/>
                  <a:ea typeface="Tahoma" panose="020B0604030504040204" pitchFamily="34" charset="0"/>
                  <a:cs typeface="Tahoma" panose="020B0604030504040204" pitchFamily="34" charset="0"/>
                </a:rPr>
                <a:t>LGI becomes Tractebel Gas Engineering - TGE</a:t>
              </a:r>
            </a:p>
            <a:p>
              <a:r>
                <a:rPr lang="en-US" sz="1200">
                  <a:solidFill>
                    <a:srgbClr val="000204"/>
                  </a:solidFill>
                  <a:latin typeface="Tahoma" panose="020B0604030504040204" pitchFamily="34" charset="0"/>
                  <a:ea typeface="Tahoma" panose="020B0604030504040204" pitchFamily="34" charset="0"/>
                  <a:cs typeface="Tahoma" panose="020B0604030504040204" pitchFamily="34" charset="0"/>
                </a:rPr>
                <a:t>100% take-over by </a:t>
              </a:r>
              <a:r>
                <a:rPr lang="en-US" sz="1200" err="1">
                  <a:solidFill>
                    <a:srgbClr val="000204"/>
                  </a:solidFill>
                  <a:latin typeface="Tahoma" panose="020B0604030504040204" pitchFamily="34" charset="0"/>
                  <a:ea typeface="Tahoma" panose="020B0604030504040204" pitchFamily="34" charset="0"/>
                  <a:cs typeface="Tahoma" panose="020B0604030504040204" pitchFamily="34" charset="0"/>
                </a:rPr>
                <a:t>Tractebel</a:t>
              </a:r>
              <a:r>
                <a:rPr lang="en-US" sz="1200">
                  <a:solidFill>
                    <a:srgbClr val="000204"/>
                  </a:solidFill>
                  <a:latin typeface="Tahoma" panose="020B0604030504040204" pitchFamily="34" charset="0"/>
                  <a:ea typeface="Tahoma" panose="020B0604030504040204" pitchFamily="34" charset="0"/>
                  <a:cs typeface="Tahoma" panose="020B0604030504040204" pitchFamily="34" charset="0"/>
                </a:rPr>
                <a:t> Engineering</a:t>
              </a:r>
              <a:endParaRPr lang="en-US" sz="1000" noProof="1">
                <a:solidFill>
                  <a:srgbClr val="000204"/>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47">
              <a:extLst>
                <a:ext uri="{FF2B5EF4-FFF2-40B4-BE49-F238E27FC236}">
                  <a16:creationId xmlns:a16="http://schemas.microsoft.com/office/drawing/2014/main" id="{1786637E-9A76-4BCD-A1C4-75E40D0E4BFA}"/>
                </a:ext>
              </a:extLst>
            </p:cNvPr>
            <p:cNvSpPr>
              <a:spLocks noChangeArrowheads="1"/>
            </p:cNvSpPr>
            <p:nvPr/>
          </p:nvSpPr>
          <p:spPr bwMode="gray">
            <a:xfrm>
              <a:off x="2817018" y="1946681"/>
              <a:ext cx="1498517" cy="907546"/>
            </a:xfrm>
            <a:prstGeom prst="rect">
              <a:avLst/>
            </a:prstGeom>
            <a:grpFill/>
            <a:ln w="19050">
              <a:noFill/>
              <a:miter lim="800000"/>
              <a:headEnd/>
              <a:tailEnd/>
            </a:ln>
            <a:effectLst/>
          </p:spPr>
          <p:txBody>
            <a:bodyPr lIns="108014" tIns="108014" rIns="108014" bIns="108014"/>
            <a:lstStyle/>
            <a:p>
              <a:pPr>
                <a:lnSpc>
                  <a:spcPct val="90000"/>
                </a:lnSpc>
                <a:spcAft>
                  <a:spcPts val="750"/>
                </a:spcAft>
              </a:pPr>
              <a:r>
                <a:rPr lang="en-US" sz="1200" b="1" i="0" kern="1200" cap="all" noProof="1">
                  <a:solidFill>
                    <a:srgbClr val="000204"/>
                  </a:solidFill>
                  <a:latin typeface="Tahoma" panose="020B0604030504040204" pitchFamily="34" charset="0"/>
                  <a:ea typeface="Tahoma" panose="020B0604030504040204" pitchFamily="34" charset="0"/>
                  <a:cs typeface="Tahoma" panose="020B0604030504040204" pitchFamily="34" charset="0"/>
                </a:rPr>
                <a:t>TGE Gas Engineering</a:t>
              </a:r>
            </a:p>
            <a:p>
              <a:pPr lvl="0"/>
              <a:r>
                <a:rPr lang="en-US" sz="1200">
                  <a:solidFill>
                    <a:srgbClr val="000204"/>
                  </a:solidFill>
                  <a:latin typeface="Tahoma" panose="020B0604030504040204" pitchFamily="34" charset="0"/>
                  <a:ea typeface="Tahoma" panose="020B0604030504040204" pitchFamily="34" charset="0"/>
                  <a:cs typeface="Tahoma" panose="020B0604030504040204" pitchFamily="34" charset="0"/>
                </a:rPr>
                <a:t>Management buy-out, company name changes to TGE Gas Engineering</a:t>
              </a:r>
            </a:p>
          </p:txBody>
        </p:sp>
        <p:sp>
          <p:nvSpPr>
            <p:cNvPr id="11" name="Rectangle 44">
              <a:extLst>
                <a:ext uri="{FF2B5EF4-FFF2-40B4-BE49-F238E27FC236}">
                  <a16:creationId xmlns:a16="http://schemas.microsoft.com/office/drawing/2014/main" id="{A8016634-4030-40BD-AE1C-207D0C3B65CA}"/>
                </a:ext>
              </a:extLst>
            </p:cNvPr>
            <p:cNvSpPr>
              <a:spLocks noChangeArrowheads="1"/>
            </p:cNvSpPr>
            <p:nvPr/>
          </p:nvSpPr>
          <p:spPr bwMode="gray">
            <a:xfrm>
              <a:off x="40169" y="1946681"/>
              <a:ext cx="1438804" cy="907546"/>
            </a:xfrm>
            <a:prstGeom prst="rect">
              <a:avLst/>
            </a:prstGeom>
            <a:grpFill/>
            <a:ln w="19050">
              <a:noFill/>
              <a:miter lim="800000"/>
              <a:headEnd/>
              <a:tailEnd/>
            </a:ln>
            <a:effectLst/>
          </p:spPr>
          <p:txBody>
            <a:bodyPr lIns="108014" tIns="108014" rIns="108014" bIns="108014"/>
            <a:lstStyle/>
            <a:p>
              <a:pPr>
                <a:lnSpc>
                  <a:spcPct val="90000"/>
                </a:lnSpc>
                <a:spcAft>
                  <a:spcPts val="750"/>
                </a:spcAft>
              </a:pPr>
              <a:r>
                <a:rPr lang="en-US" sz="1200" b="1" i="0" cap="all" noProof="1">
                  <a:solidFill>
                    <a:srgbClr val="000204"/>
                  </a:solidFill>
                  <a:latin typeface="Tahoma" panose="020B0604030504040204" pitchFamily="34" charset="0"/>
                  <a:ea typeface="Tahoma" panose="020B0604030504040204" pitchFamily="34" charset="0"/>
                  <a:cs typeface="Tahoma" panose="020B0604030504040204" pitchFamily="34" charset="0"/>
                </a:rPr>
                <a:t>Foundation</a:t>
              </a:r>
            </a:p>
            <a:p>
              <a:pPr lvl="0"/>
              <a:r>
                <a:rPr lang="en-US" sz="1200">
                  <a:solidFill>
                    <a:srgbClr val="000204"/>
                  </a:solidFill>
                  <a:latin typeface="Tahoma" panose="020B0604030504040204" pitchFamily="34" charset="0"/>
                  <a:ea typeface="Tahoma" panose="020B0604030504040204" pitchFamily="34" charset="0"/>
                  <a:cs typeface="Tahoma" panose="020B0604030504040204" pitchFamily="34" charset="0"/>
                </a:rPr>
                <a:t>Liquid Gas International – LGI – established as privately owned company</a:t>
              </a:r>
              <a:endParaRPr lang="de-DE" sz="1200">
                <a:solidFill>
                  <a:srgbClr val="000204"/>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49">
              <a:extLst>
                <a:ext uri="{FF2B5EF4-FFF2-40B4-BE49-F238E27FC236}">
                  <a16:creationId xmlns:a16="http://schemas.microsoft.com/office/drawing/2014/main" id="{0BAB72BD-CB0B-498E-80B5-65EFBB98C0C6}"/>
                </a:ext>
              </a:extLst>
            </p:cNvPr>
            <p:cNvSpPr>
              <a:spLocks noChangeArrowheads="1"/>
            </p:cNvSpPr>
            <p:nvPr/>
          </p:nvSpPr>
          <p:spPr bwMode="gray">
            <a:xfrm>
              <a:off x="4242815" y="2433375"/>
              <a:ext cx="1438804" cy="907546"/>
            </a:xfrm>
            <a:prstGeom prst="rect">
              <a:avLst/>
            </a:prstGeom>
            <a:grpFill/>
            <a:ln w="19050">
              <a:noFill/>
              <a:miter lim="800000"/>
              <a:headEnd/>
              <a:tailEnd/>
            </a:ln>
            <a:effectLst/>
          </p:spPr>
          <p:txBody>
            <a:bodyPr lIns="108014" tIns="108014" rIns="108014" bIns="108014"/>
            <a:lstStyle/>
            <a:p>
              <a:pPr>
                <a:lnSpc>
                  <a:spcPct val="90000"/>
                </a:lnSpc>
                <a:spcAft>
                  <a:spcPts val="750"/>
                </a:spcAft>
              </a:pPr>
              <a:r>
                <a:rPr lang="en-US" sz="1200" b="1" i="0" kern="1200" cap="all" noProof="1">
                  <a:solidFill>
                    <a:srgbClr val="000204"/>
                  </a:solidFill>
                  <a:latin typeface="Tahoma" panose="020B0604030504040204" pitchFamily="34" charset="0"/>
                  <a:ea typeface="Tahoma" panose="020B0604030504040204" pitchFamily="34" charset="0"/>
                  <a:cs typeface="Tahoma" panose="020B0604030504040204" pitchFamily="34" charset="0"/>
                </a:rPr>
                <a:t>New Shareholding Structure</a:t>
              </a:r>
            </a:p>
            <a:p>
              <a:pPr lvl="0"/>
              <a:r>
                <a:rPr lang="en-US" sz="1200">
                  <a:solidFill>
                    <a:srgbClr val="000204"/>
                  </a:solidFill>
                  <a:latin typeface="Tahoma" panose="020B0604030504040204" pitchFamily="34" charset="0"/>
                  <a:ea typeface="Tahoma" panose="020B0604030504040204" pitchFamily="34" charset="0"/>
                  <a:cs typeface="Tahoma" panose="020B0604030504040204" pitchFamily="34" charset="0"/>
                </a:rPr>
                <a:t>CIMC 60%, </a:t>
              </a:r>
              <a:r>
                <a:rPr lang="en-US" sz="1200" err="1">
                  <a:solidFill>
                    <a:srgbClr val="000204"/>
                  </a:solidFill>
                  <a:latin typeface="Tahoma" panose="020B0604030504040204" pitchFamily="34" charset="0"/>
                  <a:ea typeface="Tahoma" panose="020B0604030504040204" pitchFamily="34" charset="0"/>
                  <a:cs typeface="Tahoma" panose="020B0604030504040204" pitchFamily="34" charset="0"/>
                </a:rPr>
                <a:t>Gasfin</a:t>
              </a:r>
              <a:r>
                <a:rPr lang="en-US" sz="1200">
                  <a:solidFill>
                    <a:srgbClr val="000204"/>
                  </a:solidFill>
                  <a:latin typeface="Tahoma" panose="020B0604030504040204" pitchFamily="34" charset="0"/>
                  <a:ea typeface="Tahoma" panose="020B0604030504040204" pitchFamily="34" charset="0"/>
                  <a:cs typeface="Tahoma" panose="020B0604030504040204" pitchFamily="34" charset="0"/>
                </a:rPr>
                <a:t> 40%</a:t>
              </a:r>
              <a:endParaRPr lang="en-US" sz="1400" noProof="1">
                <a:solidFill>
                  <a:srgbClr val="000204"/>
                </a:solidFill>
                <a:latin typeface="Tahoma" panose="020B0604030504040204" pitchFamily="34" charset="0"/>
                <a:ea typeface="Tahoma" panose="020B0604030504040204" pitchFamily="34" charset="0"/>
                <a:cs typeface="Tahoma" panose="020B0604030504040204" pitchFamily="34" charset="0"/>
              </a:endParaRPr>
            </a:p>
          </p:txBody>
        </p:sp>
      </p:grpSp>
      <p:graphicFrame>
        <p:nvGraphicFramePr>
          <p:cNvPr id="2" name="Table 17">
            <a:extLst>
              <a:ext uri="{FF2B5EF4-FFF2-40B4-BE49-F238E27FC236}">
                <a16:creationId xmlns:a16="http://schemas.microsoft.com/office/drawing/2014/main" id="{1D6269E5-470D-497B-9031-45308A80D17F}"/>
              </a:ext>
            </a:extLst>
          </p:cNvPr>
          <p:cNvGraphicFramePr>
            <a:graphicFrameLocks noGrp="1"/>
          </p:cNvGraphicFramePr>
          <p:nvPr userDrawn="1">
            <p:extLst>
              <p:ext uri="{D42A27DB-BD31-4B8C-83A1-F6EECF244321}">
                <p14:modId xmlns:p14="http://schemas.microsoft.com/office/powerpoint/2010/main" val="2100263508"/>
              </p:ext>
            </p:extLst>
          </p:nvPr>
        </p:nvGraphicFramePr>
        <p:xfrm>
          <a:off x="330496" y="3428669"/>
          <a:ext cx="11503848" cy="370840"/>
        </p:xfrm>
        <a:graphic>
          <a:graphicData uri="http://schemas.openxmlformats.org/drawingml/2006/table">
            <a:tbl>
              <a:tblPr firstRow="1" bandRow="1">
                <a:tableStyleId>{5C22544A-7EE6-4342-B048-85BDC9FD1C3A}</a:tableStyleId>
              </a:tblPr>
              <a:tblGrid>
                <a:gridCol w="958654">
                  <a:extLst>
                    <a:ext uri="{9D8B030D-6E8A-4147-A177-3AD203B41FA5}">
                      <a16:colId xmlns:a16="http://schemas.microsoft.com/office/drawing/2014/main" val="2714212383"/>
                    </a:ext>
                  </a:extLst>
                </a:gridCol>
                <a:gridCol w="958654">
                  <a:extLst>
                    <a:ext uri="{9D8B030D-6E8A-4147-A177-3AD203B41FA5}">
                      <a16:colId xmlns:a16="http://schemas.microsoft.com/office/drawing/2014/main" val="3131695655"/>
                    </a:ext>
                  </a:extLst>
                </a:gridCol>
                <a:gridCol w="958654">
                  <a:extLst>
                    <a:ext uri="{9D8B030D-6E8A-4147-A177-3AD203B41FA5}">
                      <a16:colId xmlns:a16="http://schemas.microsoft.com/office/drawing/2014/main" val="3453281014"/>
                    </a:ext>
                  </a:extLst>
                </a:gridCol>
                <a:gridCol w="958654">
                  <a:extLst>
                    <a:ext uri="{9D8B030D-6E8A-4147-A177-3AD203B41FA5}">
                      <a16:colId xmlns:a16="http://schemas.microsoft.com/office/drawing/2014/main" val="612719167"/>
                    </a:ext>
                  </a:extLst>
                </a:gridCol>
                <a:gridCol w="958654">
                  <a:extLst>
                    <a:ext uri="{9D8B030D-6E8A-4147-A177-3AD203B41FA5}">
                      <a16:colId xmlns:a16="http://schemas.microsoft.com/office/drawing/2014/main" val="2631094868"/>
                    </a:ext>
                  </a:extLst>
                </a:gridCol>
                <a:gridCol w="958654">
                  <a:extLst>
                    <a:ext uri="{9D8B030D-6E8A-4147-A177-3AD203B41FA5}">
                      <a16:colId xmlns:a16="http://schemas.microsoft.com/office/drawing/2014/main" val="1266927459"/>
                    </a:ext>
                  </a:extLst>
                </a:gridCol>
                <a:gridCol w="958654">
                  <a:extLst>
                    <a:ext uri="{9D8B030D-6E8A-4147-A177-3AD203B41FA5}">
                      <a16:colId xmlns:a16="http://schemas.microsoft.com/office/drawing/2014/main" val="3088403680"/>
                    </a:ext>
                  </a:extLst>
                </a:gridCol>
                <a:gridCol w="958654">
                  <a:extLst>
                    <a:ext uri="{9D8B030D-6E8A-4147-A177-3AD203B41FA5}">
                      <a16:colId xmlns:a16="http://schemas.microsoft.com/office/drawing/2014/main" val="746197284"/>
                    </a:ext>
                  </a:extLst>
                </a:gridCol>
                <a:gridCol w="958654">
                  <a:extLst>
                    <a:ext uri="{9D8B030D-6E8A-4147-A177-3AD203B41FA5}">
                      <a16:colId xmlns:a16="http://schemas.microsoft.com/office/drawing/2014/main" val="699297689"/>
                    </a:ext>
                  </a:extLst>
                </a:gridCol>
                <a:gridCol w="958654">
                  <a:extLst>
                    <a:ext uri="{9D8B030D-6E8A-4147-A177-3AD203B41FA5}">
                      <a16:colId xmlns:a16="http://schemas.microsoft.com/office/drawing/2014/main" val="782509811"/>
                    </a:ext>
                  </a:extLst>
                </a:gridCol>
                <a:gridCol w="958654">
                  <a:extLst>
                    <a:ext uri="{9D8B030D-6E8A-4147-A177-3AD203B41FA5}">
                      <a16:colId xmlns:a16="http://schemas.microsoft.com/office/drawing/2014/main" val="2042826038"/>
                    </a:ext>
                  </a:extLst>
                </a:gridCol>
                <a:gridCol w="958654">
                  <a:extLst>
                    <a:ext uri="{9D8B030D-6E8A-4147-A177-3AD203B41FA5}">
                      <a16:colId xmlns:a16="http://schemas.microsoft.com/office/drawing/2014/main" val="1021286010"/>
                    </a:ext>
                  </a:extLst>
                </a:gridCol>
              </a:tblGrid>
              <a:tr h="370840">
                <a:tc>
                  <a:txBody>
                    <a:bodyPr/>
                    <a:lstStyle/>
                    <a:p>
                      <a:pPr algn="ctr"/>
                      <a:r>
                        <a:rPr lang="de-DE" sz="1600" b="0">
                          <a:solidFill>
                            <a:schemeClr val="bg1">
                              <a:lumMod val="50000"/>
                            </a:schemeClr>
                          </a:solidFill>
                          <a:latin typeface="Futura BdCn BT" panose="020B0706020204020204" pitchFamily="34" charset="0"/>
                        </a:rPr>
                        <a:t>1980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600" b="0">
                          <a:solidFill>
                            <a:schemeClr val="bg1">
                              <a:lumMod val="50000"/>
                            </a:schemeClr>
                          </a:solidFill>
                          <a:latin typeface="Futura BdCn BT" panose="020B0706020204020204" pitchFamily="34" charset="0"/>
                        </a:rPr>
                        <a:t>1992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600" b="0">
                          <a:solidFill>
                            <a:schemeClr val="bg1">
                              <a:lumMod val="50000"/>
                            </a:schemeClr>
                          </a:solidFill>
                          <a:latin typeface="Futura BdCn BT" panose="020B0706020204020204" pitchFamily="34" charset="0"/>
                        </a:rPr>
                        <a:t>1995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600" b="0">
                          <a:solidFill>
                            <a:schemeClr val="bg1">
                              <a:lumMod val="50000"/>
                            </a:schemeClr>
                          </a:solidFill>
                          <a:latin typeface="Futura BdCn BT" panose="020B0706020204020204" pitchFamily="34" charset="0"/>
                        </a:rPr>
                        <a:t>1996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600" b="0">
                          <a:solidFill>
                            <a:schemeClr val="bg1">
                              <a:lumMod val="50000"/>
                            </a:schemeClr>
                          </a:solidFill>
                          <a:latin typeface="Futura BdCn BT" panose="020B0706020204020204" pitchFamily="34" charset="0"/>
                        </a:rPr>
                        <a:t>2006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600" b="0">
                          <a:solidFill>
                            <a:schemeClr val="bg1">
                              <a:lumMod val="50000"/>
                            </a:schemeClr>
                          </a:solidFill>
                          <a:latin typeface="Futura BdCn BT" panose="020B0706020204020204" pitchFamily="34" charset="0"/>
                        </a:rPr>
                        <a:t>2007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600" b="0">
                          <a:solidFill>
                            <a:schemeClr val="bg1">
                              <a:lumMod val="50000"/>
                            </a:schemeClr>
                          </a:solidFill>
                          <a:latin typeface="Futura BdCn BT" panose="020B0706020204020204" pitchFamily="34" charset="0"/>
                        </a:rPr>
                        <a:t>2008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600" b="0">
                          <a:solidFill>
                            <a:schemeClr val="bg1">
                              <a:lumMod val="50000"/>
                            </a:schemeClr>
                          </a:solidFill>
                          <a:latin typeface="Futura BdCn BT" panose="020B0706020204020204" pitchFamily="34" charset="0"/>
                        </a:rPr>
                        <a:t>2009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600" b="0">
                          <a:solidFill>
                            <a:schemeClr val="bg1">
                              <a:lumMod val="50000"/>
                            </a:schemeClr>
                          </a:solidFill>
                          <a:latin typeface="Futura BdCn BT" panose="020B0706020204020204" pitchFamily="34" charset="0"/>
                        </a:rPr>
                        <a:t>2011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600" b="0">
                          <a:solidFill>
                            <a:schemeClr val="bg1">
                              <a:lumMod val="50000"/>
                            </a:schemeClr>
                          </a:solidFill>
                          <a:latin typeface="Futura BdCn BT" panose="020B0706020204020204" pitchFamily="34" charset="0"/>
                        </a:rPr>
                        <a:t>2016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600" b="0">
                          <a:solidFill>
                            <a:schemeClr val="bg1">
                              <a:lumMod val="50000"/>
                            </a:schemeClr>
                          </a:solidFill>
                          <a:latin typeface="Futura BdCn BT" panose="020B0706020204020204" pitchFamily="34" charset="0"/>
                        </a:rPr>
                        <a:t>2017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600" b="0">
                          <a:solidFill>
                            <a:schemeClr val="bg1">
                              <a:lumMod val="50000"/>
                            </a:schemeClr>
                          </a:solidFill>
                          <a:latin typeface="Futura BdCn BT" panose="020B0706020204020204" pitchFamily="34" charset="0"/>
                        </a:rPr>
                        <a:t>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4290"/>
                  </a:ext>
                </a:extLst>
              </a:tr>
            </a:tbl>
          </a:graphicData>
        </a:graphic>
      </p:graphicFrame>
      <p:sp>
        <p:nvSpPr>
          <p:cNvPr id="20" name="Rectangle 47">
            <a:extLst>
              <a:ext uri="{FF2B5EF4-FFF2-40B4-BE49-F238E27FC236}">
                <a16:creationId xmlns:a16="http://schemas.microsoft.com/office/drawing/2014/main" id="{D65E2470-36C0-44B5-8B90-3257EB4A7212}"/>
              </a:ext>
            </a:extLst>
          </p:cNvPr>
          <p:cNvSpPr>
            <a:spLocks noChangeArrowheads="1"/>
          </p:cNvSpPr>
          <p:nvPr userDrawn="1"/>
        </p:nvSpPr>
        <p:spPr bwMode="gray">
          <a:xfrm>
            <a:off x="2186322" y="2059439"/>
            <a:ext cx="1980000" cy="1260000"/>
          </a:xfrm>
          <a:prstGeom prst="rect">
            <a:avLst/>
          </a:prstGeom>
          <a:noFill/>
          <a:ln w="19050">
            <a:noFill/>
            <a:miter lim="800000"/>
            <a:headEnd/>
            <a:tailEnd/>
          </a:ln>
          <a:effectLst/>
        </p:spPr>
        <p:txBody>
          <a:bodyPr lIns="108014" tIns="108014" rIns="108014" bIns="108014"/>
          <a:lstStyle/>
          <a:p>
            <a:pPr>
              <a:lnSpc>
                <a:spcPct val="90000"/>
              </a:lnSpc>
              <a:spcAft>
                <a:spcPts val="750"/>
              </a:spcAft>
            </a:pPr>
            <a:r>
              <a:rPr lang="en-US" sz="1200" b="1" i="0" kern="1200" cap="all" noProof="1">
                <a:solidFill>
                  <a:srgbClr val="000204"/>
                </a:solidFill>
                <a:latin typeface="Tahoma" panose="020B0604030504040204" pitchFamily="34" charset="0"/>
                <a:ea typeface="Tahoma" panose="020B0604030504040204" pitchFamily="34" charset="0"/>
                <a:cs typeface="Tahoma" panose="020B0604030504040204" pitchFamily="34" charset="0"/>
              </a:rPr>
              <a:t>Shanghai office</a:t>
            </a:r>
          </a:p>
          <a:p>
            <a:pPr>
              <a:lnSpc>
                <a:spcPct val="90000"/>
              </a:lnSpc>
              <a:spcAft>
                <a:spcPts val="750"/>
              </a:spcAft>
            </a:pPr>
            <a:r>
              <a:rPr lang="en-US" sz="1200">
                <a:solidFill>
                  <a:srgbClr val="000204"/>
                </a:solidFill>
                <a:latin typeface="Tahoma" panose="020B0604030504040204" pitchFamily="34" charset="0"/>
                <a:ea typeface="Tahoma" panose="020B0604030504040204" pitchFamily="34" charset="0"/>
                <a:cs typeface="Tahoma" panose="020B0604030504040204" pitchFamily="34" charset="0"/>
              </a:rPr>
              <a:t>TGE opens the first office in Shanghai</a:t>
            </a:r>
          </a:p>
        </p:txBody>
      </p:sp>
      <p:sp>
        <p:nvSpPr>
          <p:cNvPr id="22" name="Rectangle 47">
            <a:extLst>
              <a:ext uri="{FF2B5EF4-FFF2-40B4-BE49-F238E27FC236}">
                <a16:creationId xmlns:a16="http://schemas.microsoft.com/office/drawing/2014/main" id="{CA448F61-36E6-4AA2-AB72-86437A34BA2F}"/>
              </a:ext>
            </a:extLst>
          </p:cNvPr>
          <p:cNvSpPr>
            <a:spLocks noChangeArrowheads="1"/>
          </p:cNvSpPr>
          <p:nvPr userDrawn="1"/>
        </p:nvSpPr>
        <p:spPr bwMode="gray">
          <a:xfrm>
            <a:off x="2928173" y="4314333"/>
            <a:ext cx="1980000" cy="1260000"/>
          </a:xfrm>
          <a:prstGeom prst="rect">
            <a:avLst/>
          </a:prstGeom>
          <a:noFill/>
          <a:ln w="19050">
            <a:noFill/>
            <a:miter lim="800000"/>
            <a:headEnd/>
            <a:tailEnd/>
          </a:ln>
          <a:effectLst/>
        </p:spPr>
        <p:txBody>
          <a:bodyPr lIns="108014" tIns="108014" rIns="108014" bIns="108014"/>
          <a:lstStyle/>
          <a:p>
            <a:pPr>
              <a:lnSpc>
                <a:spcPct val="90000"/>
              </a:lnSpc>
              <a:spcAft>
                <a:spcPts val="750"/>
              </a:spcAft>
            </a:pPr>
            <a:r>
              <a:rPr lang="en-US" sz="1200" b="1" i="0" kern="1200" cap="all" noProof="1">
                <a:solidFill>
                  <a:srgbClr val="000204"/>
                </a:solidFill>
                <a:latin typeface="Tahoma" panose="020B0604030504040204" pitchFamily="34" charset="0"/>
                <a:ea typeface="Tahoma" panose="020B0604030504040204" pitchFamily="34" charset="0"/>
                <a:cs typeface="Tahoma" panose="020B0604030504040204" pitchFamily="34" charset="0"/>
              </a:rPr>
              <a:t>Taiwan Office</a:t>
            </a:r>
          </a:p>
          <a:p>
            <a:pPr lvl="0"/>
            <a:r>
              <a:rPr lang="en-US" sz="1200">
                <a:solidFill>
                  <a:srgbClr val="000204"/>
                </a:solidFill>
                <a:latin typeface="Tahoma" panose="020B0604030504040204" pitchFamily="34" charset="0"/>
                <a:ea typeface="Tahoma" panose="020B0604030504040204" pitchFamily="34" charset="0"/>
                <a:cs typeface="Tahoma" panose="020B0604030504040204" pitchFamily="34" charset="0"/>
              </a:rPr>
              <a:t>TGE opens the first office in Taiwan</a:t>
            </a:r>
          </a:p>
        </p:txBody>
      </p:sp>
      <p:sp>
        <p:nvSpPr>
          <p:cNvPr id="25" name="Rectangle 51">
            <a:extLst>
              <a:ext uri="{FF2B5EF4-FFF2-40B4-BE49-F238E27FC236}">
                <a16:creationId xmlns:a16="http://schemas.microsoft.com/office/drawing/2014/main" id="{C06C09E2-D647-4AC5-B33B-EFF43FA947E5}"/>
              </a:ext>
            </a:extLst>
          </p:cNvPr>
          <p:cNvSpPr>
            <a:spLocks noChangeArrowheads="1"/>
          </p:cNvSpPr>
          <p:nvPr userDrawn="1"/>
        </p:nvSpPr>
        <p:spPr bwMode="gray">
          <a:xfrm>
            <a:off x="7849004" y="1395280"/>
            <a:ext cx="1835444" cy="1260000"/>
          </a:xfrm>
          <a:prstGeom prst="rect">
            <a:avLst/>
          </a:prstGeom>
          <a:noFill/>
          <a:ln w="19050">
            <a:noFill/>
            <a:miter lim="800000"/>
            <a:headEnd/>
            <a:tailEnd/>
          </a:ln>
          <a:effectLst/>
        </p:spPr>
        <p:txBody>
          <a:bodyPr lIns="108014" tIns="108014" rIns="108014" bIns="108014"/>
          <a:lstStyle/>
          <a:p>
            <a:pPr>
              <a:lnSpc>
                <a:spcPct val="90000"/>
              </a:lnSpc>
              <a:spcAft>
                <a:spcPts val="750"/>
              </a:spcAft>
            </a:pPr>
            <a:r>
              <a:rPr lang="en-US" sz="1200" b="1" i="0" kern="1200" cap="all" noProof="1">
                <a:solidFill>
                  <a:srgbClr val="000204"/>
                </a:solidFill>
                <a:latin typeface="Tahoma" panose="020B0604030504040204" pitchFamily="34" charset="0"/>
                <a:ea typeface="Tahoma" panose="020B0604030504040204" pitchFamily="34" charset="0"/>
                <a:cs typeface="Tahoma" panose="020B0604030504040204" pitchFamily="34" charset="0"/>
              </a:rPr>
              <a:t>TECHNODYNE</a:t>
            </a:r>
          </a:p>
          <a:p>
            <a:pPr>
              <a:lnSpc>
                <a:spcPct val="90000"/>
              </a:lnSpc>
              <a:buClr>
                <a:schemeClr val="tx1"/>
              </a:buClr>
            </a:pPr>
            <a:r>
              <a:rPr lang="en-US" sz="1200" i="0">
                <a:solidFill>
                  <a:srgbClr val="000204"/>
                </a:solidFill>
                <a:latin typeface="Tahoma" panose="020B0604030504040204" pitchFamily="34" charset="0"/>
                <a:ea typeface="Tahoma" panose="020B0604030504040204" pitchFamily="34" charset="0"/>
                <a:cs typeface="Tahoma" panose="020B0604030504040204" pitchFamily="34" charset="0"/>
              </a:rPr>
              <a:t>Acquisition of the tank design company Technodyne International Ltd.</a:t>
            </a:r>
            <a:endParaRPr lang="en-US" sz="1200" i="0" noProof="1">
              <a:solidFill>
                <a:srgbClr val="000204"/>
              </a:solidFill>
              <a:latin typeface="Tahoma" panose="020B0604030504040204" pitchFamily="34" charset="0"/>
              <a:ea typeface="Tahoma" panose="020B0604030504040204" pitchFamily="34" charset="0"/>
              <a:cs typeface="Tahoma" panose="020B0604030504040204" pitchFamily="34" charset="0"/>
            </a:endParaRPr>
          </a:p>
        </p:txBody>
      </p:sp>
      <p:sp>
        <p:nvSpPr>
          <p:cNvPr id="26" name="Rectangle 51">
            <a:extLst>
              <a:ext uri="{FF2B5EF4-FFF2-40B4-BE49-F238E27FC236}">
                <a16:creationId xmlns:a16="http://schemas.microsoft.com/office/drawing/2014/main" id="{BE7F05AF-8654-49E2-91F4-54B29D59AFDD}"/>
              </a:ext>
            </a:extLst>
          </p:cNvPr>
          <p:cNvSpPr>
            <a:spLocks noChangeArrowheads="1"/>
          </p:cNvSpPr>
          <p:nvPr userDrawn="1"/>
        </p:nvSpPr>
        <p:spPr bwMode="gray">
          <a:xfrm>
            <a:off x="5017663" y="5033471"/>
            <a:ext cx="1872394" cy="1260000"/>
          </a:xfrm>
          <a:prstGeom prst="rect">
            <a:avLst/>
          </a:prstGeom>
          <a:noFill/>
          <a:ln w="19050">
            <a:noFill/>
            <a:miter lim="800000"/>
            <a:headEnd/>
            <a:tailEnd/>
          </a:ln>
          <a:effectLst/>
        </p:spPr>
        <p:txBody>
          <a:bodyPr lIns="108014" tIns="108014" rIns="108014" bIns="108014"/>
          <a:lstStyle/>
          <a:p>
            <a:pPr>
              <a:lnSpc>
                <a:spcPct val="90000"/>
              </a:lnSpc>
              <a:spcAft>
                <a:spcPts val="750"/>
              </a:spcAft>
            </a:pPr>
            <a:r>
              <a:rPr lang="en-US" sz="1200" b="1" i="0" kern="1200" cap="all" noProof="1">
                <a:solidFill>
                  <a:srgbClr val="000204"/>
                </a:solidFill>
                <a:latin typeface="Tahoma" panose="020B0604030504040204" pitchFamily="34" charset="0"/>
                <a:ea typeface="Tahoma" panose="020B0604030504040204" pitchFamily="34" charset="0"/>
                <a:cs typeface="Tahoma" panose="020B0604030504040204" pitchFamily="34" charset="0"/>
              </a:rPr>
              <a:t>SPIN-OFF TGE MARINE GAS ENGINEERING</a:t>
            </a:r>
          </a:p>
          <a:p>
            <a:pPr lvl="0"/>
            <a:r>
              <a:rPr lang="en-US" sz="1200">
                <a:solidFill>
                  <a:srgbClr val="000204"/>
                </a:solidFill>
                <a:latin typeface="Tahoma" panose="020B0604030504040204" pitchFamily="34" charset="0"/>
                <a:ea typeface="Tahoma" panose="020B0604030504040204" pitchFamily="34" charset="0"/>
                <a:cs typeface="Tahoma" panose="020B0604030504040204" pitchFamily="34" charset="0"/>
              </a:rPr>
              <a:t>TGE Gas Engineering (onshore activities)</a:t>
            </a:r>
          </a:p>
        </p:txBody>
      </p:sp>
      <p:sp>
        <p:nvSpPr>
          <p:cNvPr id="29" name="Rectangle 51">
            <a:extLst>
              <a:ext uri="{FF2B5EF4-FFF2-40B4-BE49-F238E27FC236}">
                <a16:creationId xmlns:a16="http://schemas.microsoft.com/office/drawing/2014/main" id="{6480059B-448C-4E20-B079-9D35A3B794A7}"/>
              </a:ext>
            </a:extLst>
          </p:cNvPr>
          <p:cNvSpPr>
            <a:spLocks noChangeArrowheads="1"/>
          </p:cNvSpPr>
          <p:nvPr userDrawn="1"/>
        </p:nvSpPr>
        <p:spPr bwMode="gray">
          <a:xfrm>
            <a:off x="8396927" y="4926065"/>
            <a:ext cx="1980000" cy="1260000"/>
          </a:xfrm>
          <a:prstGeom prst="rect">
            <a:avLst/>
          </a:prstGeom>
          <a:noFill/>
          <a:ln w="19050">
            <a:noFill/>
            <a:miter lim="800000"/>
            <a:headEnd/>
            <a:tailEnd/>
          </a:ln>
          <a:effectLst/>
        </p:spPr>
        <p:txBody>
          <a:bodyPr lIns="108014" tIns="108014" rIns="108014" bIns="108014"/>
          <a:lstStyle/>
          <a:p>
            <a:pPr>
              <a:lnSpc>
                <a:spcPct val="90000"/>
              </a:lnSpc>
              <a:spcAft>
                <a:spcPts val="750"/>
              </a:spcAft>
            </a:pPr>
            <a:r>
              <a:rPr lang="en-US" sz="1200" b="1" i="0" kern="1200" cap="all" noProof="1">
                <a:solidFill>
                  <a:srgbClr val="000204"/>
                </a:solidFill>
                <a:latin typeface="Tahoma" panose="020B0604030504040204" pitchFamily="34" charset="0"/>
                <a:ea typeface="Tahoma" panose="020B0604030504040204" pitchFamily="34" charset="0"/>
                <a:cs typeface="Tahoma" panose="020B0604030504040204" pitchFamily="34" charset="0"/>
              </a:rPr>
              <a:t>TGE Saint Petersburg</a:t>
            </a:r>
          </a:p>
          <a:p>
            <a:pPr>
              <a:lnSpc>
                <a:spcPct val="90000"/>
              </a:lnSpc>
              <a:buClr>
                <a:schemeClr val="tx1"/>
              </a:buClr>
            </a:pPr>
            <a:r>
              <a:rPr lang="en-US" sz="1200" i="0">
                <a:solidFill>
                  <a:srgbClr val="000204"/>
                </a:solidFill>
                <a:latin typeface="Tahoma" panose="020B0604030504040204" pitchFamily="34" charset="0"/>
                <a:ea typeface="Tahoma" panose="020B0604030504040204" pitchFamily="34" charset="0"/>
                <a:cs typeface="Tahoma" panose="020B0604030504040204" pitchFamily="34" charset="0"/>
              </a:rPr>
              <a:t>TGE opens an office in Saint Petersburg</a:t>
            </a:r>
            <a:endParaRPr lang="en-US" sz="1200" i="0" noProof="1">
              <a:solidFill>
                <a:srgbClr val="000204"/>
              </a:solidFill>
              <a:latin typeface="Tahoma" panose="020B0604030504040204" pitchFamily="34" charset="0"/>
              <a:ea typeface="Tahoma" panose="020B0604030504040204" pitchFamily="34" charset="0"/>
              <a:cs typeface="Tahoma" panose="020B0604030504040204" pitchFamily="34" charset="0"/>
            </a:endParaRPr>
          </a:p>
        </p:txBody>
      </p:sp>
      <p:sp>
        <p:nvSpPr>
          <p:cNvPr id="31" name="Rectangle 51">
            <a:extLst>
              <a:ext uri="{FF2B5EF4-FFF2-40B4-BE49-F238E27FC236}">
                <a16:creationId xmlns:a16="http://schemas.microsoft.com/office/drawing/2014/main" id="{F0E54EBF-AB7C-482A-B94A-8B9B94CE554C}"/>
              </a:ext>
            </a:extLst>
          </p:cNvPr>
          <p:cNvSpPr>
            <a:spLocks noChangeArrowheads="1"/>
          </p:cNvSpPr>
          <p:nvPr userDrawn="1"/>
        </p:nvSpPr>
        <p:spPr bwMode="gray">
          <a:xfrm>
            <a:off x="9742408" y="2059439"/>
            <a:ext cx="1980000" cy="1260000"/>
          </a:xfrm>
          <a:prstGeom prst="rect">
            <a:avLst/>
          </a:prstGeom>
          <a:noFill/>
          <a:ln w="19050">
            <a:noFill/>
            <a:miter lim="800000"/>
            <a:headEnd/>
            <a:tailEnd/>
          </a:ln>
          <a:effectLst/>
        </p:spPr>
        <p:txBody>
          <a:bodyPr lIns="108014" tIns="108014" rIns="108014" bIns="108014"/>
          <a:lstStyle/>
          <a:p>
            <a:pPr>
              <a:lnSpc>
                <a:spcPct val="90000"/>
              </a:lnSpc>
              <a:spcAft>
                <a:spcPts val="750"/>
              </a:spcAft>
            </a:pPr>
            <a:r>
              <a:rPr lang="en-US" sz="1200" b="1" i="0" kern="1200" cap="all" noProof="1">
                <a:solidFill>
                  <a:srgbClr val="000204"/>
                </a:solidFill>
                <a:latin typeface="Tahoma" panose="020B0604030504040204" pitchFamily="34" charset="0"/>
                <a:ea typeface="Tahoma" panose="020B0604030504040204" pitchFamily="34" charset="0"/>
                <a:cs typeface="Tahoma" panose="020B0604030504040204" pitchFamily="34" charset="0"/>
              </a:rPr>
              <a:t>TGE MuniCH</a:t>
            </a:r>
          </a:p>
          <a:p>
            <a:pPr>
              <a:lnSpc>
                <a:spcPct val="90000"/>
              </a:lnSpc>
              <a:buClr>
                <a:schemeClr val="tx1"/>
              </a:buClr>
            </a:pPr>
            <a:r>
              <a:rPr lang="en-US" sz="1200" i="0">
                <a:solidFill>
                  <a:srgbClr val="000204"/>
                </a:solidFill>
                <a:latin typeface="Tahoma" panose="020B0604030504040204" pitchFamily="34" charset="0"/>
                <a:ea typeface="Tahoma" panose="020B0604030504040204" pitchFamily="34" charset="0"/>
                <a:cs typeface="Tahoma" panose="020B0604030504040204" pitchFamily="34" charset="0"/>
              </a:rPr>
              <a:t>TGE opens a technical office in Munich</a:t>
            </a:r>
            <a:endParaRPr lang="en-US" sz="1200" i="0" noProof="1">
              <a:solidFill>
                <a:srgbClr val="000204"/>
              </a:solidFill>
              <a:latin typeface="Tahoma" panose="020B0604030504040204" pitchFamily="34" charset="0"/>
              <a:ea typeface="Tahoma" panose="020B0604030504040204" pitchFamily="34" charset="0"/>
              <a:cs typeface="Tahoma" panose="020B0604030504040204" pitchFamily="34" charset="0"/>
            </a:endParaRPr>
          </a:p>
        </p:txBody>
      </p:sp>
      <p:grpSp>
        <p:nvGrpSpPr>
          <p:cNvPr id="45" name="Group 11">
            <a:extLst>
              <a:ext uri="{FF2B5EF4-FFF2-40B4-BE49-F238E27FC236}">
                <a16:creationId xmlns:a16="http://schemas.microsoft.com/office/drawing/2014/main" id="{3B7926C9-0D72-4485-B86C-C88976E4C957}"/>
              </a:ext>
            </a:extLst>
          </p:cNvPr>
          <p:cNvGrpSpPr>
            <a:grpSpLocks noChangeAspect="1"/>
          </p:cNvGrpSpPr>
          <p:nvPr userDrawn="1"/>
        </p:nvGrpSpPr>
        <p:grpSpPr>
          <a:xfrm rot="16200000">
            <a:off x="412141" y="2780296"/>
            <a:ext cx="852211" cy="216000"/>
            <a:chOff x="0" y="0"/>
            <a:chExt cx="2004282" cy="508000"/>
          </a:xfrm>
        </p:grpSpPr>
        <p:sp>
          <p:nvSpPr>
            <p:cNvPr id="47" name="Freeform 12">
              <a:extLst>
                <a:ext uri="{FF2B5EF4-FFF2-40B4-BE49-F238E27FC236}">
                  <a16:creationId xmlns:a16="http://schemas.microsoft.com/office/drawing/2014/main" id="{16C6C9C2-BD11-4DBC-94F1-5ED6DFEF60BD}"/>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chemeClr val="accent6"/>
              </a:solidFill>
            </a:ln>
          </p:spPr>
        </p:sp>
        <p:sp>
          <p:nvSpPr>
            <p:cNvPr id="49" name="Freeform 13">
              <a:extLst>
                <a:ext uri="{FF2B5EF4-FFF2-40B4-BE49-F238E27FC236}">
                  <a16:creationId xmlns:a16="http://schemas.microsoft.com/office/drawing/2014/main" id="{45E81C60-A9EC-479C-8032-E4AEE21654AA}"/>
                </a:ext>
              </a:extLst>
            </p:cNvPr>
            <p:cNvSpPr/>
            <p:nvPr/>
          </p:nvSpPr>
          <p:spPr>
            <a:xfrm>
              <a:off x="0" y="11430"/>
              <a:ext cx="2004282"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37C9EF"/>
            </a:solidFill>
            <a:ln>
              <a:solidFill>
                <a:schemeClr val="accent6"/>
              </a:solidFill>
            </a:ln>
          </p:spPr>
        </p:sp>
      </p:grpSp>
      <p:grpSp>
        <p:nvGrpSpPr>
          <p:cNvPr id="50" name="Group 11">
            <a:extLst>
              <a:ext uri="{FF2B5EF4-FFF2-40B4-BE49-F238E27FC236}">
                <a16:creationId xmlns:a16="http://schemas.microsoft.com/office/drawing/2014/main" id="{F45B4C12-CBBE-4C79-ACAE-28173FFABF67}"/>
              </a:ext>
            </a:extLst>
          </p:cNvPr>
          <p:cNvGrpSpPr>
            <a:grpSpLocks noChangeAspect="1"/>
          </p:cNvGrpSpPr>
          <p:nvPr userDrawn="1"/>
        </p:nvGrpSpPr>
        <p:grpSpPr>
          <a:xfrm rot="5400000">
            <a:off x="1350885" y="4206333"/>
            <a:ext cx="852211" cy="216000"/>
            <a:chOff x="0" y="0"/>
            <a:chExt cx="2004282" cy="508000"/>
          </a:xfrm>
        </p:grpSpPr>
        <p:sp>
          <p:nvSpPr>
            <p:cNvPr id="52" name="Freeform 12">
              <a:extLst>
                <a:ext uri="{FF2B5EF4-FFF2-40B4-BE49-F238E27FC236}">
                  <a16:creationId xmlns:a16="http://schemas.microsoft.com/office/drawing/2014/main" id="{838CB8A7-4972-460C-8CC0-6E79F8E8B76C}"/>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chemeClr val="accent6"/>
              </a:solidFill>
            </a:ln>
          </p:spPr>
        </p:sp>
        <p:sp>
          <p:nvSpPr>
            <p:cNvPr id="53" name="Freeform 13">
              <a:extLst>
                <a:ext uri="{FF2B5EF4-FFF2-40B4-BE49-F238E27FC236}">
                  <a16:creationId xmlns:a16="http://schemas.microsoft.com/office/drawing/2014/main" id="{CBE4B451-4F06-47E4-9679-652A5C7E506F}"/>
                </a:ext>
              </a:extLst>
            </p:cNvPr>
            <p:cNvSpPr/>
            <p:nvPr/>
          </p:nvSpPr>
          <p:spPr>
            <a:xfrm>
              <a:off x="0" y="11430"/>
              <a:ext cx="2004282"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37C9EF"/>
            </a:solidFill>
            <a:ln>
              <a:solidFill>
                <a:schemeClr val="accent6"/>
              </a:solidFill>
            </a:ln>
          </p:spPr>
        </p:sp>
      </p:grpSp>
      <p:grpSp>
        <p:nvGrpSpPr>
          <p:cNvPr id="54" name="Group 11">
            <a:extLst>
              <a:ext uri="{FF2B5EF4-FFF2-40B4-BE49-F238E27FC236}">
                <a16:creationId xmlns:a16="http://schemas.microsoft.com/office/drawing/2014/main" id="{E39B6371-6A60-4CE4-8D14-379D2E1ACEA0}"/>
              </a:ext>
            </a:extLst>
          </p:cNvPr>
          <p:cNvGrpSpPr>
            <a:grpSpLocks noChangeAspect="1"/>
          </p:cNvGrpSpPr>
          <p:nvPr userDrawn="1"/>
        </p:nvGrpSpPr>
        <p:grpSpPr>
          <a:xfrm rot="16200000">
            <a:off x="2578895" y="3108929"/>
            <a:ext cx="360000" cy="93986"/>
            <a:chOff x="146027" y="11429"/>
            <a:chExt cx="1858253" cy="485140"/>
          </a:xfrm>
        </p:grpSpPr>
        <p:sp>
          <p:nvSpPr>
            <p:cNvPr id="55" name="Freeform 12">
              <a:extLst>
                <a:ext uri="{FF2B5EF4-FFF2-40B4-BE49-F238E27FC236}">
                  <a16:creationId xmlns:a16="http://schemas.microsoft.com/office/drawing/2014/main" id="{38A6117C-5FC0-4D8C-B381-A1C05A2A3E72}"/>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chemeClr val="accent6"/>
              </a:solidFill>
            </a:ln>
          </p:spPr>
        </p:sp>
        <p:sp>
          <p:nvSpPr>
            <p:cNvPr id="56" name="Freeform 13">
              <a:extLst>
                <a:ext uri="{FF2B5EF4-FFF2-40B4-BE49-F238E27FC236}">
                  <a16:creationId xmlns:a16="http://schemas.microsoft.com/office/drawing/2014/main" id="{6081E569-847D-426C-8766-72049864D3B4}"/>
                </a:ext>
              </a:extLst>
            </p:cNvPr>
            <p:cNvSpPr/>
            <p:nvPr/>
          </p:nvSpPr>
          <p:spPr>
            <a:xfrm>
              <a:off x="146027" y="11429"/>
              <a:ext cx="1858253"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37C9EF"/>
            </a:solidFill>
            <a:ln>
              <a:solidFill>
                <a:schemeClr val="accent6"/>
              </a:solidFill>
            </a:ln>
          </p:spPr>
        </p:sp>
      </p:grpSp>
      <p:grpSp>
        <p:nvGrpSpPr>
          <p:cNvPr id="60" name="Group 11">
            <a:extLst>
              <a:ext uri="{FF2B5EF4-FFF2-40B4-BE49-F238E27FC236}">
                <a16:creationId xmlns:a16="http://schemas.microsoft.com/office/drawing/2014/main" id="{E72CFB06-064A-4848-BFD7-C64A639D13C8}"/>
              </a:ext>
            </a:extLst>
          </p:cNvPr>
          <p:cNvGrpSpPr>
            <a:grpSpLocks noChangeAspect="1"/>
          </p:cNvGrpSpPr>
          <p:nvPr userDrawn="1"/>
        </p:nvGrpSpPr>
        <p:grpSpPr>
          <a:xfrm rot="5400000">
            <a:off x="3526260" y="4025273"/>
            <a:ext cx="360000" cy="93986"/>
            <a:chOff x="146027" y="11429"/>
            <a:chExt cx="1858253" cy="485140"/>
          </a:xfrm>
        </p:grpSpPr>
        <p:sp>
          <p:nvSpPr>
            <p:cNvPr id="61" name="Freeform 12">
              <a:extLst>
                <a:ext uri="{FF2B5EF4-FFF2-40B4-BE49-F238E27FC236}">
                  <a16:creationId xmlns:a16="http://schemas.microsoft.com/office/drawing/2014/main" id="{61D2B129-9474-40BA-B8C8-F2563CECAA8D}"/>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chemeClr val="accent6"/>
              </a:solidFill>
            </a:ln>
          </p:spPr>
        </p:sp>
        <p:sp>
          <p:nvSpPr>
            <p:cNvPr id="62" name="Freeform 13">
              <a:extLst>
                <a:ext uri="{FF2B5EF4-FFF2-40B4-BE49-F238E27FC236}">
                  <a16:creationId xmlns:a16="http://schemas.microsoft.com/office/drawing/2014/main" id="{B7A7AD01-5EFA-4103-B589-F3D83E963998}"/>
                </a:ext>
              </a:extLst>
            </p:cNvPr>
            <p:cNvSpPr/>
            <p:nvPr/>
          </p:nvSpPr>
          <p:spPr>
            <a:xfrm>
              <a:off x="146027" y="11429"/>
              <a:ext cx="1858253"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37C9EF"/>
            </a:solidFill>
            <a:ln>
              <a:solidFill>
                <a:schemeClr val="accent6"/>
              </a:solidFill>
            </a:ln>
          </p:spPr>
        </p:sp>
      </p:grpSp>
      <p:grpSp>
        <p:nvGrpSpPr>
          <p:cNvPr id="63" name="Group 11">
            <a:extLst>
              <a:ext uri="{FF2B5EF4-FFF2-40B4-BE49-F238E27FC236}">
                <a16:creationId xmlns:a16="http://schemas.microsoft.com/office/drawing/2014/main" id="{2B801778-B1BF-460D-9404-52ED703B8E0C}"/>
              </a:ext>
            </a:extLst>
          </p:cNvPr>
          <p:cNvGrpSpPr>
            <a:grpSpLocks noChangeAspect="1"/>
          </p:cNvGrpSpPr>
          <p:nvPr userDrawn="1"/>
        </p:nvGrpSpPr>
        <p:grpSpPr>
          <a:xfrm rot="5400000">
            <a:off x="7300352" y="4025273"/>
            <a:ext cx="360000" cy="93986"/>
            <a:chOff x="146027" y="11429"/>
            <a:chExt cx="1858253" cy="485140"/>
          </a:xfrm>
        </p:grpSpPr>
        <p:sp>
          <p:nvSpPr>
            <p:cNvPr id="64" name="Freeform 12">
              <a:extLst>
                <a:ext uri="{FF2B5EF4-FFF2-40B4-BE49-F238E27FC236}">
                  <a16:creationId xmlns:a16="http://schemas.microsoft.com/office/drawing/2014/main" id="{0A883D6D-C8C8-4FDF-90C9-25B46B56DFC7}"/>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chemeClr val="accent6"/>
              </a:solidFill>
            </a:ln>
          </p:spPr>
        </p:sp>
        <p:sp>
          <p:nvSpPr>
            <p:cNvPr id="65" name="Freeform 13">
              <a:extLst>
                <a:ext uri="{FF2B5EF4-FFF2-40B4-BE49-F238E27FC236}">
                  <a16:creationId xmlns:a16="http://schemas.microsoft.com/office/drawing/2014/main" id="{AA24E125-EBB6-44D1-8A79-FC6161B170E2}"/>
                </a:ext>
              </a:extLst>
            </p:cNvPr>
            <p:cNvSpPr/>
            <p:nvPr/>
          </p:nvSpPr>
          <p:spPr>
            <a:xfrm>
              <a:off x="146027" y="11429"/>
              <a:ext cx="1858253"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37C9EF"/>
            </a:solidFill>
            <a:ln>
              <a:solidFill>
                <a:schemeClr val="accent6"/>
              </a:solidFill>
            </a:ln>
          </p:spPr>
        </p:sp>
      </p:grpSp>
      <p:grpSp>
        <p:nvGrpSpPr>
          <p:cNvPr id="66" name="Group 11">
            <a:extLst>
              <a:ext uri="{FF2B5EF4-FFF2-40B4-BE49-F238E27FC236}">
                <a16:creationId xmlns:a16="http://schemas.microsoft.com/office/drawing/2014/main" id="{B91D363D-2D72-4A2E-8BE0-887ECF3E01C4}"/>
              </a:ext>
            </a:extLst>
          </p:cNvPr>
          <p:cNvGrpSpPr>
            <a:grpSpLocks noChangeAspect="1"/>
          </p:cNvGrpSpPr>
          <p:nvPr userDrawn="1"/>
        </p:nvGrpSpPr>
        <p:grpSpPr>
          <a:xfrm rot="16200000">
            <a:off x="6424033" y="3087409"/>
            <a:ext cx="360000" cy="93986"/>
            <a:chOff x="146027" y="11429"/>
            <a:chExt cx="1858253" cy="485140"/>
          </a:xfrm>
        </p:grpSpPr>
        <p:sp>
          <p:nvSpPr>
            <p:cNvPr id="67" name="Freeform 12">
              <a:extLst>
                <a:ext uri="{FF2B5EF4-FFF2-40B4-BE49-F238E27FC236}">
                  <a16:creationId xmlns:a16="http://schemas.microsoft.com/office/drawing/2014/main" id="{2EB8D88E-E277-4179-AF61-633D45D2C848}"/>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chemeClr val="accent6"/>
              </a:solidFill>
            </a:ln>
          </p:spPr>
        </p:sp>
        <p:sp>
          <p:nvSpPr>
            <p:cNvPr id="68" name="Freeform 13">
              <a:extLst>
                <a:ext uri="{FF2B5EF4-FFF2-40B4-BE49-F238E27FC236}">
                  <a16:creationId xmlns:a16="http://schemas.microsoft.com/office/drawing/2014/main" id="{CAFB7696-A911-4F2B-9363-C6654493B348}"/>
                </a:ext>
              </a:extLst>
            </p:cNvPr>
            <p:cNvSpPr/>
            <p:nvPr/>
          </p:nvSpPr>
          <p:spPr>
            <a:xfrm>
              <a:off x="146027" y="11429"/>
              <a:ext cx="1858253"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37C9EF"/>
            </a:solidFill>
            <a:ln>
              <a:solidFill>
                <a:schemeClr val="accent6"/>
              </a:solidFill>
            </a:ln>
          </p:spPr>
        </p:sp>
      </p:grpSp>
      <p:grpSp>
        <p:nvGrpSpPr>
          <p:cNvPr id="69" name="Group 11">
            <a:extLst>
              <a:ext uri="{FF2B5EF4-FFF2-40B4-BE49-F238E27FC236}">
                <a16:creationId xmlns:a16="http://schemas.microsoft.com/office/drawing/2014/main" id="{7DE6D1EA-F106-4D0C-B285-97CB80DB5334}"/>
              </a:ext>
            </a:extLst>
          </p:cNvPr>
          <p:cNvGrpSpPr>
            <a:grpSpLocks noChangeAspect="1"/>
          </p:cNvGrpSpPr>
          <p:nvPr userDrawn="1"/>
        </p:nvGrpSpPr>
        <p:grpSpPr>
          <a:xfrm rot="16200000">
            <a:off x="10236539" y="3116732"/>
            <a:ext cx="360000" cy="93986"/>
            <a:chOff x="146027" y="11429"/>
            <a:chExt cx="1858253" cy="485140"/>
          </a:xfrm>
        </p:grpSpPr>
        <p:sp>
          <p:nvSpPr>
            <p:cNvPr id="70" name="Freeform 12">
              <a:extLst>
                <a:ext uri="{FF2B5EF4-FFF2-40B4-BE49-F238E27FC236}">
                  <a16:creationId xmlns:a16="http://schemas.microsoft.com/office/drawing/2014/main" id="{F1CA922A-0330-4420-93AB-E8E9C75D0829}"/>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chemeClr val="accent6"/>
              </a:solidFill>
            </a:ln>
          </p:spPr>
        </p:sp>
        <p:sp>
          <p:nvSpPr>
            <p:cNvPr id="71" name="Freeform 13">
              <a:extLst>
                <a:ext uri="{FF2B5EF4-FFF2-40B4-BE49-F238E27FC236}">
                  <a16:creationId xmlns:a16="http://schemas.microsoft.com/office/drawing/2014/main" id="{C5AF188A-F5C0-481F-9324-2B4E189314EE}"/>
                </a:ext>
              </a:extLst>
            </p:cNvPr>
            <p:cNvSpPr/>
            <p:nvPr/>
          </p:nvSpPr>
          <p:spPr>
            <a:xfrm>
              <a:off x="146027" y="11429"/>
              <a:ext cx="1858253"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37C9EF"/>
            </a:solidFill>
            <a:ln>
              <a:solidFill>
                <a:schemeClr val="accent6"/>
              </a:solidFill>
            </a:ln>
          </p:spPr>
        </p:sp>
      </p:grpSp>
      <p:grpSp>
        <p:nvGrpSpPr>
          <p:cNvPr id="72" name="Group 11">
            <a:extLst>
              <a:ext uri="{FF2B5EF4-FFF2-40B4-BE49-F238E27FC236}">
                <a16:creationId xmlns:a16="http://schemas.microsoft.com/office/drawing/2014/main" id="{A00C93B0-6975-47FE-A1C5-704F661C303B}"/>
              </a:ext>
            </a:extLst>
          </p:cNvPr>
          <p:cNvGrpSpPr>
            <a:grpSpLocks noChangeAspect="1"/>
          </p:cNvGrpSpPr>
          <p:nvPr userDrawn="1"/>
        </p:nvGrpSpPr>
        <p:grpSpPr>
          <a:xfrm rot="5400000">
            <a:off x="5134130" y="4200827"/>
            <a:ext cx="852211" cy="216000"/>
            <a:chOff x="0" y="0"/>
            <a:chExt cx="2004282" cy="508000"/>
          </a:xfrm>
        </p:grpSpPr>
        <p:sp>
          <p:nvSpPr>
            <p:cNvPr id="73" name="Freeform 12">
              <a:extLst>
                <a:ext uri="{FF2B5EF4-FFF2-40B4-BE49-F238E27FC236}">
                  <a16:creationId xmlns:a16="http://schemas.microsoft.com/office/drawing/2014/main" id="{45EF6A1D-46DA-4A13-AD7A-0A9A6F095A20}"/>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chemeClr val="accent6"/>
              </a:solidFill>
            </a:ln>
          </p:spPr>
        </p:sp>
        <p:sp>
          <p:nvSpPr>
            <p:cNvPr id="74" name="Freeform 13">
              <a:extLst>
                <a:ext uri="{FF2B5EF4-FFF2-40B4-BE49-F238E27FC236}">
                  <a16:creationId xmlns:a16="http://schemas.microsoft.com/office/drawing/2014/main" id="{FA751E98-0539-465C-ACA6-6FA9F55F0D43}"/>
                </a:ext>
              </a:extLst>
            </p:cNvPr>
            <p:cNvSpPr/>
            <p:nvPr/>
          </p:nvSpPr>
          <p:spPr>
            <a:xfrm>
              <a:off x="0" y="11430"/>
              <a:ext cx="2004282"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37C9EF"/>
            </a:solidFill>
            <a:ln>
              <a:solidFill>
                <a:schemeClr val="accent6"/>
              </a:solidFill>
            </a:ln>
          </p:spPr>
        </p:sp>
      </p:grpSp>
      <p:grpSp>
        <p:nvGrpSpPr>
          <p:cNvPr id="75" name="Group 11">
            <a:extLst>
              <a:ext uri="{FF2B5EF4-FFF2-40B4-BE49-F238E27FC236}">
                <a16:creationId xmlns:a16="http://schemas.microsoft.com/office/drawing/2014/main" id="{AF3C1F9C-7B73-4779-B1B3-E1A90FFB19C6}"/>
              </a:ext>
            </a:extLst>
          </p:cNvPr>
          <p:cNvGrpSpPr>
            <a:grpSpLocks noChangeAspect="1"/>
          </p:cNvGrpSpPr>
          <p:nvPr userDrawn="1"/>
        </p:nvGrpSpPr>
        <p:grpSpPr>
          <a:xfrm rot="5400000">
            <a:off x="8984863" y="4210372"/>
            <a:ext cx="852211" cy="216000"/>
            <a:chOff x="0" y="0"/>
            <a:chExt cx="2004282" cy="508000"/>
          </a:xfrm>
        </p:grpSpPr>
        <p:sp>
          <p:nvSpPr>
            <p:cNvPr id="76" name="Freeform 12">
              <a:extLst>
                <a:ext uri="{FF2B5EF4-FFF2-40B4-BE49-F238E27FC236}">
                  <a16:creationId xmlns:a16="http://schemas.microsoft.com/office/drawing/2014/main" id="{58C61DD8-EBFB-4C2C-901B-E24D4AC3CC0B}"/>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chemeClr val="accent6"/>
              </a:solidFill>
            </a:ln>
          </p:spPr>
        </p:sp>
        <p:sp>
          <p:nvSpPr>
            <p:cNvPr id="77" name="Freeform 13">
              <a:extLst>
                <a:ext uri="{FF2B5EF4-FFF2-40B4-BE49-F238E27FC236}">
                  <a16:creationId xmlns:a16="http://schemas.microsoft.com/office/drawing/2014/main" id="{3BB04993-6BBD-4A83-9A30-A7636AABCCD3}"/>
                </a:ext>
              </a:extLst>
            </p:cNvPr>
            <p:cNvSpPr/>
            <p:nvPr/>
          </p:nvSpPr>
          <p:spPr>
            <a:xfrm>
              <a:off x="0" y="11430"/>
              <a:ext cx="2004282"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37C9EF"/>
            </a:solidFill>
            <a:ln>
              <a:solidFill>
                <a:schemeClr val="accent6"/>
              </a:solidFill>
            </a:ln>
          </p:spPr>
        </p:sp>
      </p:grpSp>
      <p:grpSp>
        <p:nvGrpSpPr>
          <p:cNvPr id="78" name="Group 11">
            <a:extLst>
              <a:ext uri="{FF2B5EF4-FFF2-40B4-BE49-F238E27FC236}">
                <a16:creationId xmlns:a16="http://schemas.microsoft.com/office/drawing/2014/main" id="{626FC54B-DB2B-4F2E-A1A8-1EF622E84168}"/>
              </a:ext>
            </a:extLst>
          </p:cNvPr>
          <p:cNvGrpSpPr>
            <a:grpSpLocks noChangeAspect="1"/>
          </p:cNvGrpSpPr>
          <p:nvPr userDrawn="1"/>
        </p:nvGrpSpPr>
        <p:grpSpPr>
          <a:xfrm rot="16200000">
            <a:off x="8081133" y="2796189"/>
            <a:ext cx="852211" cy="216000"/>
            <a:chOff x="0" y="0"/>
            <a:chExt cx="2004282" cy="508000"/>
          </a:xfrm>
        </p:grpSpPr>
        <p:sp>
          <p:nvSpPr>
            <p:cNvPr id="79" name="Freeform 12">
              <a:extLst>
                <a:ext uri="{FF2B5EF4-FFF2-40B4-BE49-F238E27FC236}">
                  <a16:creationId xmlns:a16="http://schemas.microsoft.com/office/drawing/2014/main" id="{A938BB21-CD62-4441-8805-C87AF12952F5}"/>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chemeClr val="accent6"/>
              </a:solidFill>
            </a:ln>
          </p:spPr>
        </p:sp>
        <p:sp>
          <p:nvSpPr>
            <p:cNvPr id="80" name="Freeform 13">
              <a:extLst>
                <a:ext uri="{FF2B5EF4-FFF2-40B4-BE49-F238E27FC236}">
                  <a16:creationId xmlns:a16="http://schemas.microsoft.com/office/drawing/2014/main" id="{2CF346B8-5B10-4BF9-9E32-217F1705D726}"/>
                </a:ext>
              </a:extLst>
            </p:cNvPr>
            <p:cNvSpPr/>
            <p:nvPr/>
          </p:nvSpPr>
          <p:spPr>
            <a:xfrm>
              <a:off x="0" y="11430"/>
              <a:ext cx="2004282"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37C9EF"/>
            </a:solidFill>
            <a:ln>
              <a:solidFill>
                <a:schemeClr val="accent6"/>
              </a:solidFill>
            </a:ln>
          </p:spPr>
        </p:sp>
      </p:grpSp>
      <p:grpSp>
        <p:nvGrpSpPr>
          <p:cNvPr id="81" name="Group 11">
            <a:extLst>
              <a:ext uri="{FF2B5EF4-FFF2-40B4-BE49-F238E27FC236}">
                <a16:creationId xmlns:a16="http://schemas.microsoft.com/office/drawing/2014/main" id="{289EA683-2847-4FE1-BBBF-58735593B596}"/>
              </a:ext>
            </a:extLst>
          </p:cNvPr>
          <p:cNvGrpSpPr>
            <a:grpSpLocks noChangeAspect="1"/>
          </p:cNvGrpSpPr>
          <p:nvPr userDrawn="1"/>
        </p:nvGrpSpPr>
        <p:grpSpPr>
          <a:xfrm rot="16200000">
            <a:off x="4233405" y="2780295"/>
            <a:ext cx="852211" cy="216000"/>
            <a:chOff x="0" y="0"/>
            <a:chExt cx="2004282" cy="508000"/>
          </a:xfrm>
        </p:grpSpPr>
        <p:sp>
          <p:nvSpPr>
            <p:cNvPr id="82" name="Freeform 12">
              <a:extLst>
                <a:ext uri="{FF2B5EF4-FFF2-40B4-BE49-F238E27FC236}">
                  <a16:creationId xmlns:a16="http://schemas.microsoft.com/office/drawing/2014/main" id="{C356DE16-C13C-4646-8529-D83135A8EF27}"/>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chemeClr val="accent6"/>
              </a:solidFill>
            </a:ln>
          </p:spPr>
        </p:sp>
        <p:sp>
          <p:nvSpPr>
            <p:cNvPr id="83" name="Freeform 13">
              <a:extLst>
                <a:ext uri="{FF2B5EF4-FFF2-40B4-BE49-F238E27FC236}">
                  <a16:creationId xmlns:a16="http://schemas.microsoft.com/office/drawing/2014/main" id="{D4E497DC-219A-4BA9-8FF7-19A4C8C4CB2D}"/>
                </a:ext>
              </a:extLst>
            </p:cNvPr>
            <p:cNvSpPr/>
            <p:nvPr/>
          </p:nvSpPr>
          <p:spPr>
            <a:xfrm>
              <a:off x="0" y="11430"/>
              <a:ext cx="2004282"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37C9EF"/>
            </a:solidFill>
            <a:ln>
              <a:solidFill>
                <a:schemeClr val="accent6"/>
              </a:solidFill>
            </a:ln>
          </p:spPr>
        </p:sp>
      </p:grpSp>
      <p:grpSp>
        <p:nvGrpSpPr>
          <p:cNvPr id="84" name="Group 11">
            <a:extLst>
              <a:ext uri="{FF2B5EF4-FFF2-40B4-BE49-F238E27FC236}">
                <a16:creationId xmlns:a16="http://schemas.microsoft.com/office/drawing/2014/main" id="{AB9EC1EF-DE63-40B4-999D-2C8F57C16F47}"/>
              </a:ext>
            </a:extLst>
          </p:cNvPr>
          <p:cNvGrpSpPr>
            <a:grpSpLocks noChangeAspect="1"/>
          </p:cNvGrpSpPr>
          <p:nvPr userDrawn="1"/>
        </p:nvGrpSpPr>
        <p:grpSpPr>
          <a:xfrm rot="5400000">
            <a:off x="11152946" y="4027719"/>
            <a:ext cx="360000" cy="93986"/>
            <a:chOff x="146027" y="11429"/>
            <a:chExt cx="1858253" cy="485140"/>
          </a:xfrm>
        </p:grpSpPr>
        <p:sp>
          <p:nvSpPr>
            <p:cNvPr id="85" name="Freeform 12">
              <a:extLst>
                <a:ext uri="{FF2B5EF4-FFF2-40B4-BE49-F238E27FC236}">
                  <a16:creationId xmlns:a16="http://schemas.microsoft.com/office/drawing/2014/main" id="{701208A8-4B35-4E9B-89CB-6883261D9D76}"/>
                </a:ext>
              </a:extLst>
            </p:cNvPr>
            <p:cNvSpPr/>
            <p:nvPr/>
          </p:nvSpPr>
          <p:spPr>
            <a:xfrm>
              <a:off x="1556884" y="49530"/>
              <a:ext cx="407115" cy="408940"/>
            </a:xfrm>
            <a:custGeom>
              <a:avLst/>
              <a:gdLst/>
              <a:ahLst/>
              <a:cxnLst/>
              <a:rect l="l" t="t" r="r" b="b"/>
              <a:pathLst>
                <a:path w="407115" h="40894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FFFFF"/>
            </a:solidFill>
            <a:ln>
              <a:solidFill>
                <a:schemeClr val="accent6"/>
              </a:solidFill>
            </a:ln>
          </p:spPr>
        </p:sp>
        <p:sp>
          <p:nvSpPr>
            <p:cNvPr id="86" name="Freeform 13">
              <a:extLst>
                <a:ext uri="{FF2B5EF4-FFF2-40B4-BE49-F238E27FC236}">
                  <a16:creationId xmlns:a16="http://schemas.microsoft.com/office/drawing/2014/main" id="{F19E5AA5-60C0-45E0-B44C-2F97F4CE0737}"/>
                </a:ext>
              </a:extLst>
            </p:cNvPr>
            <p:cNvSpPr/>
            <p:nvPr/>
          </p:nvSpPr>
          <p:spPr>
            <a:xfrm>
              <a:off x="146027" y="11429"/>
              <a:ext cx="1858253"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37C9EF"/>
            </a:solidFill>
            <a:ln>
              <a:solidFill>
                <a:schemeClr val="accent6"/>
              </a:solidFill>
            </a:ln>
          </p:spPr>
        </p:sp>
      </p:grpSp>
      <p:sp>
        <p:nvSpPr>
          <p:cNvPr id="57" name="Title Placeholder 1">
            <a:extLst>
              <a:ext uri="{FF2B5EF4-FFF2-40B4-BE49-F238E27FC236}">
                <a16:creationId xmlns:a16="http://schemas.microsoft.com/office/drawing/2014/main" id="{FEE90E0C-E354-440C-AEF7-E84EC97A680C}"/>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59" name="Rectangle 51">
            <a:extLst>
              <a:ext uri="{FF2B5EF4-FFF2-40B4-BE49-F238E27FC236}">
                <a16:creationId xmlns:a16="http://schemas.microsoft.com/office/drawing/2014/main" id="{6E489EB0-DECC-4D9A-A9F3-7ED766C3B464}"/>
              </a:ext>
            </a:extLst>
          </p:cNvPr>
          <p:cNvSpPr>
            <a:spLocks noChangeArrowheads="1"/>
          </p:cNvSpPr>
          <p:nvPr userDrawn="1"/>
        </p:nvSpPr>
        <p:spPr bwMode="gray">
          <a:xfrm>
            <a:off x="10197495" y="4314333"/>
            <a:ext cx="1859826" cy="1260000"/>
          </a:xfrm>
          <a:prstGeom prst="rect">
            <a:avLst/>
          </a:prstGeom>
          <a:noFill/>
          <a:ln w="19050">
            <a:noFill/>
            <a:miter lim="800000"/>
            <a:headEnd/>
            <a:tailEnd/>
          </a:ln>
          <a:effectLst/>
        </p:spPr>
        <p:txBody>
          <a:bodyPr lIns="108014" tIns="108014" rIns="108014" bIns="108014"/>
          <a:lstStyle/>
          <a:p>
            <a:pPr>
              <a:lnSpc>
                <a:spcPct val="90000"/>
              </a:lnSpc>
              <a:spcAft>
                <a:spcPts val="750"/>
              </a:spcAft>
            </a:pPr>
            <a:r>
              <a:rPr lang="en-US" sz="1200" b="1" i="0" kern="1200" cap="all" noProof="1">
                <a:solidFill>
                  <a:srgbClr val="000204"/>
                </a:solidFill>
                <a:latin typeface="Tahoma" panose="020B0604030504040204" pitchFamily="34" charset="0"/>
                <a:ea typeface="Tahoma" panose="020B0604030504040204" pitchFamily="34" charset="0"/>
                <a:cs typeface="Tahoma" panose="020B0604030504040204" pitchFamily="34" charset="0"/>
              </a:rPr>
              <a:t>NEW Business Units</a:t>
            </a:r>
          </a:p>
          <a:p>
            <a:pPr>
              <a:lnSpc>
                <a:spcPct val="90000"/>
              </a:lnSpc>
              <a:buClr>
                <a:schemeClr val="tx1"/>
              </a:buClr>
            </a:pPr>
            <a:r>
              <a:rPr lang="en-US" sz="1200" i="0">
                <a:solidFill>
                  <a:srgbClr val="000204"/>
                </a:solidFill>
                <a:latin typeface="Tahoma" panose="020B0604030504040204" pitchFamily="34" charset="0"/>
                <a:ea typeface="Tahoma" panose="020B0604030504040204" pitchFamily="34" charset="0"/>
                <a:cs typeface="Tahoma" panose="020B0604030504040204" pitchFamily="34" charset="0"/>
              </a:rPr>
              <a:t>Reorganization and launch of new Business Units “New EPC Plants”, “Plant Optimization &amp; Services”, “Fuel Gas Supply Systems”</a:t>
            </a:r>
            <a:endParaRPr lang="en-US" sz="1200" i="0" noProof="1">
              <a:solidFill>
                <a:srgbClr val="00020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131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GE Customers">
    <p:spTree>
      <p:nvGrpSpPr>
        <p:cNvPr id="1" name=""/>
        <p:cNvGrpSpPr/>
        <p:nvPr/>
      </p:nvGrpSpPr>
      <p:grpSpPr>
        <a:xfrm>
          <a:off x="0" y="0"/>
          <a:ext cx="0" cy="0"/>
          <a:chOff x="0" y="0"/>
          <a:chExt cx="0" cy="0"/>
        </a:xfrm>
      </p:grpSpPr>
      <p:pic>
        <p:nvPicPr>
          <p:cNvPr id="4" name="Picture Placeholder 130" descr="A picture containing food&#10;&#10;Description automatically generated">
            <a:extLst>
              <a:ext uri="{FF2B5EF4-FFF2-40B4-BE49-F238E27FC236}">
                <a16:creationId xmlns:a16="http://schemas.microsoft.com/office/drawing/2014/main" id="{67E0656C-5F1F-47A6-B6FB-2CE3950340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454" t="-9827" r="-3454" b="-9827"/>
          <a:stretch/>
        </p:blipFill>
        <p:spPr>
          <a:xfrm>
            <a:off x="6203947" y="1523987"/>
            <a:ext cx="1716621" cy="635472"/>
          </a:xfrm>
          <a:prstGeom prst="rect">
            <a:avLst/>
          </a:prstGeom>
          <a:solidFill>
            <a:schemeClr val="bg1"/>
          </a:solidFill>
        </p:spPr>
      </p:pic>
      <p:pic>
        <p:nvPicPr>
          <p:cNvPr id="5" name="Picture Placeholder 142">
            <a:extLst>
              <a:ext uri="{FF2B5EF4-FFF2-40B4-BE49-F238E27FC236}">
                <a16:creationId xmlns:a16="http://schemas.microsoft.com/office/drawing/2014/main" id="{1C423EEC-5263-4014-AD75-07C3543CB75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102" t="-44057" r="-2102" b="-44057"/>
          <a:stretch/>
        </p:blipFill>
        <p:spPr>
          <a:xfrm>
            <a:off x="8078896" y="1523987"/>
            <a:ext cx="1716621" cy="635472"/>
          </a:xfrm>
          <a:prstGeom prst="rect">
            <a:avLst/>
          </a:prstGeom>
          <a:solidFill>
            <a:schemeClr val="bg1"/>
          </a:solidFill>
        </p:spPr>
      </p:pic>
      <p:pic>
        <p:nvPicPr>
          <p:cNvPr id="6" name="Picture Placeholder 154" descr="A close up of a sign&#10;&#10;Description automatically generated">
            <a:extLst>
              <a:ext uri="{FF2B5EF4-FFF2-40B4-BE49-F238E27FC236}">
                <a16:creationId xmlns:a16="http://schemas.microsoft.com/office/drawing/2014/main" id="{511C1A35-483C-4842-B64B-AFEAA3FBD98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8586" t="-4809" r="-32431"/>
          <a:stretch/>
        </p:blipFill>
        <p:spPr>
          <a:xfrm>
            <a:off x="9974342" y="1523987"/>
            <a:ext cx="1716621" cy="635472"/>
          </a:xfrm>
          <a:prstGeom prst="rect">
            <a:avLst/>
          </a:prstGeom>
          <a:solidFill>
            <a:schemeClr val="bg1"/>
          </a:solidFill>
        </p:spPr>
      </p:pic>
      <p:pic>
        <p:nvPicPr>
          <p:cNvPr id="7" name="Picture Placeholder 106" descr="A close up of a sign&#10;&#10;Description automatically generated">
            <a:extLst>
              <a:ext uri="{FF2B5EF4-FFF2-40B4-BE49-F238E27FC236}">
                <a16:creationId xmlns:a16="http://schemas.microsoft.com/office/drawing/2014/main" id="{8DAA02CB-EE8E-47B3-93D2-02C4C16740B2}"/>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95294" t="-3714" r="-95294" b="-3714"/>
          <a:stretch/>
        </p:blipFill>
        <p:spPr>
          <a:xfrm>
            <a:off x="2454051" y="2256573"/>
            <a:ext cx="1716621" cy="635472"/>
          </a:xfrm>
          <a:prstGeom prst="rect">
            <a:avLst/>
          </a:prstGeom>
          <a:solidFill>
            <a:schemeClr val="bg1"/>
          </a:solidFill>
        </p:spPr>
      </p:pic>
      <p:pic>
        <p:nvPicPr>
          <p:cNvPr id="8" name="Picture Placeholder 120" descr="A picture containing food, drawing&#10;&#10;Description automatically generated">
            <a:extLst>
              <a:ext uri="{FF2B5EF4-FFF2-40B4-BE49-F238E27FC236}">
                <a16:creationId xmlns:a16="http://schemas.microsoft.com/office/drawing/2014/main" id="{E09EFAF0-2FE5-49EA-BF25-0F7D8EDF415A}"/>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l="-19016" t="-3224" r="-19016"/>
          <a:stretch/>
        </p:blipFill>
        <p:spPr>
          <a:xfrm>
            <a:off x="4328999" y="2256573"/>
            <a:ext cx="1716621" cy="635472"/>
          </a:xfrm>
          <a:prstGeom prst="rect">
            <a:avLst/>
          </a:prstGeom>
          <a:solidFill>
            <a:schemeClr val="bg1"/>
          </a:solidFill>
        </p:spPr>
      </p:pic>
      <p:pic>
        <p:nvPicPr>
          <p:cNvPr id="9" name="Picture Placeholder 132">
            <a:extLst>
              <a:ext uri="{FF2B5EF4-FFF2-40B4-BE49-F238E27FC236}">
                <a16:creationId xmlns:a16="http://schemas.microsoft.com/office/drawing/2014/main" id="{0EDBAEB1-8CB1-4151-A2D0-1798DA898384}"/>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t="-77418" r="-5697" b="-77418"/>
          <a:stretch/>
        </p:blipFill>
        <p:spPr>
          <a:xfrm>
            <a:off x="6203947" y="2256573"/>
            <a:ext cx="1716621" cy="635472"/>
          </a:xfrm>
          <a:prstGeom prst="rect">
            <a:avLst/>
          </a:prstGeom>
          <a:solidFill>
            <a:schemeClr val="bg1"/>
          </a:solidFill>
        </p:spPr>
      </p:pic>
      <p:pic>
        <p:nvPicPr>
          <p:cNvPr id="10" name="Picture Placeholder 144">
            <a:extLst>
              <a:ext uri="{FF2B5EF4-FFF2-40B4-BE49-F238E27FC236}">
                <a16:creationId xmlns:a16="http://schemas.microsoft.com/office/drawing/2014/main" id="{E5091308-481B-4F9D-A43A-AEAAE5EBF8A9}"/>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l="-4720" t="-40382" r="-5059" b="-23642"/>
          <a:stretch/>
        </p:blipFill>
        <p:spPr>
          <a:xfrm>
            <a:off x="8078896" y="2256573"/>
            <a:ext cx="1716621" cy="635472"/>
          </a:xfrm>
          <a:prstGeom prst="rect">
            <a:avLst/>
          </a:prstGeom>
          <a:solidFill>
            <a:schemeClr val="bg1"/>
          </a:solidFill>
        </p:spPr>
      </p:pic>
      <p:pic>
        <p:nvPicPr>
          <p:cNvPr id="11" name="Picture Placeholder 156">
            <a:extLst>
              <a:ext uri="{FF2B5EF4-FFF2-40B4-BE49-F238E27FC236}">
                <a16:creationId xmlns:a16="http://schemas.microsoft.com/office/drawing/2014/main" id="{F64D44D0-826E-4365-9FC5-2BFF81CCD83D}"/>
              </a:ext>
            </a:extLst>
          </p:cNvPr>
          <p:cNvPicPr>
            <a:picLocks noChangeAspect="1"/>
          </p:cNvPicPr>
          <p:nvPr userDrawn="1"/>
        </p:nvPicPr>
        <p:blipFill>
          <a:blip r:embed="rId9" cstate="hqprint">
            <a:extLst>
              <a:ext uri="{28A0092B-C50C-407E-A947-70E740481C1C}">
                <a14:useLocalDpi xmlns:a14="http://schemas.microsoft.com/office/drawing/2010/main"/>
              </a:ext>
            </a:extLst>
          </a:blip>
          <a:srcRect/>
          <a:stretch>
            <a:fillRect/>
          </a:stretch>
        </p:blipFill>
        <p:spPr>
          <a:xfrm>
            <a:off x="9953844" y="2256573"/>
            <a:ext cx="1716621" cy="635472"/>
          </a:xfrm>
          <a:prstGeom prst="rect">
            <a:avLst/>
          </a:prstGeom>
          <a:solidFill>
            <a:schemeClr val="bg1"/>
          </a:solidFill>
        </p:spPr>
      </p:pic>
      <p:pic>
        <p:nvPicPr>
          <p:cNvPr id="12" name="Picture Placeholder 108">
            <a:extLst>
              <a:ext uri="{FF2B5EF4-FFF2-40B4-BE49-F238E27FC236}">
                <a16:creationId xmlns:a16="http://schemas.microsoft.com/office/drawing/2014/main" id="{F0DA3E56-E7E3-4815-BEE8-CCF43F1A6DB7}"/>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l="-6290" t="-41423" r="-6290" b="-41423"/>
          <a:stretch/>
        </p:blipFill>
        <p:spPr>
          <a:xfrm>
            <a:off x="2454051" y="2989159"/>
            <a:ext cx="1716621" cy="635472"/>
          </a:xfrm>
          <a:prstGeom prst="rect">
            <a:avLst/>
          </a:prstGeom>
          <a:solidFill>
            <a:schemeClr val="bg1"/>
          </a:solidFill>
        </p:spPr>
      </p:pic>
      <p:pic>
        <p:nvPicPr>
          <p:cNvPr id="14" name="Picture Placeholder 134">
            <a:extLst>
              <a:ext uri="{FF2B5EF4-FFF2-40B4-BE49-F238E27FC236}">
                <a16:creationId xmlns:a16="http://schemas.microsoft.com/office/drawing/2014/main" id="{F3AD9863-A657-43CA-A854-50522A44DE43}"/>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l="-22217" t="-4086" r="-22217" b="-4086"/>
          <a:stretch/>
        </p:blipFill>
        <p:spPr>
          <a:xfrm>
            <a:off x="6203947" y="2989159"/>
            <a:ext cx="1716621" cy="635472"/>
          </a:xfrm>
          <a:prstGeom prst="rect">
            <a:avLst/>
          </a:prstGeom>
          <a:solidFill>
            <a:schemeClr val="bg1"/>
          </a:solidFill>
        </p:spPr>
      </p:pic>
      <p:pic>
        <p:nvPicPr>
          <p:cNvPr id="15" name="Picture Placeholder 152" descr="A picture containing drawing, table&#10;&#10;Description automatically generated">
            <a:extLst>
              <a:ext uri="{FF2B5EF4-FFF2-40B4-BE49-F238E27FC236}">
                <a16:creationId xmlns:a16="http://schemas.microsoft.com/office/drawing/2014/main" id="{1F6511E9-2439-4846-9900-34CB9E304AB7}"/>
              </a:ext>
            </a:extLst>
          </p:cNvPr>
          <p:cNvPicPr>
            <a:picLocks noChangeAspect="1"/>
          </p:cNvPicPr>
          <p:nvPr userDrawn="1"/>
        </p:nvPicPr>
        <p:blipFill rotWithShape="1">
          <a:blip r:embed="rId12" cstate="email">
            <a:extLst>
              <a:ext uri="{28A0092B-C50C-407E-A947-70E740481C1C}">
                <a14:useLocalDpi xmlns:a14="http://schemas.microsoft.com/office/drawing/2010/main"/>
              </a:ext>
            </a:extLst>
          </a:blip>
          <a:srcRect l="-39385" t="-2833" r="-39385" b="-8754"/>
          <a:stretch/>
        </p:blipFill>
        <p:spPr>
          <a:xfrm>
            <a:off x="8078896" y="2989159"/>
            <a:ext cx="1716621" cy="635472"/>
          </a:xfrm>
          <a:prstGeom prst="rect">
            <a:avLst/>
          </a:prstGeom>
          <a:solidFill>
            <a:schemeClr val="bg1"/>
          </a:solidFill>
        </p:spPr>
      </p:pic>
      <p:pic>
        <p:nvPicPr>
          <p:cNvPr id="16" name="Picture Placeholder 158" descr="A picture containing drawing&#10;&#10;Description automatically generated">
            <a:extLst>
              <a:ext uri="{FF2B5EF4-FFF2-40B4-BE49-F238E27FC236}">
                <a16:creationId xmlns:a16="http://schemas.microsoft.com/office/drawing/2014/main" id="{05675933-B156-4CEA-B766-E992A63F78AB}"/>
              </a:ext>
            </a:extLst>
          </p:cNvPr>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a:xfrm>
            <a:off x="9953844" y="2989159"/>
            <a:ext cx="1716621" cy="635472"/>
          </a:xfrm>
          <a:prstGeom prst="rect">
            <a:avLst/>
          </a:prstGeom>
          <a:solidFill>
            <a:schemeClr val="bg1"/>
          </a:solidFill>
        </p:spPr>
      </p:pic>
      <p:pic>
        <p:nvPicPr>
          <p:cNvPr id="17" name="Picture Placeholder 96" descr="A picture containing drawing&#10;&#10;Description automatically generated">
            <a:extLst>
              <a:ext uri="{FF2B5EF4-FFF2-40B4-BE49-F238E27FC236}">
                <a16:creationId xmlns:a16="http://schemas.microsoft.com/office/drawing/2014/main" id="{5F6C90DF-DBE6-4F0F-9E10-5AC7D662890A}"/>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l="-90103" r="-90103" b="-3586"/>
          <a:stretch/>
        </p:blipFill>
        <p:spPr>
          <a:xfrm>
            <a:off x="579103" y="3721745"/>
            <a:ext cx="1716621" cy="635472"/>
          </a:xfrm>
          <a:prstGeom prst="rect">
            <a:avLst/>
          </a:prstGeom>
          <a:solidFill>
            <a:schemeClr val="bg1"/>
          </a:solidFill>
        </p:spPr>
      </p:pic>
      <p:pic>
        <p:nvPicPr>
          <p:cNvPr id="18" name="Picture Placeholder 110">
            <a:extLst>
              <a:ext uri="{FF2B5EF4-FFF2-40B4-BE49-F238E27FC236}">
                <a16:creationId xmlns:a16="http://schemas.microsoft.com/office/drawing/2014/main" id="{703DED1B-275A-4A97-A4EB-A0B7D30DC384}"/>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t="-41806" b="-56316"/>
          <a:stretch/>
        </p:blipFill>
        <p:spPr>
          <a:xfrm>
            <a:off x="2454051" y="3721745"/>
            <a:ext cx="1716621" cy="635472"/>
          </a:xfrm>
          <a:prstGeom prst="rect">
            <a:avLst/>
          </a:prstGeom>
          <a:solidFill>
            <a:schemeClr val="bg1"/>
          </a:solidFill>
        </p:spPr>
      </p:pic>
      <p:pic>
        <p:nvPicPr>
          <p:cNvPr id="19" name="Picture Placeholder 124" descr="A picture containing drawing&#10;&#10;Description automatically generated">
            <a:extLst>
              <a:ext uri="{FF2B5EF4-FFF2-40B4-BE49-F238E27FC236}">
                <a16:creationId xmlns:a16="http://schemas.microsoft.com/office/drawing/2014/main" id="{6CD4023A-17CF-46FB-BD89-B670561FB70F}"/>
              </a:ext>
            </a:extLst>
          </p:cNvPr>
          <p:cNvPicPr>
            <a:picLocks noChangeAspect="1"/>
          </p:cNvPicPr>
          <p:nvPr userDrawn="1"/>
        </p:nvPicPr>
        <p:blipFill rotWithShape="1">
          <a:blip r:embed="rId16" cstate="email">
            <a:extLst>
              <a:ext uri="{28A0092B-C50C-407E-A947-70E740481C1C}">
                <a14:useLocalDpi xmlns:a14="http://schemas.microsoft.com/office/drawing/2010/main"/>
              </a:ext>
            </a:extLst>
          </a:blip>
          <a:srcRect l="-8108" t="-2511" r="-8108" b="-2511"/>
          <a:stretch/>
        </p:blipFill>
        <p:spPr>
          <a:xfrm>
            <a:off x="4328999" y="3721745"/>
            <a:ext cx="1716621" cy="635472"/>
          </a:xfrm>
          <a:prstGeom prst="rect">
            <a:avLst/>
          </a:prstGeom>
          <a:solidFill>
            <a:schemeClr val="bg1"/>
          </a:solidFill>
        </p:spPr>
      </p:pic>
      <p:pic>
        <p:nvPicPr>
          <p:cNvPr id="20" name="Picture Placeholder 136" descr="A picture containing object, clock&#10;&#10;Description automatically generated">
            <a:extLst>
              <a:ext uri="{FF2B5EF4-FFF2-40B4-BE49-F238E27FC236}">
                <a16:creationId xmlns:a16="http://schemas.microsoft.com/office/drawing/2014/main" id="{E4E737B8-436C-4347-8537-B786AE4AD8AA}"/>
              </a:ext>
            </a:extLst>
          </p:cNvPr>
          <p:cNvPicPr>
            <a:picLocks noChangeAspect="1"/>
          </p:cNvPicPr>
          <p:nvPr userDrawn="1"/>
        </p:nvPicPr>
        <p:blipFill rotWithShape="1">
          <a:blip r:embed="rId17" cstate="email">
            <a:extLst>
              <a:ext uri="{28A0092B-C50C-407E-A947-70E740481C1C}">
                <a14:useLocalDpi xmlns:a14="http://schemas.microsoft.com/office/drawing/2010/main"/>
              </a:ext>
            </a:extLst>
          </a:blip>
          <a:srcRect l="-97951" r="-97951" b="-1"/>
          <a:stretch/>
        </p:blipFill>
        <p:spPr>
          <a:xfrm>
            <a:off x="6203947" y="3721745"/>
            <a:ext cx="1716621" cy="635472"/>
          </a:xfrm>
          <a:prstGeom prst="rect">
            <a:avLst/>
          </a:prstGeom>
          <a:solidFill>
            <a:schemeClr val="bg1"/>
          </a:solidFill>
        </p:spPr>
      </p:pic>
      <p:pic>
        <p:nvPicPr>
          <p:cNvPr id="22" name="Picture Placeholder 98" descr="A picture containing drawing&#10;&#10;Description automatically generated">
            <a:extLst>
              <a:ext uri="{FF2B5EF4-FFF2-40B4-BE49-F238E27FC236}">
                <a16:creationId xmlns:a16="http://schemas.microsoft.com/office/drawing/2014/main" id="{EC23CE40-C21F-4517-A663-431916A40BFF}"/>
              </a:ext>
            </a:extLst>
          </p:cNvPr>
          <p:cNvPicPr>
            <a:picLocks noChangeAspect="1"/>
          </p:cNvPicPr>
          <p:nvPr userDrawn="1"/>
        </p:nvPicPr>
        <p:blipFill rotWithShape="1">
          <a:blip r:embed="rId18" cstate="email">
            <a:extLst>
              <a:ext uri="{28A0092B-C50C-407E-A947-70E740481C1C}">
                <a14:useLocalDpi xmlns:a14="http://schemas.microsoft.com/office/drawing/2010/main"/>
              </a:ext>
            </a:extLst>
          </a:blip>
          <a:srcRect l="-8546" t="-22325" r="-8546" b="-22325"/>
          <a:stretch/>
        </p:blipFill>
        <p:spPr>
          <a:xfrm>
            <a:off x="579103" y="4454331"/>
            <a:ext cx="1716621" cy="635472"/>
          </a:xfrm>
          <a:prstGeom prst="rect">
            <a:avLst/>
          </a:prstGeom>
          <a:solidFill>
            <a:schemeClr val="bg1"/>
          </a:solidFill>
        </p:spPr>
      </p:pic>
      <p:pic>
        <p:nvPicPr>
          <p:cNvPr id="23" name="Picture Placeholder 114" descr="A picture containing drawing&#10;&#10;Description automatically generated">
            <a:extLst>
              <a:ext uri="{FF2B5EF4-FFF2-40B4-BE49-F238E27FC236}">
                <a16:creationId xmlns:a16="http://schemas.microsoft.com/office/drawing/2014/main" id="{23B717CB-C929-4C52-998A-985EE2AC6693}"/>
              </a:ext>
            </a:extLst>
          </p:cNvPr>
          <p:cNvPicPr>
            <a:picLocks noChangeAspect="1"/>
          </p:cNvPicPr>
          <p:nvPr userDrawn="1"/>
        </p:nvPicPr>
        <p:blipFill rotWithShape="1">
          <a:blip r:embed="rId19" cstate="email">
            <a:extLst>
              <a:ext uri="{28A0092B-C50C-407E-A947-70E740481C1C}">
                <a14:useLocalDpi xmlns:a14="http://schemas.microsoft.com/office/drawing/2010/main"/>
              </a:ext>
            </a:extLst>
          </a:blip>
          <a:srcRect l="-84594" r="-62173"/>
          <a:stretch/>
        </p:blipFill>
        <p:spPr>
          <a:xfrm>
            <a:off x="2454051" y="4454331"/>
            <a:ext cx="1716621" cy="635472"/>
          </a:xfrm>
          <a:prstGeom prst="rect">
            <a:avLst/>
          </a:prstGeom>
          <a:solidFill>
            <a:schemeClr val="bg1"/>
          </a:solidFill>
        </p:spPr>
      </p:pic>
      <p:pic>
        <p:nvPicPr>
          <p:cNvPr id="24" name="Picture Placeholder 126">
            <a:extLst>
              <a:ext uri="{FF2B5EF4-FFF2-40B4-BE49-F238E27FC236}">
                <a16:creationId xmlns:a16="http://schemas.microsoft.com/office/drawing/2014/main" id="{59A8B0E6-E9C0-4C54-932A-9183EEF75B77}"/>
              </a:ext>
            </a:extLst>
          </p:cNvPr>
          <p:cNvPicPr>
            <a:picLocks noChangeAspect="1"/>
          </p:cNvPicPr>
          <p:nvPr userDrawn="1"/>
        </p:nvPicPr>
        <p:blipFill rotWithShape="1">
          <a:blip r:embed="rId20" cstate="email">
            <a:extLst>
              <a:ext uri="{28A0092B-C50C-407E-A947-70E740481C1C}">
                <a14:useLocalDpi xmlns:a14="http://schemas.microsoft.com/office/drawing/2010/main"/>
              </a:ext>
            </a:extLst>
          </a:blip>
          <a:srcRect t="-36508" r="-2122" b="-36508"/>
          <a:stretch/>
        </p:blipFill>
        <p:spPr>
          <a:xfrm>
            <a:off x="4328999" y="4454331"/>
            <a:ext cx="1716621" cy="635472"/>
          </a:xfrm>
          <a:prstGeom prst="rect">
            <a:avLst/>
          </a:prstGeom>
          <a:solidFill>
            <a:schemeClr val="bg1"/>
          </a:solidFill>
        </p:spPr>
      </p:pic>
      <p:pic>
        <p:nvPicPr>
          <p:cNvPr id="25" name="Picture Placeholder 138" descr="A picture containing object, light&#10;&#10;Description automatically generated">
            <a:extLst>
              <a:ext uri="{FF2B5EF4-FFF2-40B4-BE49-F238E27FC236}">
                <a16:creationId xmlns:a16="http://schemas.microsoft.com/office/drawing/2014/main" id="{B62CCAFD-E4A5-457E-92E0-D1EB676BF344}"/>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l="-72802" t="-4911" r="-40177" b="-4911"/>
          <a:stretch/>
        </p:blipFill>
        <p:spPr>
          <a:xfrm>
            <a:off x="6203947" y="4454331"/>
            <a:ext cx="1716621" cy="635472"/>
          </a:xfrm>
          <a:prstGeom prst="rect">
            <a:avLst/>
          </a:prstGeom>
          <a:solidFill>
            <a:schemeClr val="bg1"/>
          </a:solidFill>
        </p:spPr>
      </p:pic>
      <p:pic>
        <p:nvPicPr>
          <p:cNvPr id="26" name="Picture Placeholder 148">
            <a:extLst>
              <a:ext uri="{FF2B5EF4-FFF2-40B4-BE49-F238E27FC236}">
                <a16:creationId xmlns:a16="http://schemas.microsoft.com/office/drawing/2014/main" id="{2CD50C85-84F9-432A-B315-73A67AE57935}"/>
              </a:ext>
            </a:extLst>
          </p:cNvPr>
          <p:cNvPicPr>
            <a:picLocks noChangeAspect="1"/>
          </p:cNvPicPr>
          <p:nvPr userDrawn="1"/>
        </p:nvPicPr>
        <p:blipFill>
          <a:blip r:embed="rId22" cstate="email">
            <a:extLst>
              <a:ext uri="{28A0092B-C50C-407E-A947-70E740481C1C}">
                <a14:useLocalDpi xmlns:a14="http://schemas.microsoft.com/office/drawing/2010/main"/>
              </a:ext>
            </a:extLst>
          </a:blip>
          <a:srcRect l="813" r="813"/>
          <a:stretch>
            <a:fillRect/>
          </a:stretch>
        </p:blipFill>
        <p:spPr>
          <a:xfrm>
            <a:off x="8078896" y="4454331"/>
            <a:ext cx="1716621" cy="635472"/>
          </a:xfrm>
          <a:prstGeom prst="rect">
            <a:avLst/>
          </a:prstGeom>
          <a:solidFill>
            <a:schemeClr val="bg1"/>
          </a:solidFill>
        </p:spPr>
      </p:pic>
      <p:pic>
        <p:nvPicPr>
          <p:cNvPr id="28" name="Picture Placeholder 116">
            <a:extLst>
              <a:ext uri="{FF2B5EF4-FFF2-40B4-BE49-F238E27FC236}">
                <a16:creationId xmlns:a16="http://schemas.microsoft.com/office/drawing/2014/main" id="{647A793D-1239-441D-AD4B-2D7EAC188B34}"/>
              </a:ext>
            </a:extLst>
          </p:cNvPr>
          <p:cNvPicPr>
            <a:picLocks noChangeAspect="1"/>
          </p:cNvPicPr>
          <p:nvPr userDrawn="1"/>
        </p:nvPicPr>
        <p:blipFill rotWithShape="1">
          <a:blip r:embed="rId23" cstate="email">
            <a:extLst>
              <a:ext uri="{28A0092B-C50C-407E-A947-70E740481C1C}">
                <a14:useLocalDpi xmlns:a14="http://schemas.microsoft.com/office/drawing/2010/main"/>
              </a:ext>
            </a:extLst>
          </a:blip>
          <a:srcRect t="-37307" b="-37307"/>
          <a:stretch/>
        </p:blipFill>
        <p:spPr>
          <a:xfrm>
            <a:off x="2454051" y="5186915"/>
            <a:ext cx="1716621" cy="635472"/>
          </a:xfrm>
          <a:prstGeom prst="rect">
            <a:avLst/>
          </a:prstGeom>
          <a:solidFill>
            <a:schemeClr val="bg1"/>
          </a:solidFill>
        </p:spPr>
      </p:pic>
      <p:pic>
        <p:nvPicPr>
          <p:cNvPr id="30" name="Picture Placeholder 140">
            <a:extLst>
              <a:ext uri="{FF2B5EF4-FFF2-40B4-BE49-F238E27FC236}">
                <a16:creationId xmlns:a16="http://schemas.microsoft.com/office/drawing/2014/main" id="{CEAE6720-AE15-4911-B9CB-9B0929FD3470}"/>
              </a:ext>
            </a:extLst>
          </p:cNvPr>
          <p:cNvPicPr>
            <a:picLocks noChangeAspect="1"/>
          </p:cNvPicPr>
          <p:nvPr userDrawn="1"/>
        </p:nvPicPr>
        <p:blipFill rotWithShape="1">
          <a:blip r:embed="rId24" cstate="email">
            <a:extLst>
              <a:ext uri="{28A0092B-C50C-407E-A947-70E740481C1C}">
                <a14:useLocalDpi xmlns:a14="http://schemas.microsoft.com/office/drawing/2010/main"/>
              </a:ext>
            </a:extLst>
          </a:blip>
          <a:srcRect t="-38552" b="-38552"/>
          <a:stretch/>
        </p:blipFill>
        <p:spPr>
          <a:xfrm>
            <a:off x="6203947" y="5186915"/>
            <a:ext cx="1716621" cy="635472"/>
          </a:xfrm>
          <a:prstGeom prst="rect">
            <a:avLst/>
          </a:prstGeom>
          <a:solidFill>
            <a:schemeClr val="bg1"/>
          </a:solidFill>
        </p:spPr>
      </p:pic>
      <p:pic>
        <p:nvPicPr>
          <p:cNvPr id="32" name="Picture Placeholder 90" descr="A picture containing drawing&#10;&#10;Description automatically generated">
            <a:extLst>
              <a:ext uri="{FF2B5EF4-FFF2-40B4-BE49-F238E27FC236}">
                <a16:creationId xmlns:a16="http://schemas.microsoft.com/office/drawing/2014/main" id="{BDAB2ED5-B376-4BF6-A6A9-B2C1889C0C01}"/>
              </a:ext>
            </a:extLst>
          </p:cNvPr>
          <p:cNvPicPr>
            <a:picLocks noChangeAspect="1"/>
          </p:cNvPicPr>
          <p:nvPr userDrawn="1"/>
        </p:nvPicPr>
        <p:blipFill rotWithShape="1">
          <a:blip r:embed="rId25" cstate="email">
            <a:extLst>
              <a:ext uri="{28A0092B-C50C-407E-A947-70E740481C1C}">
                <a14:useLocalDpi xmlns:a14="http://schemas.microsoft.com/office/drawing/2010/main"/>
              </a:ext>
            </a:extLst>
          </a:blip>
          <a:srcRect l="-90297" t="-5191" r="-108290" b="-5191"/>
          <a:stretch/>
        </p:blipFill>
        <p:spPr>
          <a:xfrm>
            <a:off x="579103" y="2256573"/>
            <a:ext cx="1716621" cy="635472"/>
          </a:xfrm>
          <a:prstGeom prst="rect">
            <a:avLst/>
          </a:prstGeom>
          <a:solidFill>
            <a:schemeClr val="bg1"/>
          </a:solidFill>
        </p:spPr>
      </p:pic>
      <p:pic>
        <p:nvPicPr>
          <p:cNvPr id="33" name="Picture Placeholder 94" descr="A close up of a logo&#10;&#10;Description automatically generated">
            <a:extLst>
              <a:ext uri="{FF2B5EF4-FFF2-40B4-BE49-F238E27FC236}">
                <a16:creationId xmlns:a16="http://schemas.microsoft.com/office/drawing/2014/main" id="{DBB8C7EE-3D5D-4E45-9F5D-BEC43F2AFFFE}"/>
              </a:ext>
            </a:extLst>
          </p:cNvPr>
          <p:cNvPicPr>
            <a:picLocks noChangeAspect="1"/>
          </p:cNvPicPr>
          <p:nvPr userDrawn="1"/>
        </p:nvPicPr>
        <p:blipFill rotWithShape="1">
          <a:blip r:embed="rId26" cstate="email">
            <a:extLst>
              <a:ext uri="{28A0092B-C50C-407E-A947-70E740481C1C}">
                <a14:useLocalDpi xmlns:a14="http://schemas.microsoft.com/office/drawing/2010/main"/>
              </a:ext>
            </a:extLst>
          </a:blip>
          <a:srcRect l="-4473" t="-67003" r="-4473" b="-67003"/>
          <a:stretch/>
        </p:blipFill>
        <p:spPr>
          <a:xfrm>
            <a:off x="579103" y="2989159"/>
            <a:ext cx="1716621" cy="635472"/>
          </a:xfrm>
          <a:prstGeom prst="rect">
            <a:avLst/>
          </a:prstGeom>
          <a:solidFill>
            <a:schemeClr val="bg1"/>
          </a:solidFill>
        </p:spPr>
      </p:pic>
      <p:pic>
        <p:nvPicPr>
          <p:cNvPr id="34" name="Picture Placeholder 88" descr="A picture containing drawing&#10;&#10;Description automatically generated">
            <a:extLst>
              <a:ext uri="{FF2B5EF4-FFF2-40B4-BE49-F238E27FC236}">
                <a16:creationId xmlns:a16="http://schemas.microsoft.com/office/drawing/2014/main" id="{A362CD6A-E96F-4054-B7FE-24897CE2A6FD}"/>
              </a:ext>
            </a:extLst>
          </p:cNvPr>
          <p:cNvPicPr>
            <a:picLocks noChangeAspect="1"/>
          </p:cNvPicPr>
          <p:nvPr userDrawn="1"/>
        </p:nvPicPr>
        <p:blipFill rotWithShape="1">
          <a:blip r:embed="rId27" cstate="email">
            <a:extLst>
              <a:ext uri="{28A0092B-C50C-407E-A947-70E740481C1C}">
                <a14:useLocalDpi xmlns:a14="http://schemas.microsoft.com/office/drawing/2010/main"/>
              </a:ext>
            </a:extLst>
          </a:blip>
          <a:srcRect l="-2628" t="-47913" r="-2628" b="-47913"/>
          <a:stretch/>
        </p:blipFill>
        <p:spPr>
          <a:xfrm>
            <a:off x="579103" y="1523987"/>
            <a:ext cx="1716621" cy="635472"/>
          </a:xfrm>
          <a:prstGeom prst="rect">
            <a:avLst/>
          </a:prstGeom>
          <a:solidFill>
            <a:schemeClr val="bg1"/>
          </a:solidFill>
        </p:spPr>
      </p:pic>
      <p:pic>
        <p:nvPicPr>
          <p:cNvPr id="35" name="Picture Placeholder 104">
            <a:extLst>
              <a:ext uri="{FF2B5EF4-FFF2-40B4-BE49-F238E27FC236}">
                <a16:creationId xmlns:a16="http://schemas.microsoft.com/office/drawing/2014/main" id="{BF48645D-EB86-474E-83A6-2D7566CD5D9C}"/>
              </a:ext>
            </a:extLst>
          </p:cNvPr>
          <p:cNvPicPr>
            <a:picLocks noChangeAspect="1"/>
          </p:cNvPicPr>
          <p:nvPr userDrawn="1"/>
        </p:nvPicPr>
        <p:blipFill rotWithShape="1">
          <a:blip r:embed="rId28" cstate="email">
            <a:extLst>
              <a:ext uri="{28A0092B-C50C-407E-A947-70E740481C1C}">
                <a14:useLocalDpi xmlns:a14="http://schemas.microsoft.com/office/drawing/2010/main"/>
              </a:ext>
            </a:extLst>
          </a:blip>
          <a:srcRect l="-2821" t="-19912" r="-2821" b="-19912"/>
          <a:stretch/>
        </p:blipFill>
        <p:spPr>
          <a:xfrm>
            <a:off x="2454051" y="1523987"/>
            <a:ext cx="1716621" cy="635472"/>
          </a:xfrm>
          <a:prstGeom prst="rect">
            <a:avLst/>
          </a:prstGeom>
          <a:solidFill>
            <a:schemeClr val="bg1"/>
          </a:solidFill>
        </p:spPr>
      </p:pic>
      <p:sp>
        <p:nvSpPr>
          <p:cNvPr id="36" name="Title Placeholder 1">
            <a:extLst>
              <a:ext uri="{FF2B5EF4-FFF2-40B4-BE49-F238E27FC236}">
                <a16:creationId xmlns:a16="http://schemas.microsoft.com/office/drawing/2014/main" id="{02A32701-1B4D-47EF-8364-1A3F28467BC1}"/>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pic>
        <p:nvPicPr>
          <p:cNvPr id="1028" name="Picture 4" descr="Off Grid Gas | Make Flogas Your Home LPG Supplier | Flogas">
            <a:extLst>
              <a:ext uri="{FF2B5EF4-FFF2-40B4-BE49-F238E27FC236}">
                <a16:creationId xmlns:a16="http://schemas.microsoft.com/office/drawing/2014/main" id="{4DBAE661-67E6-4C66-A6DD-D0BB9E2924C0}"/>
              </a:ext>
            </a:extLst>
          </p:cNvPr>
          <p:cNvPicPr>
            <a:picLocks noChangeAspect="1" noChangeArrowheads="1"/>
          </p:cNvPicPr>
          <p:nvPr userDrawn="1"/>
        </p:nvPicPr>
        <p:blipFill>
          <a:blip r:embed="rId29" cstate="email">
            <a:extLst>
              <a:ext uri="{28A0092B-C50C-407E-A947-70E740481C1C}">
                <a14:useLocalDpi xmlns:a14="http://schemas.microsoft.com/office/drawing/2010/main"/>
              </a:ext>
            </a:extLst>
          </a:blip>
          <a:srcRect/>
          <a:stretch>
            <a:fillRect/>
          </a:stretch>
        </p:blipFill>
        <p:spPr bwMode="auto">
          <a:xfrm>
            <a:off x="10077796" y="3659939"/>
            <a:ext cx="1289858" cy="677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lskie-LNG-Logo | Process Combustion">
            <a:extLst>
              <a:ext uri="{FF2B5EF4-FFF2-40B4-BE49-F238E27FC236}">
                <a16:creationId xmlns:a16="http://schemas.microsoft.com/office/drawing/2014/main" id="{AC2EFA2A-4B23-47B8-A8F3-E3ABBD103192}"/>
              </a:ext>
            </a:extLst>
          </p:cNvPr>
          <p:cNvPicPr>
            <a:picLocks noChangeAspect="1" noChangeArrowheads="1"/>
          </p:cNvPicPr>
          <p:nvPr userDrawn="1"/>
        </p:nvPicPr>
        <p:blipFill rotWithShape="1">
          <a:blip r:embed="rId30" cstate="hqprint">
            <a:extLst>
              <a:ext uri="{28A0092B-C50C-407E-A947-70E740481C1C}">
                <a14:useLocalDpi xmlns:a14="http://schemas.microsoft.com/office/drawing/2010/main"/>
              </a:ext>
            </a:extLst>
          </a:blip>
          <a:srcRect/>
          <a:stretch/>
        </p:blipFill>
        <p:spPr bwMode="auto">
          <a:xfrm>
            <a:off x="9795517" y="4413217"/>
            <a:ext cx="2143125" cy="6354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5C29FAB-9069-4C2D-890F-6209756E3B9C}"/>
              </a:ext>
            </a:extLst>
          </p:cNvPr>
          <p:cNvPicPr>
            <a:picLocks noChangeAspect="1" noChangeArrowheads="1"/>
          </p:cNvPicPr>
          <p:nvPr userDrawn="1"/>
        </p:nvPicPr>
        <p:blipFill>
          <a:blip r:embed="rId31" cstate="email">
            <a:extLst>
              <a:ext uri="{28A0092B-C50C-407E-A947-70E740481C1C}">
                <a14:useLocalDpi xmlns:a14="http://schemas.microsoft.com/office/drawing/2010/main"/>
              </a:ext>
            </a:extLst>
          </a:blip>
          <a:srcRect/>
          <a:stretch>
            <a:fillRect/>
          </a:stretch>
        </p:blipFill>
        <p:spPr bwMode="auto">
          <a:xfrm>
            <a:off x="335759" y="5334013"/>
            <a:ext cx="1873684" cy="3103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asfin Development | LinkedIn">
            <a:extLst>
              <a:ext uri="{FF2B5EF4-FFF2-40B4-BE49-F238E27FC236}">
                <a16:creationId xmlns:a16="http://schemas.microsoft.com/office/drawing/2014/main" id="{1E9E9273-A502-459C-BCDF-2BF4607325B5}"/>
              </a:ext>
            </a:extLst>
          </p:cNvPr>
          <p:cNvPicPr>
            <a:picLocks noChangeAspect="1" noChangeArrowheads="1"/>
          </p:cNvPicPr>
          <p:nvPr userDrawn="1"/>
        </p:nvPicPr>
        <p:blipFill>
          <a:blip r:embed="rId32" cstate="email">
            <a:extLst>
              <a:ext uri="{28A0092B-C50C-407E-A947-70E740481C1C}">
                <a14:useLocalDpi xmlns:a14="http://schemas.microsoft.com/office/drawing/2010/main"/>
              </a:ext>
            </a:extLst>
          </a:blip>
          <a:srcRect/>
          <a:stretch>
            <a:fillRect/>
          </a:stretch>
        </p:blipFill>
        <p:spPr bwMode="auto">
          <a:xfrm>
            <a:off x="4682144" y="5055185"/>
            <a:ext cx="1184399" cy="118439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2" descr="Dow Chemical – Wikipedia">
            <a:extLst>
              <a:ext uri="{FF2B5EF4-FFF2-40B4-BE49-F238E27FC236}">
                <a16:creationId xmlns:a16="http://schemas.microsoft.com/office/drawing/2014/main" id="{09791E8A-C70D-44AE-B8D4-8AD2E3B08F60}"/>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42" name="Picture 18">
            <a:extLst>
              <a:ext uri="{FF2B5EF4-FFF2-40B4-BE49-F238E27FC236}">
                <a16:creationId xmlns:a16="http://schemas.microsoft.com/office/drawing/2014/main" id="{3BCF0A6C-3013-497E-979E-1EBDFC3BDAAF}"/>
              </a:ext>
            </a:extLst>
          </p:cNvPr>
          <p:cNvPicPr>
            <a:picLocks noChangeAspect="1" noChangeArrowheads="1"/>
          </p:cNvPicPr>
          <p:nvPr userDrawn="1"/>
        </p:nvPicPr>
        <p:blipFill>
          <a:blip r:embed="rId33" cstate="email">
            <a:extLst>
              <a:ext uri="{28A0092B-C50C-407E-A947-70E740481C1C}">
                <a14:useLocalDpi xmlns:a14="http://schemas.microsoft.com/office/drawing/2010/main"/>
              </a:ext>
            </a:extLst>
          </a:blip>
          <a:srcRect/>
          <a:stretch>
            <a:fillRect/>
          </a:stretch>
        </p:blipFill>
        <p:spPr bwMode="auto">
          <a:xfrm>
            <a:off x="4434840" y="1541730"/>
            <a:ext cx="1270471" cy="43771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Vigeo Eiris has provided a second-party opinion on the sustainability  credentials and management of ENN Energy's Green Finance Framework - V.E">
            <a:extLst>
              <a:ext uri="{FF2B5EF4-FFF2-40B4-BE49-F238E27FC236}">
                <a16:creationId xmlns:a16="http://schemas.microsoft.com/office/drawing/2014/main" id="{A6357679-9CCB-443C-82FA-F8BE91A5AF12}"/>
              </a:ext>
            </a:extLst>
          </p:cNvPr>
          <p:cNvPicPr>
            <a:picLocks noChangeAspect="1" noChangeArrowheads="1"/>
          </p:cNvPicPr>
          <p:nvPr userDrawn="1"/>
        </p:nvPicPr>
        <p:blipFill>
          <a:blip r:embed="rId34" cstate="email">
            <a:extLst>
              <a:ext uri="{28A0092B-C50C-407E-A947-70E740481C1C}">
                <a14:useLocalDpi xmlns:a14="http://schemas.microsoft.com/office/drawing/2010/main"/>
              </a:ext>
            </a:extLst>
          </a:blip>
          <a:srcRect/>
          <a:stretch>
            <a:fillRect/>
          </a:stretch>
        </p:blipFill>
        <p:spPr bwMode="auto">
          <a:xfrm>
            <a:off x="4766189" y="3076229"/>
            <a:ext cx="1025318" cy="51265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ommoPlast | Empowering Insights">
            <a:extLst>
              <a:ext uri="{FF2B5EF4-FFF2-40B4-BE49-F238E27FC236}">
                <a16:creationId xmlns:a16="http://schemas.microsoft.com/office/drawing/2014/main" id="{B4BE7459-1510-4EBD-ABAB-E42CA9FB5A37}"/>
              </a:ext>
            </a:extLst>
          </p:cNvPr>
          <p:cNvPicPr>
            <a:picLocks noChangeAspect="1" noChangeArrowheads="1"/>
          </p:cNvPicPr>
          <p:nvPr userDrawn="1"/>
        </p:nvPicPr>
        <p:blipFill rotWithShape="1">
          <a:blip r:embed="rId35" cstate="email">
            <a:extLst>
              <a:ext uri="{28A0092B-C50C-407E-A947-70E740481C1C}">
                <a14:useLocalDpi xmlns:a14="http://schemas.microsoft.com/office/drawing/2010/main"/>
              </a:ext>
            </a:extLst>
          </a:blip>
          <a:srcRect/>
          <a:stretch/>
        </p:blipFill>
        <p:spPr bwMode="auto">
          <a:xfrm>
            <a:off x="8518121" y="5186915"/>
            <a:ext cx="1559675" cy="75880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des Energéticas Nacionais - Wikipedia">
            <a:extLst>
              <a:ext uri="{FF2B5EF4-FFF2-40B4-BE49-F238E27FC236}">
                <a16:creationId xmlns:a16="http://schemas.microsoft.com/office/drawing/2014/main" id="{00A6BF75-DD05-471C-AF5E-91F7786A21DD}"/>
              </a:ext>
            </a:extLst>
          </p:cNvPr>
          <p:cNvPicPr>
            <a:picLocks noChangeAspect="1" noChangeArrowheads="1"/>
          </p:cNvPicPr>
          <p:nvPr userDrawn="1"/>
        </p:nvPicPr>
        <p:blipFill>
          <a:blip r:embed="rId36" cstate="email">
            <a:extLst>
              <a:ext uri="{28A0092B-C50C-407E-A947-70E740481C1C}">
                <a14:useLocalDpi xmlns:a14="http://schemas.microsoft.com/office/drawing/2010/main"/>
              </a:ext>
            </a:extLst>
          </a:blip>
          <a:srcRect/>
          <a:stretch>
            <a:fillRect/>
          </a:stretch>
        </p:blipFill>
        <p:spPr bwMode="auto">
          <a:xfrm>
            <a:off x="8202848" y="3834854"/>
            <a:ext cx="1195635" cy="456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2858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GE Lastions">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7968FEBE-A7D4-4F8C-A6ED-F671FE7A026C}"/>
              </a:ext>
            </a:extLst>
          </p:cNvPr>
          <p:cNvPicPr>
            <a:picLocks noChangeAspect="1"/>
          </p:cNvPicPr>
          <p:nvPr userDrawn="1"/>
        </p:nvPicPr>
        <p:blipFill>
          <a:blip r:embed="rId2" cstate="email">
            <a:duotone>
              <a:schemeClr val="accent2">
                <a:shade val="45000"/>
                <a:satMod val="135000"/>
              </a:schemeClr>
              <a:prstClr val="white"/>
            </a:duotone>
            <a:alphaModFix amt="70000"/>
            <a:extLst>
              <a:ext uri="{28A0092B-C50C-407E-A947-70E740481C1C}">
                <a14:useLocalDpi xmlns:a14="http://schemas.microsoft.com/office/drawing/2010/main"/>
              </a:ext>
            </a:extLst>
          </a:blip>
          <a:stretch>
            <a:fillRect/>
          </a:stretch>
        </p:blipFill>
        <p:spPr>
          <a:xfrm>
            <a:off x="772518" y="1360058"/>
            <a:ext cx="9725223" cy="5227307"/>
          </a:xfrm>
          <a:prstGeom prst="rect">
            <a:avLst/>
          </a:prstGeom>
        </p:spPr>
      </p:pic>
      <p:sp>
        <p:nvSpPr>
          <p:cNvPr id="2" name="Callout: Line 1">
            <a:extLst>
              <a:ext uri="{FF2B5EF4-FFF2-40B4-BE49-F238E27FC236}">
                <a16:creationId xmlns:a16="http://schemas.microsoft.com/office/drawing/2014/main" id="{8D435201-AC80-4438-BF32-3279D14C8F58}"/>
              </a:ext>
            </a:extLst>
          </p:cNvPr>
          <p:cNvSpPr/>
          <p:nvPr userDrawn="1"/>
        </p:nvSpPr>
        <p:spPr bwMode="auto">
          <a:xfrm>
            <a:off x="5106190" y="3712078"/>
            <a:ext cx="1223596" cy="434189"/>
          </a:xfrm>
          <a:prstGeom prst="borderCallout1">
            <a:avLst>
              <a:gd name="adj1" fmla="val -15870"/>
              <a:gd name="adj2" fmla="val 72765"/>
              <a:gd name="adj3" fmla="val -166162"/>
              <a:gd name="adj4" fmla="val 46856"/>
            </a:avLst>
          </a:prstGeom>
          <a:solidFill>
            <a:srgbClr val="004272"/>
          </a:solidFill>
          <a:ln>
            <a:solidFill>
              <a:schemeClr val="tx1"/>
            </a:solidFill>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252000" tIns="72000" rIns="180000" anchor="ctr"/>
          <a:lstStyle/>
          <a:p>
            <a:pPr marL="179996" lvl="0" indent="-179996" algn="ctr" eaLnBrk="1" hangingPunct="1">
              <a:lnSpc>
                <a:spcPct val="80000"/>
              </a:lnSpc>
              <a:spcBef>
                <a:spcPct val="20000"/>
              </a:spcBef>
              <a:spcAft>
                <a:spcPts val="600"/>
              </a:spcAft>
              <a:buClr>
                <a:schemeClr val="tx1"/>
              </a:buClr>
              <a:buFont typeface="Arial" panose="020B0604020202020204" pitchFamily="34" charset="0"/>
              <a:buNone/>
            </a:pPr>
            <a:r>
              <a:rPr lang="de-DE" sz="1100" b="1" cap="all" baseline="0">
                <a:solidFill>
                  <a:schemeClr val="bg1"/>
                </a:solidFill>
                <a:latin typeface="Tahoma" panose="020B0604030504040204" pitchFamily="34" charset="0"/>
                <a:ea typeface="Tahoma" panose="020B0604030504040204" pitchFamily="34" charset="0"/>
                <a:cs typeface="Tahoma" panose="020B0604030504040204" pitchFamily="34" charset="0"/>
              </a:rPr>
              <a:t>Munich</a:t>
            </a:r>
          </a:p>
        </p:txBody>
      </p:sp>
      <p:sp>
        <p:nvSpPr>
          <p:cNvPr id="99" name="Callout: Line 98">
            <a:extLst>
              <a:ext uri="{FF2B5EF4-FFF2-40B4-BE49-F238E27FC236}">
                <a16:creationId xmlns:a16="http://schemas.microsoft.com/office/drawing/2014/main" id="{DED25833-D46B-45E7-9957-D8B513875BA3}"/>
              </a:ext>
            </a:extLst>
          </p:cNvPr>
          <p:cNvSpPr/>
          <p:nvPr userDrawn="1"/>
        </p:nvSpPr>
        <p:spPr bwMode="auto">
          <a:xfrm>
            <a:off x="4168062" y="3011300"/>
            <a:ext cx="1027134" cy="434189"/>
          </a:xfrm>
          <a:prstGeom prst="borderCallout1">
            <a:avLst>
              <a:gd name="adj1" fmla="val 28846"/>
              <a:gd name="adj2" fmla="val 98375"/>
              <a:gd name="adj3" fmla="val -21597"/>
              <a:gd name="adj4" fmla="val 139106"/>
            </a:avLst>
          </a:prstGeom>
          <a:solidFill>
            <a:srgbClr val="004272"/>
          </a:solidFill>
          <a:ln>
            <a:solidFill>
              <a:schemeClr val="tx1"/>
            </a:solidFill>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252000" tIns="72000" rIns="180000" anchor="ctr"/>
          <a:lstStyle/>
          <a:p>
            <a:pPr marL="179996" lvl="0" indent="-179996" algn="ctr" eaLnBrk="1" hangingPunct="1">
              <a:lnSpc>
                <a:spcPct val="80000"/>
              </a:lnSpc>
              <a:spcBef>
                <a:spcPct val="20000"/>
              </a:spcBef>
              <a:spcAft>
                <a:spcPts val="600"/>
              </a:spcAft>
              <a:buClr>
                <a:schemeClr val="tx1"/>
              </a:buClr>
              <a:buFont typeface="Arial" panose="020B0604020202020204" pitchFamily="34" charset="0"/>
              <a:buNone/>
            </a:pPr>
            <a:r>
              <a:rPr lang="de-DE" sz="1100" b="1" cap="all" baseline="0">
                <a:solidFill>
                  <a:schemeClr val="bg1"/>
                </a:solidFill>
                <a:latin typeface="Tahoma" panose="020B0604030504040204" pitchFamily="34" charset="0"/>
                <a:ea typeface="Tahoma" panose="020B0604030504040204" pitchFamily="34" charset="0"/>
                <a:cs typeface="Tahoma" panose="020B0604030504040204" pitchFamily="34" charset="0"/>
              </a:rPr>
              <a:t>Bonn</a:t>
            </a:r>
          </a:p>
        </p:txBody>
      </p:sp>
      <p:sp>
        <p:nvSpPr>
          <p:cNvPr id="100" name="Callout: Line 99">
            <a:extLst>
              <a:ext uri="{FF2B5EF4-FFF2-40B4-BE49-F238E27FC236}">
                <a16:creationId xmlns:a16="http://schemas.microsoft.com/office/drawing/2014/main" id="{8D9D4408-2C34-4DFD-8358-61F1674FDD9F}"/>
              </a:ext>
            </a:extLst>
          </p:cNvPr>
          <p:cNvSpPr/>
          <p:nvPr userDrawn="1"/>
        </p:nvSpPr>
        <p:spPr bwMode="auto">
          <a:xfrm>
            <a:off x="5225286" y="1642383"/>
            <a:ext cx="1442085" cy="434189"/>
          </a:xfrm>
          <a:prstGeom prst="borderCallout1">
            <a:avLst>
              <a:gd name="adj1" fmla="val 109591"/>
              <a:gd name="adj2" fmla="val 31536"/>
              <a:gd name="adj3" fmla="val 280011"/>
              <a:gd name="adj4" fmla="val 9268"/>
            </a:avLst>
          </a:prstGeom>
          <a:solidFill>
            <a:srgbClr val="004272"/>
          </a:solidFill>
          <a:ln>
            <a:solidFill>
              <a:schemeClr val="tx1"/>
            </a:solidFill>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252000" tIns="72000" rIns="180000" anchor="ctr"/>
          <a:lstStyle/>
          <a:p>
            <a:pPr marL="179996" lvl="0" indent="-179996" algn="ctr" eaLnBrk="1" hangingPunct="1">
              <a:lnSpc>
                <a:spcPct val="80000"/>
              </a:lnSpc>
              <a:spcBef>
                <a:spcPct val="20000"/>
              </a:spcBef>
              <a:spcAft>
                <a:spcPts val="600"/>
              </a:spcAft>
              <a:buClr>
                <a:schemeClr val="tx1"/>
              </a:buClr>
              <a:buFont typeface="Arial" panose="020B0604020202020204" pitchFamily="34" charset="0"/>
              <a:buNone/>
            </a:pPr>
            <a:r>
              <a:rPr lang="de-DE" sz="1100" b="1" cap="all" baseline="0" err="1">
                <a:solidFill>
                  <a:schemeClr val="bg1"/>
                </a:solidFill>
                <a:latin typeface="Tahoma" panose="020B0604030504040204" pitchFamily="34" charset="0"/>
                <a:ea typeface="Tahoma" panose="020B0604030504040204" pitchFamily="34" charset="0"/>
                <a:cs typeface="Tahoma" panose="020B0604030504040204" pitchFamily="34" charset="0"/>
              </a:rPr>
              <a:t>Eastleigh</a:t>
            </a:r>
            <a:endParaRPr lang="de-DE" sz="1100" b="1" cap="all" baseline="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1" name="Callout: Line 100">
            <a:extLst>
              <a:ext uri="{FF2B5EF4-FFF2-40B4-BE49-F238E27FC236}">
                <a16:creationId xmlns:a16="http://schemas.microsoft.com/office/drawing/2014/main" id="{8875E07B-E065-4D0D-B7A8-EF2C926D4457}"/>
              </a:ext>
            </a:extLst>
          </p:cNvPr>
          <p:cNvSpPr/>
          <p:nvPr userDrawn="1"/>
        </p:nvSpPr>
        <p:spPr bwMode="auto">
          <a:xfrm>
            <a:off x="3272813" y="2107123"/>
            <a:ext cx="1632857" cy="434189"/>
          </a:xfrm>
          <a:prstGeom prst="borderCallout1">
            <a:avLst>
              <a:gd name="adj1" fmla="val 66890"/>
              <a:gd name="adj2" fmla="val 98965"/>
              <a:gd name="adj3" fmla="val 148639"/>
              <a:gd name="adj4" fmla="val 122513"/>
            </a:avLst>
          </a:prstGeom>
          <a:solidFill>
            <a:srgbClr val="004272"/>
          </a:solidFill>
          <a:ln>
            <a:solidFill>
              <a:schemeClr val="tx1"/>
            </a:solidFill>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252000" tIns="72000" rIns="180000" anchor="ctr"/>
          <a:lstStyle/>
          <a:p>
            <a:pPr marL="179996" lvl="0" indent="-179996" algn="ctr" eaLnBrk="1" hangingPunct="1">
              <a:lnSpc>
                <a:spcPct val="80000"/>
              </a:lnSpc>
              <a:spcBef>
                <a:spcPct val="20000"/>
              </a:spcBef>
              <a:spcAft>
                <a:spcPts val="600"/>
              </a:spcAft>
              <a:buClr>
                <a:schemeClr val="tx1"/>
              </a:buClr>
              <a:buFont typeface="Arial" panose="020B0604020202020204" pitchFamily="34" charset="0"/>
              <a:buNone/>
            </a:pPr>
            <a:r>
              <a:rPr lang="de-DE" sz="1100" b="1" cap="all" baseline="0">
                <a:solidFill>
                  <a:schemeClr val="bg1"/>
                </a:solidFill>
                <a:latin typeface="Tahoma" panose="020B0604030504040204" pitchFamily="34" charset="0"/>
                <a:ea typeface="Tahoma" panose="020B0604030504040204" pitchFamily="34" charset="0"/>
                <a:cs typeface="Tahoma" panose="020B0604030504040204" pitchFamily="34" charset="0"/>
              </a:rPr>
              <a:t>Manchester</a:t>
            </a:r>
          </a:p>
        </p:txBody>
      </p:sp>
      <p:sp>
        <p:nvSpPr>
          <p:cNvPr id="103" name="Callout: Line 102">
            <a:extLst>
              <a:ext uri="{FF2B5EF4-FFF2-40B4-BE49-F238E27FC236}">
                <a16:creationId xmlns:a16="http://schemas.microsoft.com/office/drawing/2014/main" id="{334F9A01-76A9-4D9C-A6CA-F520383BC3CA}"/>
              </a:ext>
            </a:extLst>
          </p:cNvPr>
          <p:cNvSpPr/>
          <p:nvPr userDrawn="1"/>
        </p:nvSpPr>
        <p:spPr bwMode="auto">
          <a:xfrm>
            <a:off x="9072990" y="3299017"/>
            <a:ext cx="1223597" cy="425963"/>
          </a:xfrm>
          <a:prstGeom prst="borderCallout1">
            <a:avLst>
              <a:gd name="adj1" fmla="val 50483"/>
              <a:gd name="adj2" fmla="val -3134"/>
              <a:gd name="adj3" fmla="val 71331"/>
              <a:gd name="adj4" fmla="val -35774"/>
            </a:avLst>
          </a:prstGeom>
          <a:solidFill>
            <a:srgbClr val="004272"/>
          </a:solidFill>
          <a:ln>
            <a:solidFill>
              <a:schemeClr val="tx1"/>
            </a:solidFill>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252000" tIns="72000" rIns="180000" anchor="ctr"/>
          <a:lstStyle/>
          <a:p>
            <a:pPr marL="179996" lvl="0" indent="-179996" algn="ctr" eaLnBrk="1" hangingPunct="1">
              <a:lnSpc>
                <a:spcPct val="80000"/>
              </a:lnSpc>
              <a:spcBef>
                <a:spcPct val="20000"/>
              </a:spcBef>
              <a:spcAft>
                <a:spcPts val="600"/>
              </a:spcAft>
              <a:buClr>
                <a:schemeClr val="tx1"/>
              </a:buClr>
              <a:buFont typeface="Arial" panose="020B0604020202020204" pitchFamily="34" charset="0"/>
              <a:buNone/>
            </a:pPr>
            <a:r>
              <a:rPr lang="de-DE" sz="1100" b="1" cap="all" baseline="0">
                <a:solidFill>
                  <a:schemeClr val="bg1"/>
                </a:solidFill>
                <a:latin typeface="Tahoma" panose="020B0604030504040204" pitchFamily="34" charset="0"/>
                <a:ea typeface="Tahoma" panose="020B0604030504040204" pitchFamily="34" charset="0"/>
                <a:cs typeface="Tahoma" panose="020B0604030504040204" pitchFamily="34" charset="0"/>
              </a:rPr>
              <a:t>Shanghai</a:t>
            </a:r>
          </a:p>
        </p:txBody>
      </p:sp>
      <p:sp>
        <p:nvSpPr>
          <p:cNvPr id="106" name="Callout: Line 105">
            <a:extLst>
              <a:ext uri="{FF2B5EF4-FFF2-40B4-BE49-F238E27FC236}">
                <a16:creationId xmlns:a16="http://schemas.microsoft.com/office/drawing/2014/main" id="{D0841BF2-2DD5-4BDE-9B62-3372547A1E8D}"/>
              </a:ext>
            </a:extLst>
          </p:cNvPr>
          <p:cNvSpPr/>
          <p:nvPr userDrawn="1"/>
        </p:nvSpPr>
        <p:spPr bwMode="auto">
          <a:xfrm>
            <a:off x="7523063" y="2927193"/>
            <a:ext cx="1310361" cy="434189"/>
          </a:xfrm>
          <a:prstGeom prst="borderCallout1">
            <a:avLst>
              <a:gd name="adj1" fmla="val 105298"/>
              <a:gd name="adj2" fmla="val 11629"/>
              <a:gd name="adj3" fmla="val 205482"/>
              <a:gd name="adj4" fmla="val 1127"/>
            </a:avLst>
          </a:prstGeom>
          <a:solidFill>
            <a:srgbClr val="004272"/>
          </a:solidFill>
          <a:ln>
            <a:solidFill>
              <a:schemeClr val="tx1"/>
            </a:solidFill>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252000" tIns="72000" rIns="180000" anchor="ctr"/>
          <a:lstStyle/>
          <a:p>
            <a:pPr marL="179996" lvl="0" indent="-179996" algn="ctr" eaLnBrk="1" hangingPunct="1">
              <a:lnSpc>
                <a:spcPct val="80000"/>
              </a:lnSpc>
              <a:spcBef>
                <a:spcPct val="20000"/>
              </a:spcBef>
              <a:spcAft>
                <a:spcPts val="600"/>
              </a:spcAft>
              <a:buClr>
                <a:schemeClr val="tx1"/>
              </a:buClr>
              <a:buFont typeface="Arial" panose="020B0604020202020204" pitchFamily="34" charset="0"/>
              <a:buNone/>
            </a:pPr>
            <a:r>
              <a:rPr lang="de-DE" sz="1100" b="1" cap="all" baseline="0" dirty="0">
                <a:solidFill>
                  <a:schemeClr val="bg1"/>
                </a:solidFill>
                <a:latin typeface="Tahoma" panose="020B0604030504040204" pitchFamily="34" charset="0"/>
                <a:ea typeface="Tahoma" panose="020B0604030504040204" pitchFamily="34" charset="0"/>
                <a:cs typeface="Tahoma" panose="020B0604030504040204" pitchFamily="34" charset="0"/>
              </a:rPr>
              <a:t>New Delhi</a:t>
            </a:r>
          </a:p>
        </p:txBody>
      </p:sp>
      <p:sp>
        <p:nvSpPr>
          <p:cNvPr id="8" name="Flowchart: Connector 7">
            <a:extLst>
              <a:ext uri="{FF2B5EF4-FFF2-40B4-BE49-F238E27FC236}">
                <a16:creationId xmlns:a16="http://schemas.microsoft.com/office/drawing/2014/main" id="{90EA05DB-1A43-4162-BFCE-7061ECA64F9E}"/>
              </a:ext>
            </a:extLst>
          </p:cNvPr>
          <p:cNvSpPr/>
          <p:nvPr userDrawn="1"/>
        </p:nvSpPr>
        <p:spPr bwMode="auto">
          <a:xfrm>
            <a:off x="5257186" y="2732049"/>
            <a:ext cx="88135" cy="85388"/>
          </a:xfrm>
          <a:prstGeom prst="flowChartConnector">
            <a:avLst/>
          </a:prstGeom>
          <a:solidFill>
            <a:srgbClr val="92D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ＭＳ Ｐゴシック" charset="0"/>
            </a:endParaRPr>
          </a:p>
        </p:txBody>
      </p:sp>
      <p:sp>
        <p:nvSpPr>
          <p:cNvPr id="107" name="Flowchart: Connector 106">
            <a:extLst>
              <a:ext uri="{FF2B5EF4-FFF2-40B4-BE49-F238E27FC236}">
                <a16:creationId xmlns:a16="http://schemas.microsoft.com/office/drawing/2014/main" id="{8491DC2D-2F57-4CB4-8893-B8F6BAADBC42}"/>
              </a:ext>
            </a:extLst>
          </p:cNvPr>
          <p:cNvSpPr/>
          <p:nvPr userDrawn="1"/>
        </p:nvSpPr>
        <p:spPr bwMode="auto">
          <a:xfrm>
            <a:off x="5531622" y="2908948"/>
            <a:ext cx="88135" cy="85388"/>
          </a:xfrm>
          <a:prstGeom prst="flowChartConnector">
            <a:avLst/>
          </a:prstGeom>
          <a:solidFill>
            <a:srgbClr val="92D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ＭＳ Ｐゴシック" charset="0"/>
            </a:endParaRPr>
          </a:p>
        </p:txBody>
      </p:sp>
      <p:sp>
        <p:nvSpPr>
          <p:cNvPr id="109" name="Flowchart: Connector 108">
            <a:extLst>
              <a:ext uri="{FF2B5EF4-FFF2-40B4-BE49-F238E27FC236}">
                <a16:creationId xmlns:a16="http://schemas.microsoft.com/office/drawing/2014/main" id="{22AFB670-049F-4FAF-8908-D0200256C847}"/>
              </a:ext>
            </a:extLst>
          </p:cNvPr>
          <p:cNvSpPr/>
          <p:nvPr userDrawn="1"/>
        </p:nvSpPr>
        <p:spPr bwMode="auto">
          <a:xfrm>
            <a:off x="7470954" y="3835169"/>
            <a:ext cx="88135" cy="85388"/>
          </a:xfrm>
          <a:prstGeom prst="flowChartConnector">
            <a:avLst/>
          </a:prstGeom>
          <a:solidFill>
            <a:srgbClr val="92D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ＭＳ Ｐゴシック" charset="0"/>
            </a:endParaRPr>
          </a:p>
        </p:txBody>
      </p:sp>
      <p:sp>
        <p:nvSpPr>
          <p:cNvPr id="112" name="Flowchart: Connector 111">
            <a:extLst>
              <a:ext uri="{FF2B5EF4-FFF2-40B4-BE49-F238E27FC236}">
                <a16:creationId xmlns:a16="http://schemas.microsoft.com/office/drawing/2014/main" id="{9B68B386-62EB-4905-978F-BF8DFF835251}"/>
              </a:ext>
            </a:extLst>
          </p:cNvPr>
          <p:cNvSpPr/>
          <p:nvPr userDrawn="1"/>
        </p:nvSpPr>
        <p:spPr bwMode="auto">
          <a:xfrm>
            <a:off x="8591228" y="3577812"/>
            <a:ext cx="88135" cy="85388"/>
          </a:xfrm>
          <a:prstGeom prst="flowChartConnector">
            <a:avLst/>
          </a:prstGeom>
          <a:solidFill>
            <a:srgbClr val="92D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ＭＳ Ｐゴシック" charset="0"/>
            </a:endParaRPr>
          </a:p>
        </p:txBody>
      </p:sp>
      <p:sp>
        <p:nvSpPr>
          <p:cNvPr id="113" name="Flowchart: Connector 112">
            <a:extLst>
              <a:ext uri="{FF2B5EF4-FFF2-40B4-BE49-F238E27FC236}">
                <a16:creationId xmlns:a16="http://schemas.microsoft.com/office/drawing/2014/main" id="{5DF13841-CF1C-417C-A1C7-9FC9EBBA4F4D}"/>
              </a:ext>
            </a:extLst>
          </p:cNvPr>
          <p:cNvSpPr/>
          <p:nvPr userDrawn="1"/>
        </p:nvSpPr>
        <p:spPr bwMode="auto">
          <a:xfrm>
            <a:off x="5650719" y="2960893"/>
            <a:ext cx="88135" cy="85388"/>
          </a:xfrm>
          <a:prstGeom prst="flowChartConnector">
            <a:avLst/>
          </a:prstGeom>
          <a:solidFill>
            <a:srgbClr val="92D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ＭＳ Ｐゴシック" charset="0"/>
            </a:endParaRPr>
          </a:p>
        </p:txBody>
      </p:sp>
      <p:sp>
        <p:nvSpPr>
          <p:cNvPr id="114" name="Flowchart: Connector 113">
            <a:extLst>
              <a:ext uri="{FF2B5EF4-FFF2-40B4-BE49-F238E27FC236}">
                <a16:creationId xmlns:a16="http://schemas.microsoft.com/office/drawing/2014/main" id="{B79BBB1E-6FE6-4271-95DE-23AC0DD0CC63}"/>
              </a:ext>
            </a:extLst>
          </p:cNvPr>
          <p:cNvSpPr/>
          <p:nvPr userDrawn="1"/>
        </p:nvSpPr>
        <p:spPr bwMode="auto">
          <a:xfrm>
            <a:off x="5300799" y="2851631"/>
            <a:ext cx="88135" cy="85388"/>
          </a:xfrm>
          <a:prstGeom prst="flowChartConnector">
            <a:avLst/>
          </a:prstGeom>
          <a:solidFill>
            <a:srgbClr val="92D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ＭＳ Ｐゴシック" charset="0"/>
            </a:endParaRPr>
          </a:p>
        </p:txBody>
      </p:sp>
      <p:sp>
        <p:nvSpPr>
          <p:cNvPr id="22" name="Title Placeholder 1">
            <a:extLst>
              <a:ext uri="{FF2B5EF4-FFF2-40B4-BE49-F238E27FC236}">
                <a16:creationId xmlns:a16="http://schemas.microsoft.com/office/drawing/2014/main" id="{5E2FFF6A-B068-43FB-930C-CF63B2B66D09}"/>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17241699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Empty">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AF906D-DC61-4AC5-9E52-687AA338B53E}"/>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spTree>
    <p:extLst>
      <p:ext uri="{BB962C8B-B14F-4D97-AF65-F5344CB8AC3E}">
        <p14:creationId xmlns:p14="http://schemas.microsoft.com/office/powerpoint/2010/main" val="37678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Pictures with Text">
    <p:spTree>
      <p:nvGrpSpPr>
        <p:cNvPr id="1" name=""/>
        <p:cNvGrpSpPr/>
        <p:nvPr/>
      </p:nvGrpSpPr>
      <p:grpSpPr>
        <a:xfrm>
          <a:off x="0" y="0"/>
          <a:ext cx="0" cy="0"/>
          <a:chOff x="0" y="0"/>
          <a:chExt cx="0" cy="0"/>
        </a:xfrm>
      </p:grpSpPr>
      <p:pic>
        <p:nvPicPr>
          <p:cNvPr id="19" name="Image" descr="Image">
            <a:extLst>
              <a:ext uri="{FF2B5EF4-FFF2-40B4-BE49-F238E27FC236}">
                <a16:creationId xmlns:a16="http://schemas.microsoft.com/office/drawing/2014/main" id="{BDE426F9-21B5-435D-AEFA-FE62C4C6A7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515" y="1973937"/>
            <a:ext cx="3337632" cy="3656397"/>
          </a:xfrm>
          <a:prstGeom prst="rect">
            <a:avLst/>
          </a:prstGeom>
          <a:ln w="25400" cap="flat">
            <a:noFill/>
            <a:miter lim="400000"/>
          </a:ln>
          <a:effectLst>
            <a:outerShdw blurRad="508000" dir="5400000" rotWithShape="0">
              <a:srgbClr val="000000">
                <a:alpha val="20000"/>
              </a:srgbClr>
            </a:outerShdw>
          </a:effectLst>
        </p:spPr>
      </p:pic>
      <p:sp>
        <p:nvSpPr>
          <p:cNvPr id="5" name="Text Placeholder 13">
            <a:extLst>
              <a:ext uri="{FF2B5EF4-FFF2-40B4-BE49-F238E27FC236}">
                <a16:creationId xmlns:a16="http://schemas.microsoft.com/office/drawing/2014/main" id="{01E9635B-33C6-41C4-904B-7946D9908E4A}"/>
              </a:ext>
            </a:extLst>
          </p:cNvPr>
          <p:cNvSpPr>
            <a:spLocks noGrp="1"/>
          </p:cNvSpPr>
          <p:nvPr>
            <p:ph type="body" sz="quarter" idx="13"/>
          </p:nvPr>
        </p:nvSpPr>
        <p:spPr>
          <a:xfrm>
            <a:off x="775102" y="3732042"/>
            <a:ext cx="2990458"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24" name="Text Placeholder 11">
            <a:extLst>
              <a:ext uri="{FF2B5EF4-FFF2-40B4-BE49-F238E27FC236}">
                <a16:creationId xmlns:a16="http://schemas.microsoft.com/office/drawing/2014/main" id="{689526AA-46F3-4234-BD46-74B6E174D8ED}"/>
              </a:ext>
            </a:extLst>
          </p:cNvPr>
          <p:cNvSpPr>
            <a:spLocks noGrp="1"/>
          </p:cNvSpPr>
          <p:nvPr>
            <p:ph type="body" sz="quarter" idx="12"/>
          </p:nvPr>
        </p:nvSpPr>
        <p:spPr>
          <a:xfrm>
            <a:off x="775101" y="4245297"/>
            <a:ext cx="2990459" cy="1212854"/>
          </a:xfrm>
          <a:prstGeom prst="rect">
            <a:avLst/>
          </a:prstGeom>
        </p:spPr>
        <p:txBody>
          <a:bodyPr/>
          <a:lstStyle>
            <a:lvl1pPr marL="0" indent="0">
              <a:buNone/>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8" name="Title Placeholder 1">
            <a:extLst>
              <a:ext uri="{FF2B5EF4-FFF2-40B4-BE49-F238E27FC236}">
                <a16:creationId xmlns:a16="http://schemas.microsoft.com/office/drawing/2014/main" id="{7E0A21D1-CD82-4D30-BCA1-83BE44BBB89A}"/>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pic>
        <p:nvPicPr>
          <p:cNvPr id="10" name="Image" descr="Image">
            <a:extLst>
              <a:ext uri="{FF2B5EF4-FFF2-40B4-BE49-F238E27FC236}">
                <a16:creationId xmlns:a16="http://schemas.microsoft.com/office/drawing/2014/main" id="{C7EE2ABC-44EB-4179-B373-3D2554C239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9909" y="1971370"/>
            <a:ext cx="3337632" cy="3656397"/>
          </a:xfrm>
          <a:prstGeom prst="rect">
            <a:avLst/>
          </a:prstGeom>
          <a:ln w="25400" cap="flat">
            <a:noFill/>
            <a:miter lim="400000"/>
          </a:ln>
          <a:effectLst>
            <a:outerShdw blurRad="508000" dir="5400000" rotWithShape="0">
              <a:srgbClr val="000000">
                <a:alpha val="20000"/>
              </a:srgbClr>
            </a:outerShdw>
          </a:effectLst>
        </p:spPr>
      </p:pic>
      <p:sp>
        <p:nvSpPr>
          <p:cNvPr id="12" name="Text Placeholder 13">
            <a:extLst>
              <a:ext uri="{FF2B5EF4-FFF2-40B4-BE49-F238E27FC236}">
                <a16:creationId xmlns:a16="http://schemas.microsoft.com/office/drawing/2014/main" id="{3F5F7B95-03E9-47DA-A8C6-9D7DEA368911}"/>
              </a:ext>
            </a:extLst>
          </p:cNvPr>
          <p:cNvSpPr>
            <a:spLocks noGrp="1"/>
          </p:cNvSpPr>
          <p:nvPr>
            <p:ph type="body" sz="quarter" idx="15"/>
          </p:nvPr>
        </p:nvSpPr>
        <p:spPr>
          <a:xfrm>
            <a:off x="4503496" y="3729475"/>
            <a:ext cx="2990458"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13" name="Text Placeholder 11">
            <a:extLst>
              <a:ext uri="{FF2B5EF4-FFF2-40B4-BE49-F238E27FC236}">
                <a16:creationId xmlns:a16="http://schemas.microsoft.com/office/drawing/2014/main" id="{A1399DF7-487D-4F2A-89A6-937CE1DC0DDA}"/>
              </a:ext>
            </a:extLst>
          </p:cNvPr>
          <p:cNvSpPr>
            <a:spLocks noGrp="1"/>
          </p:cNvSpPr>
          <p:nvPr>
            <p:ph type="body" sz="quarter" idx="16"/>
          </p:nvPr>
        </p:nvSpPr>
        <p:spPr>
          <a:xfrm>
            <a:off x="4503495" y="4242730"/>
            <a:ext cx="2990459" cy="1212854"/>
          </a:xfrm>
          <a:prstGeom prst="rect">
            <a:avLst/>
          </a:prstGeom>
        </p:spPr>
        <p:txBody>
          <a:bodyPr/>
          <a:lstStyle>
            <a:lvl1pPr marL="0" indent="0">
              <a:buNone/>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pic>
        <p:nvPicPr>
          <p:cNvPr id="16" name="Image" descr="Image">
            <a:extLst>
              <a:ext uri="{FF2B5EF4-FFF2-40B4-BE49-F238E27FC236}">
                <a16:creationId xmlns:a16="http://schemas.microsoft.com/office/drawing/2014/main" id="{8E018B31-AA7D-4211-9BF1-AC0771D223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4921" y="1971370"/>
            <a:ext cx="3337632" cy="3656397"/>
          </a:xfrm>
          <a:prstGeom prst="rect">
            <a:avLst/>
          </a:prstGeom>
          <a:ln w="25400" cap="flat">
            <a:noFill/>
            <a:miter lim="400000"/>
          </a:ln>
          <a:effectLst>
            <a:outerShdw blurRad="508000" dir="5400000" rotWithShape="0">
              <a:srgbClr val="000000">
                <a:alpha val="20000"/>
              </a:srgbClr>
            </a:outerShdw>
          </a:effectLst>
        </p:spPr>
      </p:pic>
      <p:sp>
        <p:nvSpPr>
          <p:cNvPr id="20" name="Text Placeholder 13">
            <a:extLst>
              <a:ext uri="{FF2B5EF4-FFF2-40B4-BE49-F238E27FC236}">
                <a16:creationId xmlns:a16="http://schemas.microsoft.com/office/drawing/2014/main" id="{499F3BF4-1F5A-4B2D-A5D6-2074AF08DB80}"/>
              </a:ext>
            </a:extLst>
          </p:cNvPr>
          <p:cNvSpPr>
            <a:spLocks noGrp="1"/>
          </p:cNvSpPr>
          <p:nvPr>
            <p:ph type="body" sz="quarter" idx="18"/>
          </p:nvPr>
        </p:nvSpPr>
        <p:spPr>
          <a:xfrm>
            <a:off x="8248508" y="3729475"/>
            <a:ext cx="2990458"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22" name="Text Placeholder 11">
            <a:extLst>
              <a:ext uri="{FF2B5EF4-FFF2-40B4-BE49-F238E27FC236}">
                <a16:creationId xmlns:a16="http://schemas.microsoft.com/office/drawing/2014/main" id="{1FD74CFB-76E9-45F5-8F34-74FFDC51E729}"/>
              </a:ext>
            </a:extLst>
          </p:cNvPr>
          <p:cNvSpPr>
            <a:spLocks noGrp="1"/>
          </p:cNvSpPr>
          <p:nvPr>
            <p:ph type="body" sz="quarter" idx="19"/>
          </p:nvPr>
        </p:nvSpPr>
        <p:spPr>
          <a:xfrm>
            <a:off x="8248507" y="4242730"/>
            <a:ext cx="2990459" cy="1212854"/>
          </a:xfrm>
          <a:prstGeom prst="rect">
            <a:avLst/>
          </a:prstGeom>
        </p:spPr>
        <p:txBody>
          <a:bodyPr/>
          <a:lstStyle>
            <a:lvl1pPr marL="0" indent="0">
              <a:buNone/>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25" name="Picture Placeholder 2">
            <a:extLst>
              <a:ext uri="{FF2B5EF4-FFF2-40B4-BE49-F238E27FC236}">
                <a16:creationId xmlns:a16="http://schemas.microsoft.com/office/drawing/2014/main" id="{B12759B6-F18A-4204-8717-B94221A33BA2}"/>
              </a:ext>
            </a:extLst>
          </p:cNvPr>
          <p:cNvSpPr>
            <a:spLocks noGrp="1"/>
          </p:cNvSpPr>
          <p:nvPr>
            <p:ph type="pic" sz="quarter" idx="14"/>
          </p:nvPr>
        </p:nvSpPr>
        <p:spPr>
          <a:xfrm>
            <a:off x="775100" y="2097879"/>
            <a:ext cx="2990459"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26" name="Picture Placeholder 2">
            <a:extLst>
              <a:ext uri="{FF2B5EF4-FFF2-40B4-BE49-F238E27FC236}">
                <a16:creationId xmlns:a16="http://schemas.microsoft.com/office/drawing/2014/main" id="{7B28E167-A700-4C90-A469-CF83EA261811}"/>
              </a:ext>
            </a:extLst>
          </p:cNvPr>
          <p:cNvSpPr>
            <a:spLocks noGrp="1"/>
          </p:cNvSpPr>
          <p:nvPr>
            <p:ph type="pic" sz="quarter" idx="21"/>
          </p:nvPr>
        </p:nvSpPr>
        <p:spPr>
          <a:xfrm>
            <a:off x="4503494" y="2087005"/>
            <a:ext cx="2990459"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27" name="Picture Placeholder 2">
            <a:extLst>
              <a:ext uri="{FF2B5EF4-FFF2-40B4-BE49-F238E27FC236}">
                <a16:creationId xmlns:a16="http://schemas.microsoft.com/office/drawing/2014/main" id="{71F86DB6-44D5-4CAA-B5FF-A3E051F5FDDB}"/>
              </a:ext>
            </a:extLst>
          </p:cNvPr>
          <p:cNvSpPr>
            <a:spLocks noGrp="1"/>
          </p:cNvSpPr>
          <p:nvPr>
            <p:ph type="pic" sz="quarter" idx="22"/>
          </p:nvPr>
        </p:nvSpPr>
        <p:spPr>
          <a:xfrm>
            <a:off x="8248506" y="2113069"/>
            <a:ext cx="2990459"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Tree>
    <p:extLst>
      <p:ext uri="{BB962C8B-B14F-4D97-AF65-F5344CB8AC3E}">
        <p14:creationId xmlns:p14="http://schemas.microsoft.com/office/powerpoint/2010/main" val="306998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icutres Summary text">
    <p:spTree>
      <p:nvGrpSpPr>
        <p:cNvPr id="1" name=""/>
        <p:cNvGrpSpPr/>
        <p:nvPr/>
      </p:nvGrpSpPr>
      <p:grpSpPr>
        <a:xfrm>
          <a:off x="0" y="0"/>
          <a:ext cx="0" cy="0"/>
          <a:chOff x="0" y="0"/>
          <a:chExt cx="0" cy="0"/>
        </a:xfrm>
      </p:grpSpPr>
      <p:pic>
        <p:nvPicPr>
          <p:cNvPr id="19" name="Image" descr="Image">
            <a:extLst>
              <a:ext uri="{FF2B5EF4-FFF2-40B4-BE49-F238E27FC236}">
                <a16:creationId xmlns:a16="http://schemas.microsoft.com/office/drawing/2014/main" id="{BDE426F9-21B5-435D-AEFA-FE62C4C6A7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515" y="1973937"/>
            <a:ext cx="3337632" cy="3656397"/>
          </a:xfrm>
          <a:prstGeom prst="rect">
            <a:avLst/>
          </a:prstGeom>
          <a:ln w="25400" cap="flat">
            <a:noFill/>
            <a:miter lim="400000"/>
          </a:ln>
          <a:effectLst>
            <a:outerShdw blurRad="508000" dir="5400000" rotWithShape="0">
              <a:srgbClr val="000000">
                <a:alpha val="20000"/>
              </a:srgbClr>
            </a:outerShdw>
          </a:effectLst>
        </p:spPr>
      </p:pic>
      <p:sp>
        <p:nvSpPr>
          <p:cNvPr id="5" name="Text Placeholder 13">
            <a:extLst>
              <a:ext uri="{FF2B5EF4-FFF2-40B4-BE49-F238E27FC236}">
                <a16:creationId xmlns:a16="http://schemas.microsoft.com/office/drawing/2014/main" id="{01E9635B-33C6-41C4-904B-7946D9908E4A}"/>
              </a:ext>
            </a:extLst>
          </p:cNvPr>
          <p:cNvSpPr>
            <a:spLocks noGrp="1"/>
          </p:cNvSpPr>
          <p:nvPr>
            <p:ph type="body" sz="quarter" idx="13"/>
          </p:nvPr>
        </p:nvSpPr>
        <p:spPr>
          <a:xfrm>
            <a:off x="775102" y="3732042"/>
            <a:ext cx="2990458"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8" name="Title Placeholder 1">
            <a:extLst>
              <a:ext uri="{FF2B5EF4-FFF2-40B4-BE49-F238E27FC236}">
                <a16:creationId xmlns:a16="http://schemas.microsoft.com/office/drawing/2014/main" id="{7E0A21D1-CD82-4D30-BCA1-83BE44BBB89A}"/>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pic>
        <p:nvPicPr>
          <p:cNvPr id="10" name="Image" descr="Image">
            <a:extLst>
              <a:ext uri="{FF2B5EF4-FFF2-40B4-BE49-F238E27FC236}">
                <a16:creationId xmlns:a16="http://schemas.microsoft.com/office/drawing/2014/main" id="{C7EE2ABC-44EB-4179-B373-3D2554C239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9909" y="1971370"/>
            <a:ext cx="3337632" cy="3656397"/>
          </a:xfrm>
          <a:prstGeom prst="rect">
            <a:avLst/>
          </a:prstGeom>
          <a:ln w="25400" cap="flat">
            <a:noFill/>
            <a:miter lim="400000"/>
          </a:ln>
          <a:effectLst>
            <a:outerShdw blurRad="508000" dir="5400000" rotWithShape="0">
              <a:srgbClr val="000000">
                <a:alpha val="20000"/>
              </a:srgbClr>
            </a:outerShdw>
          </a:effectLst>
        </p:spPr>
      </p:pic>
      <p:sp>
        <p:nvSpPr>
          <p:cNvPr id="12" name="Text Placeholder 13">
            <a:extLst>
              <a:ext uri="{FF2B5EF4-FFF2-40B4-BE49-F238E27FC236}">
                <a16:creationId xmlns:a16="http://schemas.microsoft.com/office/drawing/2014/main" id="{3F5F7B95-03E9-47DA-A8C6-9D7DEA368911}"/>
              </a:ext>
            </a:extLst>
          </p:cNvPr>
          <p:cNvSpPr>
            <a:spLocks noGrp="1"/>
          </p:cNvSpPr>
          <p:nvPr>
            <p:ph type="body" sz="quarter" idx="15"/>
          </p:nvPr>
        </p:nvSpPr>
        <p:spPr>
          <a:xfrm>
            <a:off x="4503496" y="3729475"/>
            <a:ext cx="2990458"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pic>
        <p:nvPicPr>
          <p:cNvPr id="16" name="Image" descr="Image">
            <a:extLst>
              <a:ext uri="{FF2B5EF4-FFF2-40B4-BE49-F238E27FC236}">
                <a16:creationId xmlns:a16="http://schemas.microsoft.com/office/drawing/2014/main" id="{8E018B31-AA7D-4211-9BF1-AC0771D223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4921" y="1971370"/>
            <a:ext cx="3337632" cy="3656397"/>
          </a:xfrm>
          <a:prstGeom prst="rect">
            <a:avLst/>
          </a:prstGeom>
          <a:ln w="25400" cap="flat">
            <a:noFill/>
            <a:miter lim="400000"/>
          </a:ln>
          <a:effectLst>
            <a:outerShdw blurRad="508000" dir="5400000" rotWithShape="0">
              <a:srgbClr val="000000">
                <a:alpha val="20000"/>
              </a:srgbClr>
            </a:outerShdw>
          </a:effectLst>
        </p:spPr>
      </p:pic>
      <p:sp>
        <p:nvSpPr>
          <p:cNvPr id="20" name="Text Placeholder 13">
            <a:extLst>
              <a:ext uri="{FF2B5EF4-FFF2-40B4-BE49-F238E27FC236}">
                <a16:creationId xmlns:a16="http://schemas.microsoft.com/office/drawing/2014/main" id="{499F3BF4-1F5A-4B2D-A5D6-2074AF08DB80}"/>
              </a:ext>
            </a:extLst>
          </p:cNvPr>
          <p:cNvSpPr>
            <a:spLocks noGrp="1"/>
          </p:cNvSpPr>
          <p:nvPr>
            <p:ph type="body" sz="quarter" idx="18"/>
          </p:nvPr>
        </p:nvSpPr>
        <p:spPr>
          <a:xfrm>
            <a:off x="8248508" y="3729475"/>
            <a:ext cx="2990458"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13" name="Text Placeholder 11">
            <a:extLst>
              <a:ext uri="{FF2B5EF4-FFF2-40B4-BE49-F238E27FC236}">
                <a16:creationId xmlns:a16="http://schemas.microsoft.com/office/drawing/2014/main" id="{A1399DF7-487D-4F2A-89A6-937CE1DC0DDA}"/>
              </a:ext>
            </a:extLst>
          </p:cNvPr>
          <p:cNvSpPr>
            <a:spLocks noGrp="1"/>
          </p:cNvSpPr>
          <p:nvPr>
            <p:ph type="body" sz="quarter" idx="16"/>
          </p:nvPr>
        </p:nvSpPr>
        <p:spPr>
          <a:xfrm>
            <a:off x="773127" y="4242730"/>
            <a:ext cx="10465839" cy="1212854"/>
          </a:xfrm>
          <a:prstGeom prst="rect">
            <a:avLst/>
          </a:prstGeom>
          <a:solidFill>
            <a:srgbClr val="FFFFFF"/>
          </a:solidFill>
        </p:spPr>
        <p:txBody>
          <a:bodyPr/>
          <a:lstStyle>
            <a:lvl1pPr marL="0" indent="0">
              <a:buNone/>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22" name="Picture Placeholder 2">
            <a:extLst>
              <a:ext uri="{FF2B5EF4-FFF2-40B4-BE49-F238E27FC236}">
                <a16:creationId xmlns:a16="http://schemas.microsoft.com/office/drawing/2014/main" id="{7F26983E-951A-499E-A9E8-215F8E7B4CBB}"/>
              </a:ext>
            </a:extLst>
          </p:cNvPr>
          <p:cNvSpPr>
            <a:spLocks noGrp="1"/>
          </p:cNvSpPr>
          <p:nvPr>
            <p:ph type="pic" sz="quarter" idx="14"/>
          </p:nvPr>
        </p:nvSpPr>
        <p:spPr>
          <a:xfrm>
            <a:off x="773126" y="2097879"/>
            <a:ext cx="2992433"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24" name="Picture Placeholder 2">
            <a:extLst>
              <a:ext uri="{FF2B5EF4-FFF2-40B4-BE49-F238E27FC236}">
                <a16:creationId xmlns:a16="http://schemas.microsoft.com/office/drawing/2014/main" id="{AB522B07-91A5-457B-A5B1-57B9D1914DBA}"/>
              </a:ext>
            </a:extLst>
          </p:cNvPr>
          <p:cNvSpPr>
            <a:spLocks noGrp="1"/>
          </p:cNvSpPr>
          <p:nvPr>
            <p:ph type="pic" sz="quarter" idx="21"/>
          </p:nvPr>
        </p:nvSpPr>
        <p:spPr>
          <a:xfrm>
            <a:off x="4503495" y="2097879"/>
            <a:ext cx="2990457"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25" name="Picture Placeholder 2">
            <a:extLst>
              <a:ext uri="{FF2B5EF4-FFF2-40B4-BE49-F238E27FC236}">
                <a16:creationId xmlns:a16="http://schemas.microsoft.com/office/drawing/2014/main" id="{8BD72C66-0037-431C-8B24-16641C61D64F}"/>
              </a:ext>
            </a:extLst>
          </p:cNvPr>
          <p:cNvSpPr>
            <a:spLocks noGrp="1"/>
          </p:cNvSpPr>
          <p:nvPr>
            <p:ph type="pic" sz="quarter" idx="22"/>
          </p:nvPr>
        </p:nvSpPr>
        <p:spPr>
          <a:xfrm>
            <a:off x="8248508" y="2097879"/>
            <a:ext cx="2990458"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Tree>
    <p:extLst>
      <p:ext uri="{BB962C8B-B14F-4D97-AF65-F5344CB8AC3E}">
        <p14:creationId xmlns:p14="http://schemas.microsoft.com/office/powerpoint/2010/main" val="251321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Pictures with Text">
    <p:spTree>
      <p:nvGrpSpPr>
        <p:cNvPr id="1" name=""/>
        <p:cNvGrpSpPr/>
        <p:nvPr/>
      </p:nvGrpSpPr>
      <p:grpSpPr>
        <a:xfrm>
          <a:off x="0" y="0"/>
          <a:ext cx="0" cy="0"/>
          <a:chOff x="0" y="0"/>
          <a:chExt cx="0" cy="0"/>
        </a:xfrm>
      </p:grpSpPr>
      <p:grpSp>
        <p:nvGrpSpPr>
          <p:cNvPr id="18" name="Group">
            <a:extLst>
              <a:ext uri="{FF2B5EF4-FFF2-40B4-BE49-F238E27FC236}">
                <a16:creationId xmlns:a16="http://schemas.microsoft.com/office/drawing/2014/main" id="{6246FF2F-0BEB-4749-A4B4-7D255247A518}"/>
              </a:ext>
            </a:extLst>
          </p:cNvPr>
          <p:cNvGrpSpPr/>
          <p:nvPr userDrawn="1"/>
        </p:nvGrpSpPr>
        <p:grpSpPr>
          <a:xfrm>
            <a:off x="360325" y="1722653"/>
            <a:ext cx="2752180" cy="4172421"/>
            <a:chOff x="12700" y="1166279"/>
            <a:chExt cx="6706791" cy="6886130"/>
          </a:xfrm>
        </p:grpSpPr>
        <p:pic>
          <p:nvPicPr>
            <p:cNvPr id="19" name="Image" descr="Image">
              <a:extLst>
                <a:ext uri="{FF2B5EF4-FFF2-40B4-BE49-F238E27FC236}">
                  <a16:creationId xmlns:a16="http://schemas.microsoft.com/office/drawing/2014/main" id="{BDE426F9-21B5-435D-AEFA-FE62C4C6A7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21" name="Image" descr="Image">
              <a:extLst>
                <a:ext uri="{FF2B5EF4-FFF2-40B4-BE49-F238E27FC236}">
                  <a16:creationId xmlns:a16="http://schemas.microsoft.com/office/drawing/2014/main" id="{0F8741A4-9826-49AC-8E5B-3E5F5D6A7E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1" y="4427214"/>
              <a:ext cx="6706790" cy="3544723"/>
            </a:xfrm>
            <a:prstGeom prst="rect">
              <a:avLst/>
            </a:prstGeom>
            <a:ln w="12700" cap="flat">
              <a:noFill/>
              <a:miter lim="400000"/>
            </a:ln>
            <a:effectLst/>
          </p:spPr>
        </p:pic>
      </p:grpSp>
      <p:sp>
        <p:nvSpPr>
          <p:cNvPr id="5" name="Text Placeholder 13">
            <a:extLst>
              <a:ext uri="{FF2B5EF4-FFF2-40B4-BE49-F238E27FC236}">
                <a16:creationId xmlns:a16="http://schemas.microsoft.com/office/drawing/2014/main" id="{01E9635B-33C6-41C4-904B-7946D9908E4A}"/>
              </a:ext>
            </a:extLst>
          </p:cNvPr>
          <p:cNvSpPr>
            <a:spLocks noGrp="1"/>
          </p:cNvSpPr>
          <p:nvPr>
            <p:ph type="body" sz="quarter" idx="13"/>
          </p:nvPr>
        </p:nvSpPr>
        <p:spPr>
          <a:xfrm>
            <a:off x="534406" y="350940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24" name="Text Placeholder 11">
            <a:extLst>
              <a:ext uri="{FF2B5EF4-FFF2-40B4-BE49-F238E27FC236}">
                <a16:creationId xmlns:a16="http://schemas.microsoft.com/office/drawing/2014/main" id="{689526AA-46F3-4234-BD46-74B6E174D8ED}"/>
              </a:ext>
            </a:extLst>
          </p:cNvPr>
          <p:cNvSpPr>
            <a:spLocks noGrp="1"/>
          </p:cNvSpPr>
          <p:nvPr>
            <p:ph type="body" sz="quarter" idx="12"/>
          </p:nvPr>
        </p:nvSpPr>
        <p:spPr>
          <a:xfrm>
            <a:off x="534405" y="4022661"/>
            <a:ext cx="2429275" cy="1212854"/>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3" name="Picture Placeholder 2">
            <a:extLst>
              <a:ext uri="{FF2B5EF4-FFF2-40B4-BE49-F238E27FC236}">
                <a16:creationId xmlns:a16="http://schemas.microsoft.com/office/drawing/2014/main" id="{CDF8C09C-56C8-40DF-86A4-62928A5EC273}"/>
              </a:ext>
            </a:extLst>
          </p:cNvPr>
          <p:cNvSpPr>
            <a:spLocks noGrp="1"/>
          </p:cNvSpPr>
          <p:nvPr>
            <p:ph type="pic" sz="quarter" idx="14"/>
          </p:nvPr>
        </p:nvSpPr>
        <p:spPr>
          <a:xfrm>
            <a:off x="534405" y="1847002"/>
            <a:ext cx="2429274"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8" name="Title Placeholder 1">
            <a:extLst>
              <a:ext uri="{FF2B5EF4-FFF2-40B4-BE49-F238E27FC236}">
                <a16:creationId xmlns:a16="http://schemas.microsoft.com/office/drawing/2014/main" id="{7E0A21D1-CD82-4D30-BCA1-83BE44BBB89A}"/>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grpSp>
        <p:nvGrpSpPr>
          <p:cNvPr id="25" name="Group">
            <a:extLst>
              <a:ext uri="{FF2B5EF4-FFF2-40B4-BE49-F238E27FC236}">
                <a16:creationId xmlns:a16="http://schemas.microsoft.com/office/drawing/2014/main" id="{03324982-AE43-4815-AE82-58E33B34FA72}"/>
              </a:ext>
            </a:extLst>
          </p:cNvPr>
          <p:cNvGrpSpPr/>
          <p:nvPr userDrawn="1"/>
        </p:nvGrpSpPr>
        <p:grpSpPr>
          <a:xfrm>
            <a:off x="3246579" y="1722653"/>
            <a:ext cx="2752798" cy="4172421"/>
            <a:chOff x="12699" y="1166279"/>
            <a:chExt cx="6708296" cy="6886130"/>
          </a:xfrm>
        </p:grpSpPr>
        <p:pic>
          <p:nvPicPr>
            <p:cNvPr id="26" name="Image" descr="Image">
              <a:extLst>
                <a:ext uri="{FF2B5EF4-FFF2-40B4-BE49-F238E27FC236}">
                  <a16:creationId xmlns:a16="http://schemas.microsoft.com/office/drawing/2014/main" id="{729BD976-527E-4DE0-8665-932E3F031D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27" name="Image" descr="Image">
              <a:extLst>
                <a:ext uri="{FF2B5EF4-FFF2-40B4-BE49-F238E27FC236}">
                  <a16:creationId xmlns:a16="http://schemas.microsoft.com/office/drawing/2014/main" id="{95DED8D9-7F93-4EB2-8E1A-17D7E614FC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9" y="4427214"/>
              <a:ext cx="6708296" cy="3544723"/>
            </a:xfrm>
            <a:prstGeom prst="rect">
              <a:avLst/>
            </a:prstGeom>
            <a:ln w="12700" cap="flat">
              <a:noFill/>
              <a:miter lim="400000"/>
            </a:ln>
            <a:effectLst/>
          </p:spPr>
        </p:pic>
      </p:grpSp>
      <p:sp>
        <p:nvSpPr>
          <p:cNvPr id="28" name="Text Placeholder 13">
            <a:extLst>
              <a:ext uri="{FF2B5EF4-FFF2-40B4-BE49-F238E27FC236}">
                <a16:creationId xmlns:a16="http://schemas.microsoft.com/office/drawing/2014/main" id="{09907BCD-0F33-47E6-BA65-835480453AEC}"/>
              </a:ext>
            </a:extLst>
          </p:cNvPr>
          <p:cNvSpPr>
            <a:spLocks noGrp="1"/>
          </p:cNvSpPr>
          <p:nvPr>
            <p:ph type="body" sz="quarter" idx="15"/>
          </p:nvPr>
        </p:nvSpPr>
        <p:spPr>
          <a:xfrm>
            <a:off x="3420660" y="350940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29" name="Text Placeholder 11">
            <a:extLst>
              <a:ext uri="{FF2B5EF4-FFF2-40B4-BE49-F238E27FC236}">
                <a16:creationId xmlns:a16="http://schemas.microsoft.com/office/drawing/2014/main" id="{FE1D2672-D5FB-4C33-967D-DFF3038807C3}"/>
              </a:ext>
            </a:extLst>
          </p:cNvPr>
          <p:cNvSpPr>
            <a:spLocks noGrp="1"/>
          </p:cNvSpPr>
          <p:nvPr>
            <p:ph type="body" sz="quarter" idx="16"/>
          </p:nvPr>
        </p:nvSpPr>
        <p:spPr>
          <a:xfrm>
            <a:off x="3420659" y="4022661"/>
            <a:ext cx="2429275" cy="1212854"/>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grpSp>
        <p:nvGrpSpPr>
          <p:cNvPr id="43" name="Group">
            <a:extLst>
              <a:ext uri="{FF2B5EF4-FFF2-40B4-BE49-F238E27FC236}">
                <a16:creationId xmlns:a16="http://schemas.microsoft.com/office/drawing/2014/main" id="{649BDC47-AA06-4AF3-BE0C-38BB77970252}"/>
              </a:ext>
            </a:extLst>
          </p:cNvPr>
          <p:cNvGrpSpPr/>
          <p:nvPr userDrawn="1"/>
        </p:nvGrpSpPr>
        <p:grpSpPr>
          <a:xfrm>
            <a:off x="6176942" y="1722653"/>
            <a:ext cx="2752798" cy="4172421"/>
            <a:chOff x="12699" y="1166279"/>
            <a:chExt cx="6708296" cy="6886130"/>
          </a:xfrm>
        </p:grpSpPr>
        <p:pic>
          <p:nvPicPr>
            <p:cNvPr id="44" name="Image" descr="Image">
              <a:extLst>
                <a:ext uri="{FF2B5EF4-FFF2-40B4-BE49-F238E27FC236}">
                  <a16:creationId xmlns:a16="http://schemas.microsoft.com/office/drawing/2014/main" id="{01B16358-7A4A-42FB-951F-703F820725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45" name="Image" descr="Image">
              <a:extLst>
                <a:ext uri="{FF2B5EF4-FFF2-40B4-BE49-F238E27FC236}">
                  <a16:creationId xmlns:a16="http://schemas.microsoft.com/office/drawing/2014/main" id="{EB4E5D16-817C-4595-813E-0923230662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9" y="4427214"/>
              <a:ext cx="6708296" cy="3544723"/>
            </a:xfrm>
            <a:prstGeom prst="rect">
              <a:avLst/>
            </a:prstGeom>
            <a:ln w="12700" cap="flat">
              <a:noFill/>
              <a:miter lim="400000"/>
            </a:ln>
            <a:effectLst/>
          </p:spPr>
        </p:pic>
      </p:grpSp>
      <p:sp>
        <p:nvSpPr>
          <p:cNvPr id="46" name="Text Placeholder 13">
            <a:extLst>
              <a:ext uri="{FF2B5EF4-FFF2-40B4-BE49-F238E27FC236}">
                <a16:creationId xmlns:a16="http://schemas.microsoft.com/office/drawing/2014/main" id="{5AB42BFA-8732-45EA-9768-BA257FA1DACC}"/>
              </a:ext>
            </a:extLst>
          </p:cNvPr>
          <p:cNvSpPr>
            <a:spLocks noGrp="1"/>
          </p:cNvSpPr>
          <p:nvPr>
            <p:ph type="body" sz="quarter" idx="18"/>
          </p:nvPr>
        </p:nvSpPr>
        <p:spPr>
          <a:xfrm>
            <a:off x="6351023" y="350940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47" name="Text Placeholder 11">
            <a:extLst>
              <a:ext uri="{FF2B5EF4-FFF2-40B4-BE49-F238E27FC236}">
                <a16:creationId xmlns:a16="http://schemas.microsoft.com/office/drawing/2014/main" id="{FFEA3235-9C84-477C-BA9C-CAAF9BC614FC}"/>
              </a:ext>
            </a:extLst>
          </p:cNvPr>
          <p:cNvSpPr>
            <a:spLocks noGrp="1"/>
          </p:cNvSpPr>
          <p:nvPr>
            <p:ph type="body" sz="quarter" idx="19"/>
          </p:nvPr>
        </p:nvSpPr>
        <p:spPr>
          <a:xfrm>
            <a:off x="6351022" y="4022661"/>
            <a:ext cx="2429275" cy="1212854"/>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grpSp>
        <p:nvGrpSpPr>
          <p:cNvPr id="49" name="Group">
            <a:extLst>
              <a:ext uri="{FF2B5EF4-FFF2-40B4-BE49-F238E27FC236}">
                <a16:creationId xmlns:a16="http://schemas.microsoft.com/office/drawing/2014/main" id="{D8B3F0A4-B15E-438B-950D-6DFDC3C17B15}"/>
              </a:ext>
            </a:extLst>
          </p:cNvPr>
          <p:cNvGrpSpPr/>
          <p:nvPr userDrawn="1"/>
        </p:nvGrpSpPr>
        <p:grpSpPr>
          <a:xfrm>
            <a:off x="9100985" y="1722653"/>
            <a:ext cx="2752798" cy="4172421"/>
            <a:chOff x="12700" y="1166279"/>
            <a:chExt cx="6708295" cy="6886130"/>
          </a:xfrm>
        </p:grpSpPr>
        <p:pic>
          <p:nvPicPr>
            <p:cNvPr id="50" name="Image" descr="Image">
              <a:extLst>
                <a:ext uri="{FF2B5EF4-FFF2-40B4-BE49-F238E27FC236}">
                  <a16:creationId xmlns:a16="http://schemas.microsoft.com/office/drawing/2014/main" id="{B39132EC-86CC-4FFD-AC61-F8C38653E1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51" name="Image" descr="Image">
              <a:extLst>
                <a:ext uri="{FF2B5EF4-FFF2-40B4-BE49-F238E27FC236}">
                  <a16:creationId xmlns:a16="http://schemas.microsoft.com/office/drawing/2014/main" id="{F254795C-9373-40B7-A729-EB7A8CE230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065" y="4427214"/>
              <a:ext cx="6481930" cy="3544723"/>
            </a:xfrm>
            <a:prstGeom prst="rect">
              <a:avLst/>
            </a:prstGeom>
            <a:ln w="12700" cap="flat">
              <a:noFill/>
              <a:miter lim="400000"/>
            </a:ln>
            <a:effectLst/>
          </p:spPr>
        </p:pic>
      </p:grpSp>
      <p:sp>
        <p:nvSpPr>
          <p:cNvPr id="52" name="Text Placeholder 13">
            <a:extLst>
              <a:ext uri="{FF2B5EF4-FFF2-40B4-BE49-F238E27FC236}">
                <a16:creationId xmlns:a16="http://schemas.microsoft.com/office/drawing/2014/main" id="{687E4EB2-C442-4709-9226-C256DAA16D9E}"/>
              </a:ext>
            </a:extLst>
          </p:cNvPr>
          <p:cNvSpPr>
            <a:spLocks noGrp="1"/>
          </p:cNvSpPr>
          <p:nvPr>
            <p:ph type="body" sz="quarter" idx="21"/>
          </p:nvPr>
        </p:nvSpPr>
        <p:spPr>
          <a:xfrm>
            <a:off x="9275066" y="350940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53" name="Text Placeholder 11">
            <a:extLst>
              <a:ext uri="{FF2B5EF4-FFF2-40B4-BE49-F238E27FC236}">
                <a16:creationId xmlns:a16="http://schemas.microsoft.com/office/drawing/2014/main" id="{E272AD25-475A-4957-B0A3-D584A94087BE}"/>
              </a:ext>
            </a:extLst>
          </p:cNvPr>
          <p:cNvSpPr>
            <a:spLocks noGrp="1"/>
          </p:cNvSpPr>
          <p:nvPr>
            <p:ph type="body" sz="quarter" idx="22"/>
          </p:nvPr>
        </p:nvSpPr>
        <p:spPr>
          <a:xfrm>
            <a:off x="9275065" y="4022661"/>
            <a:ext cx="2429275" cy="1212854"/>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31" name="Picture Placeholder 2">
            <a:extLst>
              <a:ext uri="{FF2B5EF4-FFF2-40B4-BE49-F238E27FC236}">
                <a16:creationId xmlns:a16="http://schemas.microsoft.com/office/drawing/2014/main" id="{054B9356-1237-4143-B4E3-1BED6DBFC308}"/>
              </a:ext>
            </a:extLst>
          </p:cNvPr>
          <p:cNvSpPr>
            <a:spLocks noGrp="1"/>
          </p:cNvSpPr>
          <p:nvPr>
            <p:ph type="pic" sz="quarter" idx="24"/>
          </p:nvPr>
        </p:nvSpPr>
        <p:spPr>
          <a:xfrm>
            <a:off x="3408032" y="1847002"/>
            <a:ext cx="2429274"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32" name="Picture Placeholder 2">
            <a:extLst>
              <a:ext uri="{FF2B5EF4-FFF2-40B4-BE49-F238E27FC236}">
                <a16:creationId xmlns:a16="http://schemas.microsoft.com/office/drawing/2014/main" id="{F090E03B-9BE4-4E66-BDC9-61650B6EF9B1}"/>
              </a:ext>
            </a:extLst>
          </p:cNvPr>
          <p:cNvSpPr>
            <a:spLocks noGrp="1"/>
          </p:cNvSpPr>
          <p:nvPr>
            <p:ph type="pic" sz="quarter" idx="25"/>
          </p:nvPr>
        </p:nvSpPr>
        <p:spPr>
          <a:xfrm>
            <a:off x="6325565" y="1842025"/>
            <a:ext cx="2429274"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33" name="Picture Placeholder 2">
            <a:extLst>
              <a:ext uri="{FF2B5EF4-FFF2-40B4-BE49-F238E27FC236}">
                <a16:creationId xmlns:a16="http://schemas.microsoft.com/office/drawing/2014/main" id="{1B4ECA66-D57E-4BC9-86E1-538A7E2D4CC0}"/>
              </a:ext>
            </a:extLst>
          </p:cNvPr>
          <p:cNvSpPr>
            <a:spLocks noGrp="1"/>
          </p:cNvSpPr>
          <p:nvPr>
            <p:ph type="pic" sz="quarter" idx="26"/>
          </p:nvPr>
        </p:nvSpPr>
        <p:spPr>
          <a:xfrm>
            <a:off x="9266945" y="1842025"/>
            <a:ext cx="2429274"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Tree>
    <p:extLst>
      <p:ext uri="{BB962C8B-B14F-4D97-AF65-F5344CB8AC3E}">
        <p14:creationId xmlns:p14="http://schemas.microsoft.com/office/powerpoint/2010/main" val="4212768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Pictures Text (Agenda)">
    <p:spTree>
      <p:nvGrpSpPr>
        <p:cNvPr id="1" name=""/>
        <p:cNvGrpSpPr/>
        <p:nvPr/>
      </p:nvGrpSpPr>
      <p:grpSpPr>
        <a:xfrm>
          <a:off x="0" y="0"/>
          <a:ext cx="0" cy="0"/>
          <a:chOff x="0" y="0"/>
          <a:chExt cx="0" cy="0"/>
        </a:xfrm>
      </p:grpSpPr>
      <p:grpSp>
        <p:nvGrpSpPr>
          <p:cNvPr id="18" name="Group">
            <a:extLst>
              <a:ext uri="{FF2B5EF4-FFF2-40B4-BE49-F238E27FC236}">
                <a16:creationId xmlns:a16="http://schemas.microsoft.com/office/drawing/2014/main" id="{6246FF2F-0BEB-4749-A4B4-7D255247A518}"/>
              </a:ext>
            </a:extLst>
          </p:cNvPr>
          <p:cNvGrpSpPr/>
          <p:nvPr userDrawn="1"/>
        </p:nvGrpSpPr>
        <p:grpSpPr>
          <a:xfrm>
            <a:off x="797661" y="1697715"/>
            <a:ext cx="1971395" cy="4172421"/>
            <a:chOff x="12700" y="1166279"/>
            <a:chExt cx="6706791" cy="6886130"/>
          </a:xfrm>
        </p:grpSpPr>
        <p:pic>
          <p:nvPicPr>
            <p:cNvPr id="19" name="Image" descr="Image">
              <a:extLst>
                <a:ext uri="{FF2B5EF4-FFF2-40B4-BE49-F238E27FC236}">
                  <a16:creationId xmlns:a16="http://schemas.microsoft.com/office/drawing/2014/main" id="{BDE426F9-21B5-435D-AEFA-FE62C4C6A7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21" name="Image" descr="Image">
              <a:extLst>
                <a:ext uri="{FF2B5EF4-FFF2-40B4-BE49-F238E27FC236}">
                  <a16:creationId xmlns:a16="http://schemas.microsoft.com/office/drawing/2014/main" id="{0F8741A4-9826-49AC-8E5B-3E5F5D6A7E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1" y="4427214"/>
              <a:ext cx="6706790" cy="3544723"/>
            </a:xfrm>
            <a:prstGeom prst="rect">
              <a:avLst/>
            </a:prstGeom>
            <a:ln w="12700" cap="flat">
              <a:noFill/>
              <a:miter lim="400000"/>
            </a:ln>
            <a:effectLst/>
          </p:spPr>
        </p:pic>
      </p:grpSp>
      <p:sp>
        <p:nvSpPr>
          <p:cNvPr id="5" name="Text Placeholder 13">
            <a:extLst>
              <a:ext uri="{FF2B5EF4-FFF2-40B4-BE49-F238E27FC236}">
                <a16:creationId xmlns:a16="http://schemas.microsoft.com/office/drawing/2014/main" id="{01E9635B-33C6-41C4-904B-7946D9908E4A}"/>
              </a:ext>
            </a:extLst>
          </p:cNvPr>
          <p:cNvSpPr>
            <a:spLocks noGrp="1"/>
          </p:cNvSpPr>
          <p:nvPr>
            <p:ph type="body" sz="quarter" idx="13"/>
          </p:nvPr>
        </p:nvSpPr>
        <p:spPr>
          <a:xfrm>
            <a:off x="913312" y="3506839"/>
            <a:ext cx="1740096"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24" name="Text Placeholder 11">
            <a:extLst>
              <a:ext uri="{FF2B5EF4-FFF2-40B4-BE49-F238E27FC236}">
                <a16:creationId xmlns:a16="http://schemas.microsoft.com/office/drawing/2014/main" id="{689526AA-46F3-4234-BD46-74B6E174D8ED}"/>
              </a:ext>
            </a:extLst>
          </p:cNvPr>
          <p:cNvSpPr>
            <a:spLocks noGrp="1"/>
          </p:cNvSpPr>
          <p:nvPr>
            <p:ph type="body" sz="quarter" idx="12"/>
          </p:nvPr>
        </p:nvSpPr>
        <p:spPr>
          <a:xfrm>
            <a:off x="913311" y="4049686"/>
            <a:ext cx="1740097" cy="1212854"/>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3" name="Picture Placeholder 2">
            <a:extLst>
              <a:ext uri="{FF2B5EF4-FFF2-40B4-BE49-F238E27FC236}">
                <a16:creationId xmlns:a16="http://schemas.microsoft.com/office/drawing/2014/main" id="{CDF8C09C-56C8-40DF-86A4-62928A5EC273}"/>
              </a:ext>
            </a:extLst>
          </p:cNvPr>
          <p:cNvSpPr>
            <a:spLocks noGrp="1"/>
          </p:cNvSpPr>
          <p:nvPr>
            <p:ph type="pic" sz="quarter" idx="14"/>
          </p:nvPr>
        </p:nvSpPr>
        <p:spPr>
          <a:xfrm>
            <a:off x="913312" y="1845738"/>
            <a:ext cx="1740096"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
        <p:nvSpPr>
          <p:cNvPr id="8" name="Title Placeholder 1">
            <a:extLst>
              <a:ext uri="{FF2B5EF4-FFF2-40B4-BE49-F238E27FC236}">
                <a16:creationId xmlns:a16="http://schemas.microsoft.com/office/drawing/2014/main" id="{7E0A21D1-CD82-4D30-BCA1-83BE44BBB89A}"/>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grpSp>
        <p:nvGrpSpPr>
          <p:cNvPr id="79" name="Group">
            <a:extLst>
              <a:ext uri="{FF2B5EF4-FFF2-40B4-BE49-F238E27FC236}">
                <a16:creationId xmlns:a16="http://schemas.microsoft.com/office/drawing/2014/main" id="{6AAD8241-DCA6-4C83-81FF-8CB3C7BDADF0}"/>
              </a:ext>
            </a:extLst>
          </p:cNvPr>
          <p:cNvGrpSpPr/>
          <p:nvPr userDrawn="1"/>
        </p:nvGrpSpPr>
        <p:grpSpPr>
          <a:xfrm>
            <a:off x="2884706" y="1697715"/>
            <a:ext cx="1971395" cy="4172421"/>
            <a:chOff x="12700" y="1166279"/>
            <a:chExt cx="6706791" cy="6886130"/>
          </a:xfrm>
        </p:grpSpPr>
        <p:pic>
          <p:nvPicPr>
            <p:cNvPr id="80" name="Image" descr="Image">
              <a:extLst>
                <a:ext uri="{FF2B5EF4-FFF2-40B4-BE49-F238E27FC236}">
                  <a16:creationId xmlns:a16="http://schemas.microsoft.com/office/drawing/2014/main" id="{0AE84F8F-1C3E-471D-BAA5-EEB719334D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81" name="Image" descr="Image">
              <a:extLst>
                <a:ext uri="{FF2B5EF4-FFF2-40B4-BE49-F238E27FC236}">
                  <a16:creationId xmlns:a16="http://schemas.microsoft.com/office/drawing/2014/main" id="{D50D3071-AAD5-49B8-ACDB-EB7BAD3AF5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1" y="4427214"/>
              <a:ext cx="6706790" cy="3544723"/>
            </a:xfrm>
            <a:prstGeom prst="rect">
              <a:avLst/>
            </a:prstGeom>
            <a:ln w="12700" cap="flat">
              <a:noFill/>
              <a:miter lim="400000"/>
            </a:ln>
            <a:effectLst/>
          </p:spPr>
        </p:pic>
      </p:grpSp>
      <p:sp>
        <p:nvSpPr>
          <p:cNvPr id="82" name="Text Placeholder 13">
            <a:extLst>
              <a:ext uri="{FF2B5EF4-FFF2-40B4-BE49-F238E27FC236}">
                <a16:creationId xmlns:a16="http://schemas.microsoft.com/office/drawing/2014/main" id="{8D574D87-ADEC-4506-9300-7F953A770EEE}"/>
              </a:ext>
            </a:extLst>
          </p:cNvPr>
          <p:cNvSpPr>
            <a:spLocks noGrp="1"/>
          </p:cNvSpPr>
          <p:nvPr>
            <p:ph type="body" sz="quarter" idx="15"/>
          </p:nvPr>
        </p:nvSpPr>
        <p:spPr>
          <a:xfrm>
            <a:off x="3000357" y="3506839"/>
            <a:ext cx="1740096"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83" name="Text Placeholder 11">
            <a:extLst>
              <a:ext uri="{FF2B5EF4-FFF2-40B4-BE49-F238E27FC236}">
                <a16:creationId xmlns:a16="http://schemas.microsoft.com/office/drawing/2014/main" id="{F4607EE1-CA4F-44FF-9BC4-2E2BC3BEC815}"/>
              </a:ext>
            </a:extLst>
          </p:cNvPr>
          <p:cNvSpPr>
            <a:spLocks noGrp="1"/>
          </p:cNvSpPr>
          <p:nvPr>
            <p:ph type="body" sz="quarter" idx="16"/>
          </p:nvPr>
        </p:nvSpPr>
        <p:spPr>
          <a:xfrm>
            <a:off x="3000356" y="4049686"/>
            <a:ext cx="1740097" cy="1212854"/>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84" name="Picture Placeholder 2">
            <a:extLst>
              <a:ext uri="{FF2B5EF4-FFF2-40B4-BE49-F238E27FC236}">
                <a16:creationId xmlns:a16="http://schemas.microsoft.com/office/drawing/2014/main" id="{CD3FB0B0-3F3B-4375-80D7-4AFBA3A0CA87}"/>
              </a:ext>
            </a:extLst>
          </p:cNvPr>
          <p:cNvSpPr>
            <a:spLocks noGrp="1"/>
          </p:cNvSpPr>
          <p:nvPr>
            <p:ph type="pic" sz="quarter" idx="17"/>
          </p:nvPr>
        </p:nvSpPr>
        <p:spPr>
          <a:xfrm>
            <a:off x="3000357" y="1845738"/>
            <a:ext cx="1740096"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grpSp>
        <p:nvGrpSpPr>
          <p:cNvPr id="85" name="Group">
            <a:extLst>
              <a:ext uri="{FF2B5EF4-FFF2-40B4-BE49-F238E27FC236}">
                <a16:creationId xmlns:a16="http://schemas.microsoft.com/office/drawing/2014/main" id="{297111FE-8559-4670-BE04-638D34223675}"/>
              </a:ext>
            </a:extLst>
          </p:cNvPr>
          <p:cNvGrpSpPr/>
          <p:nvPr userDrawn="1"/>
        </p:nvGrpSpPr>
        <p:grpSpPr>
          <a:xfrm>
            <a:off x="4971751" y="1697715"/>
            <a:ext cx="1971395" cy="4172421"/>
            <a:chOff x="12700" y="1166279"/>
            <a:chExt cx="6706791" cy="6886130"/>
          </a:xfrm>
        </p:grpSpPr>
        <p:pic>
          <p:nvPicPr>
            <p:cNvPr id="86" name="Image" descr="Image">
              <a:extLst>
                <a:ext uri="{FF2B5EF4-FFF2-40B4-BE49-F238E27FC236}">
                  <a16:creationId xmlns:a16="http://schemas.microsoft.com/office/drawing/2014/main" id="{73040CCB-3B71-40BB-8F7C-D13E92247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87" name="Image" descr="Image">
              <a:extLst>
                <a:ext uri="{FF2B5EF4-FFF2-40B4-BE49-F238E27FC236}">
                  <a16:creationId xmlns:a16="http://schemas.microsoft.com/office/drawing/2014/main" id="{B211F8F3-C628-42E9-91FB-1577D40604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1" y="4427214"/>
              <a:ext cx="6706790" cy="3544723"/>
            </a:xfrm>
            <a:prstGeom prst="rect">
              <a:avLst/>
            </a:prstGeom>
            <a:ln w="12700" cap="flat">
              <a:noFill/>
              <a:miter lim="400000"/>
            </a:ln>
            <a:effectLst/>
          </p:spPr>
        </p:pic>
      </p:grpSp>
      <p:sp>
        <p:nvSpPr>
          <p:cNvPr id="88" name="Text Placeholder 13">
            <a:extLst>
              <a:ext uri="{FF2B5EF4-FFF2-40B4-BE49-F238E27FC236}">
                <a16:creationId xmlns:a16="http://schemas.microsoft.com/office/drawing/2014/main" id="{214C4C6F-668F-4B3B-AD4A-6F5A685C26A2}"/>
              </a:ext>
            </a:extLst>
          </p:cNvPr>
          <p:cNvSpPr>
            <a:spLocks noGrp="1"/>
          </p:cNvSpPr>
          <p:nvPr>
            <p:ph type="body" sz="quarter" idx="18"/>
          </p:nvPr>
        </p:nvSpPr>
        <p:spPr>
          <a:xfrm>
            <a:off x="5087402" y="3506839"/>
            <a:ext cx="1740096"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89" name="Text Placeholder 11">
            <a:extLst>
              <a:ext uri="{FF2B5EF4-FFF2-40B4-BE49-F238E27FC236}">
                <a16:creationId xmlns:a16="http://schemas.microsoft.com/office/drawing/2014/main" id="{E40EC7ED-1885-4D79-AAC8-105F9645FCB6}"/>
              </a:ext>
            </a:extLst>
          </p:cNvPr>
          <p:cNvSpPr>
            <a:spLocks noGrp="1"/>
          </p:cNvSpPr>
          <p:nvPr>
            <p:ph type="body" sz="quarter" idx="19"/>
          </p:nvPr>
        </p:nvSpPr>
        <p:spPr>
          <a:xfrm>
            <a:off x="5087401" y="4049686"/>
            <a:ext cx="1740097" cy="1212854"/>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90" name="Picture Placeholder 2">
            <a:extLst>
              <a:ext uri="{FF2B5EF4-FFF2-40B4-BE49-F238E27FC236}">
                <a16:creationId xmlns:a16="http://schemas.microsoft.com/office/drawing/2014/main" id="{079A2CD8-AA46-4F4A-AAF8-B34A33DB18EC}"/>
              </a:ext>
            </a:extLst>
          </p:cNvPr>
          <p:cNvSpPr>
            <a:spLocks noGrp="1"/>
          </p:cNvSpPr>
          <p:nvPr>
            <p:ph type="pic" sz="quarter" idx="20"/>
          </p:nvPr>
        </p:nvSpPr>
        <p:spPr>
          <a:xfrm>
            <a:off x="5087402" y="1845738"/>
            <a:ext cx="1740096"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grpSp>
        <p:nvGrpSpPr>
          <p:cNvPr id="91" name="Group">
            <a:extLst>
              <a:ext uri="{FF2B5EF4-FFF2-40B4-BE49-F238E27FC236}">
                <a16:creationId xmlns:a16="http://schemas.microsoft.com/office/drawing/2014/main" id="{9A53C70C-BCA6-4B35-8AA3-D3FDAE0919B5}"/>
              </a:ext>
            </a:extLst>
          </p:cNvPr>
          <p:cNvGrpSpPr/>
          <p:nvPr userDrawn="1"/>
        </p:nvGrpSpPr>
        <p:grpSpPr>
          <a:xfrm>
            <a:off x="7058796" y="1697715"/>
            <a:ext cx="1971395" cy="4172421"/>
            <a:chOff x="12700" y="1166279"/>
            <a:chExt cx="6706791" cy="6886130"/>
          </a:xfrm>
        </p:grpSpPr>
        <p:pic>
          <p:nvPicPr>
            <p:cNvPr id="92" name="Image" descr="Image">
              <a:extLst>
                <a:ext uri="{FF2B5EF4-FFF2-40B4-BE49-F238E27FC236}">
                  <a16:creationId xmlns:a16="http://schemas.microsoft.com/office/drawing/2014/main" id="{FE46B436-76D3-4F1B-9580-1BB88F7967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93" name="Image" descr="Image">
              <a:extLst>
                <a:ext uri="{FF2B5EF4-FFF2-40B4-BE49-F238E27FC236}">
                  <a16:creationId xmlns:a16="http://schemas.microsoft.com/office/drawing/2014/main" id="{51BBE99A-A20D-47ED-98CD-A6D7EEC2AE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1" y="4427214"/>
              <a:ext cx="6706790" cy="3544723"/>
            </a:xfrm>
            <a:prstGeom prst="rect">
              <a:avLst/>
            </a:prstGeom>
            <a:ln w="12700" cap="flat">
              <a:noFill/>
              <a:miter lim="400000"/>
            </a:ln>
            <a:effectLst/>
          </p:spPr>
        </p:pic>
      </p:grpSp>
      <p:sp>
        <p:nvSpPr>
          <p:cNvPr id="94" name="Text Placeholder 13">
            <a:extLst>
              <a:ext uri="{FF2B5EF4-FFF2-40B4-BE49-F238E27FC236}">
                <a16:creationId xmlns:a16="http://schemas.microsoft.com/office/drawing/2014/main" id="{78FE7D7D-0BDF-49E7-B197-AB41735CE639}"/>
              </a:ext>
            </a:extLst>
          </p:cNvPr>
          <p:cNvSpPr>
            <a:spLocks noGrp="1"/>
          </p:cNvSpPr>
          <p:nvPr>
            <p:ph type="body" sz="quarter" idx="21"/>
          </p:nvPr>
        </p:nvSpPr>
        <p:spPr>
          <a:xfrm>
            <a:off x="7174447" y="3506839"/>
            <a:ext cx="1740096"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95" name="Text Placeholder 11">
            <a:extLst>
              <a:ext uri="{FF2B5EF4-FFF2-40B4-BE49-F238E27FC236}">
                <a16:creationId xmlns:a16="http://schemas.microsoft.com/office/drawing/2014/main" id="{BA7B78B1-9A24-40B5-8CB8-0924C84B5A4A}"/>
              </a:ext>
            </a:extLst>
          </p:cNvPr>
          <p:cNvSpPr>
            <a:spLocks noGrp="1"/>
          </p:cNvSpPr>
          <p:nvPr>
            <p:ph type="body" sz="quarter" idx="22"/>
          </p:nvPr>
        </p:nvSpPr>
        <p:spPr>
          <a:xfrm>
            <a:off x="7174446" y="4049686"/>
            <a:ext cx="1740097" cy="1212854"/>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96" name="Picture Placeholder 2">
            <a:extLst>
              <a:ext uri="{FF2B5EF4-FFF2-40B4-BE49-F238E27FC236}">
                <a16:creationId xmlns:a16="http://schemas.microsoft.com/office/drawing/2014/main" id="{D59881AA-5383-42B5-9312-53C63D1DBFFF}"/>
              </a:ext>
            </a:extLst>
          </p:cNvPr>
          <p:cNvSpPr>
            <a:spLocks noGrp="1"/>
          </p:cNvSpPr>
          <p:nvPr>
            <p:ph type="pic" sz="quarter" idx="23"/>
          </p:nvPr>
        </p:nvSpPr>
        <p:spPr>
          <a:xfrm>
            <a:off x="7174447" y="1845738"/>
            <a:ext cx="1740096"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grpSp>
        <p:nvGrpSpPr>
          <p:cNvPr id="97" name="Group">
            <a:extLst>
              <a:ext uri="{FF2B5EF4-FFF2-40B4-BE49-F238E27FC236}">
                <a16:creationId xmlns:a16="http://schemas.microsoft.com/office/drawing/2014/main" id="{1A7EA40B-A885-4643-B6F8-8105A819B85D}"/>
              </a:ext>
            </a:extLst>
          </p:cNvPr>
          <p:cNvGrpSpPr/>
          <p:nvPr userDrawn="1"/>
        </p:nvGrpSpPr>
        <p:grpSpPr>
          <a:xfrm>
            <a:off x="9145841" y="1697715"/>
            <a:ext cx="1971395" cy="4172421"/>
            <a:chOff x="12700" y="1166279"/>
            <a:chExt cx="6706791" cy="6886130"/>
          </a:xfrm>
        </p:grpSpPr>
        <p:pic>
          <p:nvPicPr>
            <p:cNvPr id="98" name="Image" descr="Image">
              <a:extLst>
                <a:ext uri="{FF2B5EF4-FFF2-40B4-BE49-F238E27FC236}">
                  <a16:creationId xmlns:a16="http://schemas.microsoft.com/office/drawing/2014/main" id="{EC7C66A9-BED2-44DD-8E7A-CCDF4A33FC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99" name="Image" descr="Image">
              <a:extLst>
                <a:ext uri="{FF2B5EF4-FFF2-40B4-BE49-F238E27FC236}">
                  <a16:creationId xmlns:a16="http://schemas.microsoft.com/office/drawing/2014/main" id="{1F8525DF-1A55-4FDB-A766-4FE644C140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1" y="4427214"/>
              <a:ext cx="6706790" cy="3544723"/>
            </a:xfrm>
            <a:prstGeom prst="rect">
              <a:avLst/>
            </a:prstGeom>
            <a:ln w="12700" cap="flat">
              <a:noFill/>
              <a:miter lim="400000"/>
            </a:ln>
            <a:effectLst/>
          </p:spPr>
        </p:pic>
      </p:grpSp>
      <p:sp>
        <p:nvSpPr>
          <p:cNvPr id="100" name="Text Placeholder 13">
            <a:extLst>
              <a:ext uri="{FF2B5EF4-FFF2-40B4-BE49-F238E27FC236}">
                <a16:creationId xmlns:a16="http://schemas.microsoft.com/office/drawing/2014/main" id="{1FA2DFDB-7E9D-48CA-925D-3EA19E9D8B1D}"/>
              </a:ext>
            </a:extLst>
          </p:cNvPr>
          <p:cNvSpPr>
            <a:spLocks noGrp="1"/>
          </p:cNvSpPr>
          <p:nvPr>
            <p:ph type="body" sz="quarter" idx="24"/>
          </p:nvPr>
        </p:nvSpPr>
        <p:spPr>
          <a:xfrm>
            <a:off x="9261492" y="3506839"/>
            <a:ext cx="1740096"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101" name="Text Placeholder 11">
            <a:extLst>
              <a:ext uri="{FF2B5EF4-FFF2-40B4-BE49-F238E27FC236}">
                <a16:creationId xmlns:a16="http://schemas.microsoft.com/office/drawing/2014/main" id="{DA6ECBE5-96F5-4028-A528-8601E0B773E5}"/>
              </a:ext>
            </a:extLst>
          </p:cNvPr>
          <p:cNvSpPr>
            <a:spLocks noGrp="1"/>
          </p:cNvSpPr>
          <p:nvPr>
            <p:ph type="body" sz="quarter" idx="25"/>
          </p:nvPr>
        </p:nvSpPr>
        <p:spPr>
          <a:xfrm>
            <a:off x="9261491" y="4049686"/>
            <a:ext cx="1740097" cy="1212854"/>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102" name="Picture Placeholder 2">
            <a:extLst>
              <a:ext uri="{FF2B5EF4-FFF2-40B4-BE49-F238E27FC236}">
                <a16:creationId xmlns:a16="http://schemas.microsoft.com/office/drawing/2014/main" id="{75809D85-D4A6-44EE-AEB6-694A67652893}"/>
              </a:ext>
            </a:extLst>
          </p:cNvPr>
          <p:cNvSpPr>
            <a:spLocks noGrp="1"/>
          </p:cNvSpPr>
          <p:nvPr>
            <p:ph type="pic" sz="quarter" idx="26"/>
          </p:nvPr>
        </p:nvSpPr>
        <p:spPr>
          <a:xfrm>
            <a:off x="9261492" y="1845738"/>
            <a:ext cx="1740096" cy="1501592"/>
          </a:xfrm>
          <a:custGeom>
            <a:avLst/>
            <a:gdLst>
              <a:gd name="connsiteX0" fmla="*/ 0 w 3344862"/>
              <a:gd name="connsiteY0" fmla="*/ 275701 h 1654175"/>
              <a:gd name="connsiteX1" fmla="*/ 275701 w 3344862"/>
              <a:gd name="connsiteY1" fmla="*/ 0 h 1654175"/>
              <a:gd name="connsiteX2" fmla="*/ 3069161 w 3344862"/>
              <a:gd name="connsiteY2" fmla="*/ 0 h 1654175"/>
              <a:gd name="connsiteX3" fmla="*/ 3344862 w 3344862"/>
              <a:gd name="connsiteY3" fmla="*/ 275701 h 1654175"/>
              <a:gd name="connsiteX4" fmla="*/ 3344862 w 3344862"/>
              <a:gd name="connsiteY4" fmla="*/ 1378474 h 1654175"/>
              <a:gd name="connsiteX5" fmla="*/ 3069161 w 3344862"/>
              <a:gd name="connsiteY5" fmla="*/ 1654175 h 1654175"/>
              <a:gd name="connsiteX6" fmla="*/ 275701 w 3344862"/>
              <a:gd name="connsiteY6" fmla="*/ 1654175 h 1654175"/>
              <a:gd name="connsiteX7" fmla="*/ 0 w 3344862"/>
              <a:gd name="connsiteY7" fmla="*/ 1378474 h 1654175"/>
              <a:gd name="connsiteX8" fmla="*/ 0 w 3344862"/>
              <a:gd name="connsiteY8" fmla="*/ 275701 h 1654175"/>
              <a:gd name="connsiteX0" fmla="*/ 0 w 3344862"/>
              <a:gd name="connsiteY0" fmla="*/ 275708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0 w 3344862"/>
              <a:gd name="connsiteY8" fmla="*/ 275708 h 1654182"/>
              <a:gd name="connsiteX0" fmla="*/ 8467 w 3344862"/>
              <a:gd name="connsiteY0" fmla="*/ 165641 h 1654182"/>
              <a:gd name="connsiteX1" fmla="*/ 275701 w 3344862"/>
              <a:gd name="connsiteY1" fmla="*/ 7 h 1654182"/>
              <a:gd name="connsiteX2" fmla="*/ 3069161 w 3344862"/>
              <a:gd name="connsiteY2" fmla="*/ 7 h 1654182"/>
              <a:gd name="connsiteX3" fmla="*/ 3344862 w 3344862"/>
              <a:gd name="connsiteY3" fmla="*/ 148708 h 1654182"/>
              <a:gd name="connsiteX4" fmla="*/ 3344862 w 3344862"/>
              <a:gd name="connsiteY4" fmla="*/ 1378481 h 1654182"/>
              <a:gd name="connsiteX5" fmla="*/ 3069161 w 3344862"/>
              <a:gd name="connsiteY5" fmla="*/ 1654182 h 1654182"/>
              <a:gd name="connsiteX6" fmla="*/ 275701 w 3344862"/>
              <a:gd name="connsiteY6" fmla="*/ 1654182 h 1654182"/>
              <a:gd name="connsiteX7" fmla="*/ 0 w 3344862"/>
              <a:gd name="connsiteY7" fmla="*/ 1378481 h 1654182"/>
              <a:gd name="connsiteX8" fmla="*/ 8467 w 3344862"/>
              <a:gd name="connsiteY8" fmla="*/ 165641 h 1654182"/>
              <a:gd name="connsiteX0" fmla="*/ 8467 w 3351354"/>
              <a:gd name="connsiteY0" fmla="*/ 165641 h 1654182"/>
              <a:gd name="connsiteX1" fmla="*/ 275701 w 3351354"/>
              <a:gd name="connsiteY1" fmla="*/ 7 h 1654182"/>
              <a:gd name="connsiteX2" fmla="*/ 3069161 w 3351354"/>
              <a:gd name="connsiteY2" fmla="*/ 7 h 1654182"/>
              <a:gd name="connsiteX3" fmla="*/ 3344862 w 3351354"/>
              <a:gd name="connsiteY3" fmla="*/ 148708 h 1654182"/>
              <a:gd name="connsiteX4" fmla="*/ 3344862 w 3351354"/>
              <a:gd name="connsiteY4" fmla="*/ 1378481 h 1654182"/>
              <a:gd name="connsiteX5" fmla="*/ 3238494 w 3351354"/>
              <a:gd name="connsiteY5" fmla="*/ 1654182 h 1654182"/>
              <a:gd name="connsiteX6" fmla="*/ 275701 w 3351354"/>
              <a:gd name="connsiteY6" fmla="*/ 1654182 h 1654182"/>
              <a:gd name="connsiteX7" fmla="*/ 0 w 3351354"/>
              <a:gd name="connsiteY7" fmla="*/ 1378481 h 1654182"/>
              <a:gd name="connsiteX8" fmla="*/ 8467 w 3351354"/>
              <a:gd name="connsiteY8" fmla="*/ 165641 h 1654182"/>
              <a:gd name="connsiteX0" fmla="*/ 9389 w 3352276"/>
              <a:gd name="connsiteY0" fmla="*/ 165641 h 1654182"/>
              <a:gd name="connsiteX1" fmla="*/ 276623 w 3352276"/>
              <a:gd name="connsiteY1" fmla="*/ 7 h 1654182"/>
              <a:gd name="connsiteX2" fmla="*/ 3070083 w 3352276"/>
              <a:gd name="connsiteY2" fmla="*/ 7 h 1654182"/>
              <a:gd name="connsiteX3" fmla="*/ 3345784 w 3352276"/>
              <a:gd name="connsiteY3" fmla="*/ 148708 h 1654182"/>
              <a:gd name="connsiteX4" fmla="*/ 3345784 w 3352276"/>
              <a:gd name="connsiteY4" fmla="*/ 1378481 h 1654182"/>
              <a:gd name="connsiteX5" fmla="*/ 3239416 w 3352276"/>
              <a:gd name="connsiteY5" fmla="*/ 1654182 h 1654182"/>
              <a:gd name="connsiteX6" fmla="*/ 132689 w 3352276"/>
              <a:gd name="connsiteY6" fmla="*/ 1654182 h 1654182"/>
              <a:gd name="connsiteX7" fmla="*/ 922 w 3352276"/>
              <a:gd name="connsiteY7" fmla="*/ 1378481 h 1654182"/>
              <a:gd name="connsiteX8" fmla="*/ 9389 w 3352276"/>
              <a:gd name="connsiteY8" fmla="*/ 165641 h 16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276" h="1654182">
                <a:moveTo>
                  <a:pt x="9389" y="165641"/>
                </a:moveTo>
                <a:cubicBezTo>
                  <a:pt x="9389" y="13376"/>
                  <a:pt x="124358" y="7"/>
                  <a:pt x="276623" y="7"/>
                </a:cubicBezTo>
                <a:lnTo>
                  <a:pt x="3070083" y="7"/>
                </a:lnTo>
                <a:cubicBezTo>
                  <a:pt x="3222348" y="7"/>
                  <a:pt x="3345784" y="-3557"/>
                  <a:pt x="3345784" y="148708"/>
                </a:cubicBezTo>
                <a:lnTo>
                  <a:pt x="3345784" y="1378481"/>
                </a:lnTo>
                <a:cubicBezTo>
                  <a:pt x="3345784" y="1530746"/>
                  <a:pt x="3391681" y="1654182"/>
                  <a:pt x="3239416" y="1654182"/>
                </a:cubicBezTo>
                <a:lnTo>
                  <a:pt x="132689" y="1654182"/>
                </a:lnTo>
                <a:cubicBezTo>
                  <a:pt x="-19576" y="1654182"/>
                  <a:pt x="922" y="1530746"/>
                  <a:pt x="922" y="1378481"/>
                </a:cubicBezTo>
                <a:cubicBezTo>
                  <a:pt x="3744" y="974201"/>
                  <a:pt x="6567" y="569921"/>
                  <a:pt x="9389" y="165641"/>
                </a:cubicBezTo>
                <a:close/>
              </a:path>
            </a:pathLst>
          </a:custGeom>
        </p:spPr>
        <p:txBody>
          <a:bodyPr/>
          <a:lstStyle>
            <a:lvl1pPr marL="0" indent="0">
              <a:buFontTx/>
              <a:buNone/>
              <a:defRPr/>
            </a:lvl1pPr>
          </a:lstStyle>
          <a:p>
            <a:endParaRPr lang="de-DE"/>
          </a:p>
        </p:txBody>
      </p:sp>
    </p:spTree>
    <p:extLst>
      <p:ext uri="{BB962C8B-B14F-4D97-AF65-F5344CB8AC3E}">
        <p14:creationId xmlns:p14="http://schemas.microsoft.com/office/powerpoint/2010/main" val="377419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grpSp>
        <p:nvGrpSpPr>
          <p:cNvPr id="18" name="Group">
            <a:extLst>
              <a:ext uri="{FF2B5EF4-FFF2-40B4-BE49-F238E27FC236}">
                <a16:creationId xmlns:a16="http://schemas.microsoft.com/office/drawing/2014/main" id="{6246FF2F-0BEB-4749-A4B4-7D255247A518}"/>
              </a:ext>
            </a:extLst>
          </p:cNvPr>
          <p:cNvGrpSpPr/>
          <p:nvPr userDrawn="1"/>
        </p:nvGrpSpPr>
        <p:grpSpPr>
          <a:xfrm>
            <a:off x="360325" y="1722653"/>
            <a:ext cx="2752180" cy="1975855"/>
            <a:chOff x="12700" y="1166279"/>
            <a:chExt cx="6706791" cy="6886130"/>
          </a:xfrm>
        </p:grpSpPr>
        <p:pic>
          <p:nvPicPr>
            <p:cNvPr id="19" name="Image" descr="Image">
              <a:extLst>
                <a:ext uri="{FF2B5EF4-FFF2-40B4-BE49-F238E27FC236}">
                  <a16:creationId xmlns:a16="http://schemas.microsoft.com/office/drawing/2014/main" id="{BDE426F9-21B5-435D-AEFA-FE62C4C6A7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21" name="Image" descr="Image">
              <a:extLst>
                <a:ext uri="{FF2B5EF4-FFF2-40B4-BE49-F238E27FC236}">
                  <a16:creationId xmlns:a16="http://schemas.microsoft.com/office/drawing/2014/main" id="{0F8741A4-9826-49AC-8E5B-3E5F5D6A7E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1" y="4427214"/>
              <a:ext cx="6706790" cy="3544723"/>
            </a:xfrm>
            <a:prstGeom prst="rect">
              <a:avLst/>
            </a:prstGeom>
            <a:ln w="12700" cap="flat">
              <a:noFill/>
              <a:miter lim="400000"/>
            </a:ln>
            <a:effectLst/>
          </p:spPr>
        </p:pic>
      </p:grpSp>
      <p:sp>
        <p:nvSpPr>
          <p:cNvPr id="5" name="Text Placeholder 13">
            <a:extLst>
              <a:ext uri="{FF2B5EF4-FFF2-40B4-BE49-F238E27FC236}">
                <a16:creationId xmlns:a16="http://schemas.microsoft.com/office/drawing/2014/main" id="{01E9635B-33C6-41C4-904B-7946D9908E4A}"/>
              </a:ext>
            </a:extLst>
          </p:cNvPr>
          <p:cNvSpPr>
            <a:spLocks noGrp="1"/>
          </p:cNvSpPr>
          <p:nvPr>
            <p:ph type="body" sz="quarter" idx="13"/>
          </p:nvPr>
        </p:nvSpPr>
        <p:spPr>
          <a:xfrm>
            <a:off x="534406" y="192825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24" name="Text Placeholder 11">
            <a:extLst>
              <a:ext uri="{FF2B5EF4-FFF2-40B4-BE49-F238E27FC236}">
                <a16:creationId xmlns:a16="http://schemas.microsoft.com/office/drawing/2014/main" id="{689526AA-46F3-4234-BD46-74B6E174D8ED}"/>
              </a:ext>
            </a:extLst>
          </p:cNvPr>
          <p:cNvSpPr>
            <a:spLocks noGrp="1"/>
          </p:cNvSpPr>
          <p:nvPr>
            <p:ph type="body" sz="quarter" idx="12"/>
          </p:nvPr>
        </p:nvSpPr>
        <p:spPr>
          <a:xfrm>
            <a:off x="534405" y="2441511"/>
            <a:ext cx="2429275" cy="987490"/>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8" name="Title Placeholder 1">
            <a:extLst>
              <a:ext uri="{FF2B5EF4-FFF2-40B4-BE49-F238E27FC236}">
                <a16:creationId xmlns:a16="http://schemas.microsoft.com/office/drawing/2014/main" id="{7E0A21D1-CD82-4D30-BCA1-83BE44BBB89A}"/>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grpSp>
        <p:nvGrpSpPr>
          <p:cNvPr id="25" name="Group">
            <a:extLst>
              <a:ext uri="{FF2B5EF4-FFF2-40B4-BE49-F238E27FC236}">
                <a16:creationId xmlns:a16="http://schemas.microsoft.com/office/drawing/2014/main" id="{03324982-AE43-4815-AE82-58E33B34FA72}"/>
              </a:ext>
            </a:extLst>
          </p:cNvPr>
          <p:cNvGrpSpPr/>
          <p:nvPr userDrawn="1"/>
        </p:nvGrpSpPr>
        <p:grpSpPr>
          <a:xfrm>
            <a:off x="3246579" y="1722653"/>
            <a:ext cx="2752798" cy="1975855"/>
            <a:chOff x="12699" y="1166279"/>
            <a:chExt cx="6708296" cy="6886130"/>
          </a:xfrm>
        </p:grpSpPr>
        <p:pic>
          <p:nvPicPr>
            <p:cNvPr id="26" name="Image" descr="Image">
              <a:extLst>
                <a:ext uri="{FF2B5EF4-FFF2-40B4-BE49-F238E27FC236}">
                  <a16:creationId xmlns:a16="http://schemas.microsoft.com/office/drawing/2014/main" id="{729BD976-527E-4DE0-8665-932E3F031D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27" name="Image" descr="Image">
              <a:extLst>
                <a:ext uri="{FF2B5EF4-FFF2-40B4-BE49-F238E27FC236}">
                  <a16:creationId xmlns:a16="http://schemas.microsoft.com/office/drawing/2014/main" id="{95DED8D9-7F93-4EB2-8E1A-17D7E614FC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9" y="4427214"/>
              <a:ext cx="6708296" cy="3544723"/>
            </a:xfrm>
            <a:prstGeom prst="rect">
              <a:avLst/>
            </a:prstGeom>
            <a:ln w="12700" cap="flat">
              <a:noFill/>
              <a:miter lim="400000"/>
            </a:ln>
            <a:effectLst/>
          </p:spPr>
        </p:pic>
      </p:grpSp>
      <p:sp>
        <p:nvSpPr>
          <p:cNvPr id="28" name="Text Placeholder 13">
            <a:extLst>
              <a:ext uri="{FF2B5EF4-FFF2-40B4-BE49-F238E27FC236}">
                <a16:creationId xmlns:a16="http://schemas.microsoft.com/office/drawing/2014/main" id="{09907BCD-0F33-47E6-BA65-835480453AEC}"/>
              </a:ext>
            </a:extLst>
          </p:cNvPr>
          <p:cNvSpPr>
            <a:spLocks noGrp="1"/>
          </p:cNvSpPr>
          <p:nvPr>
            <p:ph type="body" sz="quarter" idx="15"/>
          </p:nvPr>
        </p:nvSpPr>
        <p:spPr>
          <a:xfrm>
            <a:off x="3420660" y="192825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29" name="Text Placeholder 11">
            <a:extLst>
              <a:ext uri="{FF2B5EF4-FFF2-40B4-BE49-F238E27FC236}">
                <a16:creationId xmlns:a16="http://schemas.microsoft.com/office/drawing/2014/main" id="{FE1D2672-D5FB-4C33-967D-DFF3038807C3}"/>
              </a:ext>
            </a:extLst>
          </p:cNvPr>
          <p:cNvSpPr>
            <a:spLocks noGrp="1"/>
          </p:cNvSpPr>
          <p:nvPr>
            <p:ph type="body" sz="quarter" idx="16"/>
          </p:nvPr>
        </p:nvSpPr>
        <p:spPr>
          <a:xfrm>
            <a:off x="3420659" y="2441511"/>
            <a:ext cx="2429275" cy="987489"/>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grpSp>
        <p:nvGrpSpPr>
          <p:cNvPr id="43" name="Group">
            <a:extLst>
              <a:ext uri="{FF2B5EF4-FFF2-40B4-BE49-F238E27FC236}">
                <a16:creationId xmlns:a16="http://schemas.microsoft.com/office/drawing/2014/main" id="{649BDC47-AA06-4AF3-BE0C-38BB77970252}"/>
              </a:ext>
            </a:extLst>
          </p:cNvPr>
          <p:cNvGrpSpPr/>
          <p:nvPr userDrawn="1"/>
        </p:nvGrpSpPr>
        <p:grpSpPr>
          <a:xfrm>
            <a:off x="6176942" y="1722653"/>
            <a:ext cx="2752798" cy="1975855"/>
            <a:chOff x="12699" y="1166279"/>
            <a:chExt cx="6708296" cy="6886130"/>
          </a:xfrm>
        </p:grpSpPr>
        <p:pic>
          <p:nvPicPr>
            <p:cNvPr id="44" name="Image" descr="Image">
              <a:extLst>
                <a:ext uri="{FF2B5EF4-FFF2-40B4-BE49-F238E27FC236}">
                  <a16:creationId xmlns:a16="http://schemas.microsoft.com/office/drawing/2014/main" id="{01B16358-7A4A-42FB-951F-703F820725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45" name="Image" descr="Image">
              <a:extLst>
                <a:ext uri="{FF2B5EF4-FFF2-40B4-BE49-F238E27FC236}">
                  <a16:creationId xmlns:a16="http://schemas.microsoft.com/office/drawing/2014/main" id="{EB4E5D16-817C-4595-813E-0923230662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99" y="4427214"/>
              <a:ext cx="6708296" cy="3544723"/>
            </a:xfrm>
            <a:prstGeom prst="rect">
              <a:avLst/>
            </a:prstGeom>
            <a:ln w="12700" cap="flat">
              <a:noFill/>
              <a:miter lim="400000"/>
            </a:ln>
            <a:effectLst/>
          </p:spPr>
        </p:pic>
      </p:grpSp>
      <p:sp>
        <p:nvSpPr>
          <p:cNvPr id="46" name="Text Placeholder 13">
            <a:extLst>
              <a:ext uri="{FF2B5EF4-FFF2-40B4-BE49-F238E27FC236}">
                <a16:creationId xmlns:a16="http://schemas.microsoft.com/office/drawing/2014/main" id="{5AB42BFA-8732-45EA-9768-BA257FA1DACC}"/>
              </a:ext>
            </a:extLst>
          </p:cNvPr>
          <p:cNvSpPr>
            <a:spLocks noGrp="1"/>
          </p:cNvSpPr>
          <p:nvPr>
            <p:ph type="body" sz="quarter" idx="18"/>
          </p:nvPr>
        </p:nvSpPr>
        <p:spPr>
          <a:xfrm>
            <a:off x="6351023" y="192825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47" name="Text Placeholder 11">
            <a:extLst>
              <a:ext uri="{FF2B5EF4-FFF2-40B4-BE49-F238E27FC236}">
                <a16:creationId xmlns:a16="http://schemas.microsoft.com/office/drawing/2014/main" id="{FFEA3235-9C84-477C-BA9C-CAAF9BC614FC}"/>
              </a:ext>
            </a:extLst>
          </p:cNvPr>
          <p:cNvSpPr>
            <a:spLocks noGrp="1"/>
          </p:cNvSpPr>
          <p:nvPr>
            <p:ph type="body" sz="quarter" idx="19"/>
          </p:nvPr>
        </p:nvSpPr>
        <p:spPr>
          <a:xfrm>
            <a:off x="6351022" y="2441511"/>
            <a:ext cx="2429275" cy="987489"/>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grpSp>
        <p:nvGrpSpPr>
          <p:cNvPr id="49" name="Group">
            <a:extLst>
              <a:ext uri="{FF2B5EF4-FFF2-40B4-BE49-F238E27FC236}">
                <a16:creationId xmlns:a16="http://schemas.microsoft.com/office/drawing/2014/main" id="{D8B3F0A4-B15E-438B-950D-6DFDC3C17B15}"/>
              </a:ext>
            </a:extLst>
          </p:cNvPr>
          <p:cNvGrpSpPr/>
          <p:nvPr userDrawn="1"/>
        </p:nvGrpSpPr>
        <p:grpSpPr>
          <a:xfrm>
            <a:off x="9100985" y="1722653"/>
            <a:ext cx="2752798" cy="1975855"/>
            <a:chOff x="12700" y="1166279"/>
            <a:chExt cx="6708295" cy="6886130"/>
          </a:xfrm>
        </p:grpSpPr>
        <p:pic>
          <p:nvPicPr>
            <p:cNvPr id="50" name="Image" descr="Image">
              <a:extLst>
                <a:ext uri="{FF2B5EF4-FFF2-40B4-BE49-F238E27FC236}">
                  <a16:creationId xmlns:a16="http://schemas.microsoft.com/office/drawing/2014/main" id="{B39132EC-86CC-4FFD-AC61-F8C38653E1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66279"/>
              <a:ext cx="6706791" cy="6886130"/>
            </a:xfrm>
            <a:prstGeom prst="rect">
              <a:avLst/>
            </a:prstGeom>
            <a:ln w="25400" cap="flat">
              <a:noFill/>
              <a:miter lim="400000"/>
            </a:ln>
            <a:effectLst>
              <a:outerShdw blurRad="508000" dir="5400000" rotWithShape="0">
                <a:srgbClr val="000000">
                  <a:alpha val="20000"/>
                </a:srgbClr>
              </a:outerShdw>
            </a:effectLst>
          </p:spPr>
        </p:pic>
        <p:pic>
          <p:nvPicPr>
            <p:cNvPr id="51" name="Image" descr="Image">
              <a:extLst>
                <a:ext uri="{FF2B5EF4-FFF2-40B4-BE49-F238E27FC236}">
                  <a16:creationId xmlns:a16="http://schemas.microsoft.com/office/drawing/2014/main" id="{F254795C-9373-40B7-A729-EB7A8CE230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065" y="4427214"/>
              <a:ext cx="6481930" cy="3544723"/>
            </a:xfrm>
            <a:prstGeom prst="rect">
              <a:avLst/>
            </a:prstGeom>
            <a:ln w="12700" cap="flat">
              <a:noFill/>
              <a:miter lim="400000"/>
            </a:ln>
            <a:effectLst/>
          </p:spPr>
        </p:pic>
      </p:grpSp>
      <p:sp>
        <p:nvSpPr>
          <p:cNvPr id="52" name="Text Placeholder 13">
            <a:extLst>
              <a:ext uri="{FF2B5EF4-FFF2-40B4-BE49-F238E27FC236}">
                <a16:creationId xmlns:a16="http://schemas.microsoft.com/office/drawing/2014/main" id="{687E4EB2-C442-4709-9226-C256DAA16D9E}"/>
              </a:ext>
            </a:extLst>
          </p:cNvPr>
          <p:cNvSpPr>
            <a:spLocks noGrp="1"/>
          </p:cNvSpPr>
          <p:nvPr>
            <p:ph type="body" sz="quarter" idx="21"/>
          </p:nvPr>
        </p:nvSpPr>
        <p:spPr>
          <a:xfrm>
            <a:off x="9275066" y="1928256"/>
            <a:ext cx="2429274" cy="383338"/>
          </a:xfrm>
          <a:prstGeom prst="rect">
            <a:avLst/>
          </a:prstGeom>
        </p:spPr>
        <p:txBody>
          <a:bodyPr/>
          <a:lstStyle>
            <a:lvl1pPr marL="0" indent="0">
              <a:buFontTx/>
              <a:buNone/>
              <a:defRPr sz="12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buFontTx/>
              <a:buNone/>
              <a:defRPr sz="2400" b="1">
                <a:latin typeface="Tahoma" panose="020B0604030504040204" pitchFamily="34" charset="0"/>
                <a:ea typeface="Tahoma" panose="020B0604030504040204" pitchFamily="34" charset="0"/>
                <a:cs typeface="Tahoma" panose="020B0604030504040204" pitchFamily="34" charset="0"/>
              </a:defRPr>
            </a:lvl2pPr>
            <a:lvl3pPr marL="359991" indent="0">
              <a:buFontTx/>
              <a:buNone/>
              <a:defRPr sz="2400" b="1">
                <a:latin typeface="Tahoma" panose="020B0604030504040204" pitchFamily="34" charset="0"/>
                <a:ea typeface="Tahoma" panose="020B0604030504040204" pitchFamily="34" charset="0"/>
                <a:cs typeface="Tahoma" panose="020B0604030504040204" pitchFamily="34" charset="0"/>
              </a:defRPr>
            </a:lvl3pPr>
            <a:lvl4pPr marL="539986" indent="0">
              <a:buFontTx/>
              <a:buNone/>
              <a:defRPr sz="2400" b="1">
                <a:latin typeface="Tahoma" panose="020B0604030504040204" pitchFamily="34" charset="0"/>
                <a:ea typeface="Tahoma" panose="020B0604030504040204" pitchFamily="34" charset="0"/>
                <a:cs typeface="Tahoma" panose="020B0604030504040204" pitchFamily="34" charset="0"/>
              </a:defRPr>
            </a:lvl4pPr>
            <a:lvl5pPr marL="719982" indent="0">
              <a:buFontTx/>
              <a:buNone/>
              <a:defRPr sz="2400" b="1">
                <a:latin typeface="Tahoma" panose="020B0604030504040204" pitchFamily="34" charset="0"/>
                <a:ea typeface="Tahoma" panose="020B0604030504040204" pitchFamily="34" charset="0"/>
                <a:cs typeface="Tahoma" panose="020B0604030504040204" pitchFamily="34" charset="0"/>
              </a:defRPr>
            </a:lvl5pPr>
          </a:lstStyle>
          <a:p>
            <a:pPr lvl="0"/>
            <a:r>
              <a:rPr lang="en-US"/>
              <a:t>Click</a:t>
            </a:r>
          </a:p>
        </p:txBody>
      </p:sp>
      <p:sp>
        <p:nvSpPr>
          <p:cNvPr id="53" name="Text Placeholder 11">
            <a:extLst>
              <a:ext uri="{FF2B5EF4-FFF2-40B4-BE49-F238E27FC236}">
                <a16:creationId xmlns:a16="http://schemas.microsoft.com/office/drawing/2014/main" id="{E272AD25-475A-4957-B0A3-D584A94087BE}"/>
              </a:ext>
            </a:extLst>
          </p:cNvPr>
          <p:cNvSpPr>
            <a:spLocks noGrp="1"/>
          </p:cNvSpPr>
          <p:nvPr>
            <p:ph type="body" sz="quarter" idx="22"/>
          </p:nvPr>
        </p:nvSpPr>
        <p:spPr>
          <a:xfrm>
            <a:off x="9275065" y="2441511"/>
            <a:ext cx="2429275" cy="987489"/>
          </a:xfrm>
          <a:prstGeom prst="rect">
            <a:avLst/>
          </a:prstGeom>
        </p:spPr>
        <p:txBody>
          <a:bodyPr/>
          <a:lstStyle>
            <a:lvl1pPr marL="171450" indent="-171450">
              <a:buFont typeface="Arial" panose="020B0604020202020204" pitchFamily="34" charset="0"/>
              <a:buChar char="•"/>
              <a:defRPr sz="11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76163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heme" Target="../theme/theme2.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image" Target="../media/image3.jpe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image" Target="../media/image2.pn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Dotted_Map_CMYK.psd" descr="Dotted_Map_CMYK.psd">
            <a:extLst>
              <a:ext uri="{FF2B5EF4-FFF2-40B4-BE49-F238E27FC236}">
                <a16:creationId xmlns:a16="http://schemas.microsoft.com/office/drawing/2014/main" id="{258CC26C-976D-4C99-98B4-EC5BA45CD3B1}"/>
              </a:ext>
            </a:extLst>
          </p:cNvPr>
          <p:cNvPicPr>
            <a:picLocks noChangeAspect="1"/>
          </p:cNvPicPr>
          <p:nvPr userDrawn="1"/>
        </p:nvPicPr>
        <p:blipFill>
          <a:blip r:embed="rId21" cstate="email">
            <a:alphaModFix amt="5000"/>
            <a:extLst>
              <a:ext uri="{28A0092B-C50C-407E-A947-70E740481C1C}">
                <a14:useLocalDpi xmlns:a14="http://schemas.microsoft.com/office/drawing/2010/main"/>
              </a:ext>
            </a:extLst>
          </a:blip>
          <a:stretch>
            <a:fillRect/>
          </a:stretch>
        </p:blipFill>
        <p:spPr>
          <a:xfrm>
            <a:off x="-831648" y="-269325"/>
            <a:ext cx="13712175" cy="6858000"/>
          </a:xfrm>
          <a:prstGeom prst="rect">
            <a:avLst/>
          </a:prstGeom>
          <a:ln w="12700">
            <a:miter lim="400000"/>
          </a:ln>
        </p:spPr>
      </p:pic>
      <p:sp>
        <p:nvSpPr>
          <p:cNvPr id="11" name="Miscellaneous information">
            <a:extLst>
              <a:ext uri="{FF2B5EF4-FFF2-40B4-BE49-F238E27FC236}">
                <a16:creationId xmlns:a16="http://schemas.microsoft.com/office/drawing/2014/main" id="{CCA7CE2A-2ED8-40D0-8744-B114ACFDD466}"/>
              </a:ext>
            </a:extLst>
          </p:cNvPr>
          <p:cNvSpPr txBox="1"/>
          <p:nvPr userDrawn="1"/>
        </p:nvSpPr>
        <p:spPr>
          <a:xfrm>
            <a:off x="9525663" y="6374417"/>
            <a:ext cx="2374350" cy="347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gn="l" defTabSz="825500">
              <a:defRPr sz="3300">
                <a:solidFill>
                  <a:srgbClr val="000000"/>
                </a:solidFill>
                <a:latin typeface="Larsseit"/>
                <a:ea typeface="Larsseit"/>
                <a:cs typeface="Larsseit"/>
                <a:sym typeface="Larsseit"/>
              </a:defRPr>
            </a:lvl1pPr>
          </a:lstStyle>
          <a:p>
            <a:pPr algn="r"/>
            <a:endParaRPr lang="de-DE" sz="1200">
              <a:solidFill>
                <a:srgbClr val="000000">
                  <a:alpha val="50000"/>
                </a:srgbClr>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descr="Image">
            <a:extLst>
              <a:ext uri="{FF2B5EF4-FFF2-40B4-BE49-F238E27FC236}">
                <a16:creationId xmlns:a16="http://schemas.microsoft.com/office/drawing/2014/main" id="{55F6DEB7-1E7F-4A39-92D0-4F60A177D99E}"/>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0639724" y="615221"/>
            <a:ext cx="971168" cy="592800"/>
          </a:xfrm>
          <a:prstGeom prst="rect">
            <a:avLst/>
          </a:prstGeom>
          <a:ln w="12700">
            <a:miter lim="400000"/>
          </a:ln>
        </p:spPr>
      </p:pic>
      <p:sp>
        <p:nvSpPr>
          <p:cNvPr id="2" name="Title Placeholder 1">
            <a:extLst>
              <a:ext uri="{FF2B5EF4-FFF2-40B4-BE49-F238E27FC236}">
                <a16:creationId xmlns:a16="http://schemas.microsoft.com/office/drawing/2014/main" id="{F1C0782E-631A-4799-B306-904C6E99DFC6}"/>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15" name="Datumsplatzhalter 3">
            <a:extLst>
              <a:ext uri="{FF2B5EF4-FFF2-40B4-BE49-F238E27FC236}">
                <a16:creationId xmlns:a16="http://schemas.microsoft.com/office/drawing/2014/main" id="{F732D057-B7F4-4F7E-AF0F-436F86A4FDEE}"/>
              </a:ext>
            </a:extLst>
          </p:cNvPr>
          <p:cNvSpPr txBox="1">
            <a:spLocks/>
          </p:cNvSpPr>
          <p:nvPr userDrawn="1"/>
        </p:nvSpPr>
        <p:spPr>
          <a:xfrm>
            <a:off x="10133617" y="6433582"/>
            <a:ext cx="1766396" cy="288000"/>
          </a:xfrm>
          <a:prstGeom prst="rect">
            <a:avLst/>
          </a:prstGeom>
        </p:spPr>
        <p:txBody>
          <a:bodyPr anchor="b"/>
          <a:lstStyle>
            <a:defPPr>
              <a:defRPr lang="de-DE"/>
            </a:defPPr>
            <a:lvl1pPr algn="ctr" rtl="0" fontAlgn="base">
              <a:spcBef>
                <a:spcPct val="0"/>
              </a:spcBef>
              <a:spcAft>
                <a:spcPct val="0"/>
              </a:spcAft>
              <a:defRPr sz="1400" kern="1200">
                <a:solidFill>
                  <a:srgbClr val="004372"/>
                </a:solidFill>
                <a:latin typeface="Arial" pitchFamily="34" charset="0"/>
                <a:ea typeface="MS PGothic" pitchFamily="34" charset="-128"/>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lgn="r"/>
            <a:fld id="{50A5F128-539F-4BC2-812E-674EEA1608FB}" type="datetime1">
              <a:rPr lang="en-GB" sz="800" noProof="0" smtClean="0">
                <a:solidFill>
                  <a:srgbClr val="9C9E9F"/>
                </a:solidFill>
              </a:rPr>
              <a:t>02/11/2022</a:t>
            </a:fld>
            <a:r>
              <a:rPr lang="en-GB" sz="800" noProof="0" dirty="0">
                <a:solidFill>
                  <a:srgbClr val="9C9E9F"/>
                </a:solidFill>
              </a:rPr>
              <a:t> / Page </a:t>
            </a:r>
            <a:fld id="{2E140F9B-1DCD-4EB1-BBCC-339FDDFF5E96}" type="slidenum">
              <a:rPr lang="en-GB" sz="800" noProof="0" smtClean="0">
                <a:solidFill>
                  <a:srgbClr val="9C9E9F"/>
                </a:solidFill>
              </a:rPr>
              <a:pPr algn="r"/>
              <a:t>‹#›</a:t>
            </a:fld>
            <a:endParaRPr lang="en-GB" sz="800" noProof="0" dirty="0">
              <a:solidFill>
                <a:srgbClr val="9C9E9F"/>
              </a:solidFill>
            </a:endParaRPr>
          </a:p>
        </p:txBody>
      </p:sp>
      <p:pic>
        <p:nvPicPr>
          <p:cNvPr id="4" name="Picture 3">
            <a:extLst>
              <a:ext uri="{FF2B5EF4-FFF2-40B4-BE49-F238E27FC236}">
                <a16:creationId xmlns:a16="http://schemas.microsoft.com/office/drawing/2014/main" id="{4E695482-37D7-4ED0-8B97-81E4AB181ED2}"/>
              </a:ext>
            </a:extLst>
          </p:cNvPr>
          <p:cNvPicPr>
            <a:picLocks noChangeAspect="1"/>
          </p:cNvPicPr>
          <p:nvPr userDrawn="1"/>
        </p:nvPicPr>
        <p:blipFill>
          <a:blip r:embed="rId2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30033" y="6588675"/>
            <a:ext cx="1101931" cy="97046"/>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815" r:id="rId2"/>
    <p:sldLayoutId id="2147483893" r:id="rId3"/>
    <p:sldLayoutId id="2147483897" r:id="rId4"/>
    <p:sldLayoutId id="2147483866" r:id="rId5"/>
    <p:sldLayoutId id="2147483892" r:id="rId6"/>
    <p:sldLayoutId id="2147483877" r:id="rId7"/>
    <p:sldLayoutId id="2147483896" r:id="rId8"/>
    <p:sldLayoutId id="2147483888" r:id="rId9"/>
    <p:sldLayoutId id="2147483889" r:id="rId10"/>
    <p:sldLayoutId id="2147483890" r:id="rId11"/>
    <p:sldLayoutId id="2147483880" r:id="rId12"/>
    <p:sldLayoutId id="2147483884" r:id="rId13"/>
    <p:sldLayoutId id="2147483865" r:id="rId14"/>
    <p:sldLayoutId id="2147483882" r:id="rId15"/>
    <p:sldLayoutId id="2147483845" r:id="rId16"/>
    <p:sldLayoutId id="2147483844" r:id="rId17"/>
    <p:sldLayoutId id="2147483848" r:id="rId18"/>
    <p:sldLayoutId id="2147483854" r:id="rId19"/>
  </p:sldLayoutIdLst>
  <p:hf sldNum="0" hdr="0"/>
  <p:txStyles>
    <p:titleStyle>
      <a:lvl1pPr algn="l" rtl="0" eaLnBrk="1" fontAlgn="base" hangingPunct="1">
        <a:spcBef>
          <a:spcPct val="0"/>
        </a:spcBef>
        <a:spcAft>
          <a:spcPct val="0"/>
        </a:spcAft>
        <a:defRPr lang="de-DE" sz="2400" b="1" kern="1200" cap="none" baseline="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l" rtl="0" eaLnBrk="1" fontAlgn="base" hangingPunct="1">
        <a:spcBef>
          <a:spcPct val="0"/>
        </a:spcBef>
        <a:spcAft>
          <a:spcPct val="0"/>
        </a:spcAft>
        <a:defRPr sz="3200">
          <a:solidFill>
            <a:srgbClr val="2C34A0"/>
          </a:solidFill>
          <a:latin typeface="Verdana" charset="0"/>
          <a:ea typeface="MS PGothic" pitchFamily="34" charset="-128"/>
          <a:cs typeface="MS PGothic" charset="0"/>
        </a:defRPr>
      </a:lvl2pPr>
      <a:lvl3pPr algn="l" rtl="0" eaLnBrk="1" fontAlgn="base" hangingPunct="1">
        <a:spcBef>
          <a:spcPct val="0"/>
        </a:spcBef>
        <a:spcAft>
          <a:spcPct val="0"/>
        </a:spcAft>
        <a:defRPr sz="3200">
          <a:solidFill>
            <a:srgbClr val="2C34A0"/>
          </a:solidFill>
          <a:latin typeface="Verdana" charset="0"/>
          <a:ea typeface="MS PGothic" pitchFamily="34" charset="-128"/>
          <a:cs typeface="MS PGothic" charset="0"/>
        </a:defRPr>
      </a:lvl3pPr>
      <a:lvl4pPr algn="l" rtl="0" eaLnBrk="1" fontAlgn="base" hangingPunct="1">
        <a:spcBef>
          <a:spcPct val="0"/>
        </a:spcBef>
        <a:spcAft>
          <a:spcPct val="0"/>
        </a:spcAft>
        <a:defRPr sz="3200">
          <a:solidFill>
            <a:srgbClr val="2C34A0"/>
          </a:solidFill>
          <a:latin typeface="Verdana" charset="0"/>
          <a:ea typeface="MS PGothic" pitchFamily="34" charset="-128"/>
          <a:cs typeface="MS PGothic" charset="0"/>
        </a:defRPr>
      </a:lvl4pPr>
      <a:lvl5pPr algn="l" rtl="0" eaLnBrk="1" fontAlgn="base" hangingPunct="1">
        <a:spcBef>
          <a:spcPct val="0"/>
        </a:spcBef>
        <a:spcAft>
          <a:spcPct val="0"/>
        </a:spcAft>
        <a:defRPr sz="3200">
          <a:solidFill>
            <a:srgbClr val="2C34A0"/>
          </a:solidFill>
          <a:latin typeface="Verdana" charset="0"/>
          <a:ea typeface="MS PGothic" pitchFamily="34" charset="-128"/>
          <a:cs typeface="MS PGothic" charset="0"/>
        </a:defRPr>
      </a:lvl5pPr>
      <a:lvl6pPr marL="457189" algn="l" rtl="0" eaLnBrk="1" fontAlgn="base" hangingPunct="1">
        <a:spcBef>
          <a:spcPct val="0"/>
        </a:spcBef>
        <a:spcAft>
          <a:spcPct val="0"/>
        </a:spcAft>
        <a:defRPr sz="3200">
          <a:solidFill>
            <a:srgbClr val="2C34A0"/>
          </a:solidFill>
          <a:latin typeface="Verdana" charset="0"/>
          <a:ea typeface="ＭＳ Ｐゴシック" charset="0"/>
        </a:defRPr>
      </a:lvl6pPr>
      <a:lvl7pPr marL="914377" algn="l" rtl="0" eaLnBrk="1" fontAlgn="base" hangingPunct="1">
        <a:spcBef>
          <a:spcPct val="0"/>
        </a:spcBef>
        <a:spcAft>
          <a:spcPct val="0"/>
        </a:spcAft>
        <a:defRPr sz="3200">
          <a:solidFill>
            <a:srgbClr val="2C34A0"/>
          </a:solidFill>
          <a:latin typeface="Verdana" charset="0"/>
          <a:ea typeface="ＭＳ Ｐゴシック" charset="0"/>
        </a:defRPr>
      </a:lvl7pPr>
      <a:lvl8pPr marL="1371566" algn="l" rtl="0" eaLnBrk="1" fontAlgn="base" hangingPunct="1">
        <a:spcBef>
          <a:spcPct val="0"/>
        </a:spcBef>
        <a:spcAft>
          <a:spcPct val="0"/>
        </a:spcAft>
        <a:defRPr sz="3200">
          <a:solidFill>
            <a:srgbClr val="2C34A0"/>
          </a:solidFill>
          <a:latin typeface="Verdana" charset="0"/>
          <a:ea typeface="ＭＳ Ｐゴシック" charset="0"/>
        </a:defRPr>
      </a:lvl8pPr>
      <a:lvl9pPr marL="1828754" algn="l" rtl="0" eaLnBrk="1" fontAlgn="base" hangingPunct="1">
        <a:spcBef>
          <a:spcPct val="0"/>
        </a:spcBef>
        <a:spcAft>
          <a:spcPct val="0"/>
        </a:spcAft>
        <a:defRPr sz="3200">
          <a:solidFill>
            <a:srgbClr val="2C34A0"/>
          </a:solidFill>
          <a:latin typeface="Verdana" charset="0"/>
          <a:ea typeface="ＭＳ Ｐゴシック" charset="0"/>
        </a:defRPr>
      </a:lvl9pPr>
    </p:titleStyle>
    <p:bodyStyle>
      <a:lvl1pPr marL="179996" indent="-179996" algn="l" rtl="0" eaLnBrk="1" fontAlgn="base" hangingPunct="1">
        <a:lnSpc>
          <a:spcPct val="100000"/>
        </a:lnSpc>
        <a:spcBef>
          <a:spcPct val="20000"/>
        </a:spcBef>
        <a:spcAft>
          <a:spcPts val="600"/>
        </a:spcAft>
        <a:buClr>
          <a:schemeClr val="tx1"/>
        </a:buClr>
        <a:buFont typeface="Wingdings" charset="2"/>
        <a:buChar char="§"/>
        <a:defRPr sz="1200" cap="none" baseline="0">
          <a:solidFill>
            <a:srgbClr val="3C3E3F"/>
          </a:solidFill>
          <a:latin typeface="+mn-lt"/>
          <a:ea typeface="MS PGothic" pitchFamily="34" charset="-128"/>
          <a:cs typeface="MS PGothic" charset="0"/>
        </a:defRPr>
      </a:lvl1pPr>
      <a:lvl2pPr marL="359991" indent="-179996" algn="l" rtl="0" eaLnBrk="1" fontAlgn="base" hangingPunct="1">
        <a:lnSpc>
          <a:spcPts val="1200"/>
        </a:lnSpc>
        <a:spcBef>
          <a:spcPct val="20000"/>
        </a:spcBef>
        <a:spcAft>
          <a:spcPts val="300"/>
        </a:spcAft>
        <a:buClr>
          <a:schemeClr val="tx1"/>
        </a:buClr>
        <a:buFont typeface="Wingdings" charset="2"/>
        <a:buChar char="§"/>
        <a:defRPr sz="1000" cap="none" baseline="0">
          <a:solidFill>
            <a:srgbClr val="707173"/>
          </a:solidFill>
          <a:latin typeface="+mn-lt"/>
          <a:ea typeface="MS PGothic" pitchFamily="34" charset="-128"/>
          <a:cs typeface="MS PGothic" charset="0"/>
        </a:defRPr>
      </a:lvl2pPr>
      <a:lvl3pPr marL="539987" indent="-179996" algn="l" rtl="0" eaLnBrk="1" fontAlgn="base" hangingPunct="1">
        <a:lnSpc>
          <a:spcPts val="1200"/>
        </a:lnSpc>
        <a:spcBef>
          <a:spcPct val="20000"/>
        </a:spcBef>
        <a:spcAft>
          <a:spcPts val="300"/>
        </a:spcAft>
        <a:buClr>
          <a:schemeClr val="tx1"/>
        </a:buClr>
        <a:buFont typeface="Wingdings" charset="2"/>
        <a:buChar char="§"/>
        <a:defRPr sz="1000" cap="none" baseline="0">
          <a:solidFill>
            <a:srgbClr val="707173"/>
          </a:solidFill>
          <a:latin typeface="+mn-lt"/>
          <a:ea typeface="MS PGothic" pitchFamily="34" charset="-128"/>
          <a:cs typeface="MS PGothic" charset="0"/>
        </a:defRPr>
      </a:lvl3pPr>
      <a:lvl4pPr marL="719982" indent="-179996" algn="l" rtl="0" eaLnBrk="1" fontAlgn="base" hangingPunct="1">
        <a:lnSpc>
          <a:spcPts val="1200"/>
        </a:lnSpc>
        <a:spcBef>
          <a:spcPct val="20000"/>
        </a:spcBef>
        <a:spcAft>
          <a:spcPts val="300"/>
        </a:spcAft>
        <a:buClr>
          <a:schemeClr val="tx1"/>
        </a:buClr>
        <a:buFont typeface="Wingdings" charset="2"/>
        <a:buChar char="§"/>
        <a:defRPr sz="1000" cap="none" baseline="0">
          <a:solidFill>
            <a:srgbClr val="707173"/>
          </a:solidFill>
          <a:latin typeface="+mn-lt"/>
          <a:ea typeface="MS PGothic" pitchFamily="34" charset="-128"/>
          <a:cs typeface="MS PGothic" charset="0"/>
        </a:defRPr>
      </a:lvl4pPr>
      <a:lvl5pPr marL="899978" indent="-179996" algn="l" rtl="0" eaLnBrk="1" fontAlgn="base" hangingPunct="1">
        <a:lnSpc>
          <a:spcPts val="1200"/>
        </a:lnSpc>
        <a:spcBef>
          <a:spcPct val="20000"/>
        </a:spcBef>
        <a:spcAft>
          <a:spcPts val="300"/>
        </a:spcAft>
        <a:buClr>
          <a:schemeClr val="tx1"/>
        </a:buClr>
        <a:buFont typeface="Wingdings" charset="2"/>
        <a:buChar char="§"/>
        <a:defRPr sz="1000" cap="none" baseline="0">
          <a:solidFill>
            <a:srgbClr val="707173"/>
          </a:solidFill>
          <a:latin typeface="+mn-lt"/>
          <a:ea typeface="MS PGothic" pitchFamily="34" charset="-128"/>
          <a:cs typeface="MS PGothic" charset="0"/>
        </a:defRPr>
      </a:lvl5pPr>
      <a:lvl6pPr marL="2514537" indent="-228594" algn="l" rtl="0" eaLnBrk="1" fontAlgn="base" hangingPunct="1">
        <a:spcBef>
          <a:spcPct val="20000"/>
        </a:spcBef>
        <a:spcAft>
          <a:spcPct val="0"/>
        </a:spcAft>
        <a:buClr>
          <a:srgbClr val="6ABC20"/>
        </a:buClr>
        <a:buChar char="»"/>
        <a:defRPr sz="2000">
          <a:solidFill>
            <a:srgbClr val="2C34A0"/>
          </a:solidFill>
          <a:latin typeface="+mn-lt"/>
          <a:ea typeface="+mn-ea"/>
        </a:defRPr>
      </a:lvl6pPr>
      <a:lvl7pPr marL="2971726" indent="-228594" algn="l" rtl="0" eaLnBrk="1" fontAlgn="base" hangingPunct="1">
        <a:spcBef>
          <a:spcPct val="20000"/>
        </a:spcBef>
        <a:spcAft>
          <a:spcPct val="0"/>
        </a:spcAft>
        <a:buClr>
          <a:srgbClr val="6ABC20"/>
        </a:buClr>
        <a:buChar char="»"/>
        <a:defRPr sz="2000">
          <a:solidFill>
            <a:srgbClr val="2C34A0"/>
          </a:solidFill>
          <a:latin typeface="+mn-lt"/>
          <a:ea typeface="+mn-ea"/>
        </a:defRPr>
      </a:lvl7pPr>
      <a:lvl8pPr marL="3428914" indent="-228594" algn="l" rtl="0" eaLnBrk="1" fontAlgn="base" hangingPunct="1">
        <a:spcBef>
          <a:spcPct val="20000"/>
        </a:spcBef>
        <a:spcAft>
          <a:spcPct val="0"/>
        </a:spcAft>
        <a:buClr>
          <a:srgbClr val="6ABC20"/>
        </a:buClr>
        <a:buChar char="»"/>
        <a:defRPr sz="2000">
          <a:solidFill>
            <a:srgbClr val="2C34A0"/>
          </a:solidFill>
          <a:latin typeface="+mn-lt"/>
          <a:ea typeface="+mn-ea"/>
        </a:defRPr>
      </a:lvl8pPr>
      <a:lvl9pPr marL="3886103" indent="-228594" algn="l" rtl="0" eaLnBrk="1" fontAlgn="base" hangingPunct="1">
        <a:spcBef>
          <a:spcPct val="20000"/>
        </a:spcBef>
        <a:spcAft>
          <a:spcPct val="0"/>
        </a:spcAft>
        <a:buClr>
          <a:srgbClr val="6ABC20"/>
        </a:buClr>
        <a:buChar char="»"/>
        <a:defRPr sz="2000">
          <a:solidFill>
            <a:srgbClr val="2C34A0"/>
          </a:solidFill>
          <a:latin typeface="+mn-lt"/>
          <a:ea typeface="+mn-ea"/>
        </a:defRPr>
      </a:lvl9pPr>
    </p:bodyStyle>
    <p:otherStyle>
      <a:defPPr>
        <a:defRPr lang="de-DE"/>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Dotted_Map_CMYK.psd" descr="Dotted_Map_CMYK.psd">
            <a:extLst>
              <a:ext uri="{FF2B5EF4-FFF2-40B4-BE49-F238E27FC236}">
                <a16:creationId xmlns:a16="http://schemas.microsoft.com/office/drawing/2014/main" id="{258CC26C-976D-4C99-98B4-EC5BA45CD3B1}"/>
              </a:ext>
            </a:extLst>
          </p:cNvPr>
          <p:cNvPicPr>
            <a:picLocks noChangeAspect="1"/>
          </p:cNvPicPr>
          <p:nvPr userDrawn="1"/>
        </p:nvPicPr>
        <p:blipFill>
          <a:blip r:embed="rId27" cstate="email">
            <a:alphaModFix amt="5000"/>
            <a:extLst>
              <a:ext uri="{28A0092B-C50C-407E-A947-70E740481C1C}">
                <a14:useLocalDpi xmlns:a14="http://schemas.microsoft.com/office/drawing/2010/main"/>
              </a:ext>
            </a:extLst>
          </a:blip>
          <a:stretch>
            <a:fillRect/>
          </a:stretch>
        </p:blipFill>
        <p:spPr>
          <a:xfrm>
            <a:off x="-831648" y="-269325"/>
            <a:ext cx="13712175" cy="6858000"/>
          </a:xfrm>
          <a:prstGeom prst="rect">
            <a:avLst/>
          </a:prstGeom>
          <a:ln w="12700">
            <a:miter lim="400000"/>
          </a:ln>
        </p:spPr>
      </p:pic>
      <p:sp>
        <p:nvSpPr>
          <p:cNvPr id="11" name="Miscellaneous information">
            <a:extLst>
              <a:ext uri="{FF2B5EF4-FFF2-40B4-BE49-F238E27FC236}">
                <a16:creationId xmlns:a16="http://schemas.microsoft.com/office/drawing/2014/main" id="{CCA7CE2A-2ED8-40D0-8744-B114ACFDD466}"/>
              </a:ext>
            </a:extLst>
          </p:cNvPr>
          <p:cNvSpPr txBox="1"/>
          <p:nvPr userDrawn="1"/>
        </p:nvSpPr>
        <p:spPr>
          <a:xfrm>
            <a:off x="9525663" y="6374417"/>
            <a:ext cx="2374350" cy="347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gn="l" defTabSz="825500">
              <a:defRPr sz="3300">
                <a:solidFill>
                  <a:srgbClr val="000000"/>
                </a:solidFill>
                <a:latin typeface="Larsseit"/>
                <a:ea typeface="Larsseit"/>
                <a:cs typeface="Larsseit"/>
                <a:sym typeface="Larsseit"/>
              </a:defRPr>
            </a:lvl1pPr>
          </a:lstStyle>
          <a:p>
            <a:pPr algn="r"/>
            <a:endParaRPr lang="de-DE" sz="1200">
              <a:solidFill>
                <a:srgbClr val="000000">
                  <a:alpha val="50000"/>
                </a:srgbClr>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descr="Image">
            <a:extLst>
              <a:ext uri="{FF2B5EF4-FFF2-40B4-BE49-F238E27FC236}">
                <a16:creationId xmlns:a16="http://schemas.microsoft.com/office/drawing/2014/main" id="{55F6DEB7-1E7F-4A39-92D0-4F60A177D99E}"/>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10639724" y="615221"/>
            <a:ext cx="971168" cy="592800"/>
          </a:xfrm>
          <a:prstGeom prst="rect">
            <a:avLst/>
          </a:prstGeom>
          <a:ln w="12700">
            <a:miter lim="400000"/>
          </a:ln>
        </p:spPr>
      </p:pic>
      <p:sp>
        <p:nvSpPr>
          <p:cNvPr id="2" name="Title Placeholder 1">
            <a:extLst>
              <a:ext uri="{FF2B5EF4-FFF2-40B4-BE49-F238E27FC236}">
                <a16:creationId xmlns:a16="http://schemas.microsoft.com/office/drawing/2014/main" id="{F1C0782E-631A-4799-B306-904C6E99DFC6}"/>
              </a:ext>
            </a:extLst>
          </p:cNvPr>
          <p:cNvSpPr>
            <a:spLocks noGrp="1"/>
          </p:cNvSpPr>
          <p:nvPr>
            <p:ph type="title"/>
          </p:nvPr>
        </p:nvSpPr>
        <p:spPr>
          <a:xfrm>
            <a:off x="430033" y="495286"/>
            <a:ext cx="8623852" cy="712735"/>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15" name="Datumsplatzhalter 3">
            <a:extLst>
              <a:ext uri="{FF2B5EF4-FFF2-40B4-BE49-F238E27FC236}">
                <a16:creationId xmlns:a16="http://schemas.microsoft.com/office/drawing/2014/main" id="{F732D057-B7F4-4F7E-AF0F-436F86A4FDEE}"/>
              </a:ext>
            </a:extLst>
          </p:cNvPr>
          <p:cNvSpPr txBox="1">
            <a:spLocks/>
          </p:cNvSpPr>
          <p:nvPr userDrawn="1"/>
        </p:nvSpPr>
        <p:spPr>
          <a:xfrm>
            <a:off x="10133617" y="6433582"/>
            <a:ext cx="1766396" cy="288000"/>
          </a:xfrm>
          <a:prstGeom prst="rect">
            <a:avLst/>
          </a:prstGeom>
        </p:spPr>
        <p:txBody>
          <a:bodyPr anchor="b"/>
          <a:lstStyle>
            <a:defPPr>
              <a:defRPr lang="de-DE"/>
            </a:defPPr>
            <a:lvl1pPr algn="ctr" rtl="0" fontAlgn="base">
              <a:spcBef>
                <a:spcPct val="0"/>
              </a:spcBef>
              <a:spcAft>
                <a:spcPct val="0"/>
              </a:spcAft>
              <a:defRPr sz="1400" kern="1200">
                <a:solidFill>
                  <a:srgbClr val="004372"/>
                </a:solidFill>
                <a:latin typeface="Arial" pitchFamily="34" charset="0"/>
                <a:ea typeface="MS PGothic" pitchFamily="34" charset="-128"/>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lgn="r"/>
            <a:r>
              <a:rPr lang="en-GB" sz="800" noProof="0" dirty="0">
                <a:solidFill>
                  <a:srgbClr val="9C9E9F"/>
                </a:solidFill>
              </a:rPr>
              <a:t>Rev 1_2022 / Page </a:t>
            </a:r>
            <a:fld id="{2E140F9B-1DCD-4EB1-BBCC-339FDDFF5E96}" type="slidenum">
              <a:rPr lang="en-GB" sz="800" noProof="0" smtClean="0">
                <a:solidFill>
                  <a:srgbClr val="9C9E9F"/>
                </a:solidFill>
              </a:rPr>
              <a:pPr algn="r"/>
              <a:t>‹#›</a:t>
            </a:fld>
            <a:endParaRPr lang="en-GB" sz="800" noProof="0" dirty="0">
              <a:solidFill>
                <a:srgbClr val="9C9E9F"/>
              </a:solidFill>
            </a:endParaRPr>
          </a:p>
        </p:txBody>
      </p:sp>
      <p:pic>
        <p:nvPicPr>
          <p:cNvPr id="4" name="Picture 3">
            <a:extLst>
              <a:ext uri="{FF2B5EF4-FFF2-40B4-BE49-F238E27FC236}">
                <a16:creationId xmlns:a16="http://schemas.microsoft.com/office/drawing/2014/main" id="{4E695482-37D7-4ED0-8B97-81E4AB181ED2}"/>
              </a:ext>
            </a:extLst>
          </p:cNvPr>
          <p:cNvPicPr>
            <a:picLocks noChangeAspect="1"/>
          </p:cNvPicPr>
          <p:nvPr userDrawn="1"/>
        </p:nvPicPr>
        <p:blipFill>
          <a:blip r:embed="rId29"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30033" y="6588675"/>
            <a:ext cx="1101931" cy="97046"/>
          </a:xfrm>
          <a:prstGeom prst="rect">
            <a:avLst/>
          </a:prstGeom>
        </p:spPr>
      </p:pic>
    </p:spTree>
    <p:extLst>
      <p:ext uri="{BB962C8B-B14F-4D97-AF65-F5344CB8AC3E}">
        <p14:creationId xmlns:p14="http://schemas.microsoft.com/office/powerpoint/2010/main" val="2487077801"/>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Lst>
  <p:hf sldNum="0" hdr="0"/>
  <p:txStyles>
    <p:titleStyle>
      <a:lvl1pPr algn="l" rtl="0" eaLnBrk="1" fontAlgn="base" hangingPunct="1">
        <a:spcBef>
          <a:spcPct val="0"/>
        </a:spcBef>
        <a:spcAft>
          <a:spcPct val="0"/>
        </a:spcAft>
        <a:defRPr lang="de-DE" sz="2400" b="1" kern="1200" cap="none" baseline="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l" rtl="0" eaLnBrk="1" fontAlgn="base" hangingPunct="1">
        <a:spcBef>
          <a:spcPct val="0"/>
        </a:spcBef>
        <a:spcAft>
          <a:spcPct val="0"/>
        </a:spcAft>
        <a:defRPr sz="3200">
          <a:solidFill>
            <a:srgbClr val="2C34A0"/>
          </a:solidFill>
          <a:latin typeface="Verdana" charset="0"/>
          <a:ea typeface="MS PGothic" pitchFamily="34" charset="-128"/>
          <a:cs typeface="MS PGothic" charset="0"/>
        </a:defRPr>
      </a:lvl2pPr>
      <a:lvl3pPr algn="l" rtl="0" eaLnBrk="1" fontAlgn="base" hangingPunct="1">
        <a:spcBef>
          <a:spcPct val="0"/>
        </a:spcBef>
        <a:spcAft>
          <a:spcPct val="0"/>
        </a:spcAft>
        <a:defRPr sz="3200">
          <a:solidFill>
            <a:srgbClr val="2C34A0"/>
          </a:solidFill>
          <a:latin typeface="Verdana" charset="0"/>
          <a:ea typeface="MS PGothic" pitchFamily="34" charset="-128"/>
          <a:cs typeface="MS PGothic" charset="0"/>
        </a:defRPr>
      </a:lvl3pPr>
      <a:lvl4pPr algn="l" rtl="0" eaLnBrk="1" fontAlgn="base" hangingPunct="1">
        <a:spcBef>
          <a:spcPct val="0"/>
        </a:spcBef>
        <a:spcAft>
          <a:spcPct val="0"/>
        </a:spcAft>
        <a:defRPr sz="3200">
          <a:solidFill>
            <a:srgbClr val="2C34A0"/>
          </a:solidFill>
          <a:latin typeface="Verdana" charset="0"/>
          <a:ea typeface="MS PGothic" pitchFamily="34" charset="-128"/>
          <a:cs typeface="MS PGothic" charset="0"/>
        </a:defRPr>
      </a:lvl4pPr>
      <a:lvl5pPr algn="l" rtl="0" eaLnBrk="1" fontAlgn="base" hangingPunct="1">
        <a:spcBef>
          <a:spcPct val="0"/>
        </a:spcBef>
        <a:spcAft>
          <a:spcPct val="0"/>
        </a:spcAft>
        <a:defRPr sz="3200">
          <a:solidFill>
            <a:srgbClr val="2C34A0"/>
          </a:solidFill>
          <a:latin typeface="Verdana" charset="0"/>
          <a:ea typeface="MS PGothic" pitchFamily="34" charset="-128"/>
          <a:cs typeface="MS PGothic" charset="0"/>
        </a:defRPr>
      </a:lvl5pPr>
      <a:lvl6pPr marL="457189" algn="l" rtl="0" eaLnBrk="1" fontAlgn="base" hangingPunct="1">
        <a:spcBef>
          <a:spcPct val="0"/>
        </a:spcBef>
        <a:spcAft>
          <a:spcPct val="0"/>
        </a:spcAft>
        <a:defRPr sz="3200">
          <a:solidFill>
            <a:srgbClr val="2C34A0"/>
          </a:solidFill>
          <a:latin typeface="Verdana" charset="0"/>
          <a:ea typeface="ＭＳ Ｐゴシック" charset="0"/>
        </a:defRPr>
      </a:lvl6pPr>
      <a:lvl7pPr marL="914377" algn="l" rtl="0" eaLnBrk="1" fontAlgn="base" hangingPunct="1">
        <a:spcBef>
          <a:spcPct val="0"/>
        </a:spcBef>
        <a:spcAft>
          <a:spcPct val="0"/>
        </a:spcAft>
        <a:defRPr sz="3200">
          <a:solidFill>
            <a:srgbClr val="2C34A0"/>
          </a:solidFill>
          <a:latin typeface="Verdana" charset="0"/>
          <a:ea typeface="ＭＳ Ｐゴシック" charset="0"/>
        </a:defRPr>
      </a:lvl7pPr>
      <a:lvl8pPr marL="1371566" algn="l" rtl="0" eaLnBrk="1" fontAlgn="base" hangingPunct="1">
        <a:spcBef>
          <a:spcPct val="0"/>
        </a:spcBef>
        <a:spcAft>
          <a:spcPct val="0"/>
        </a:spcAft>
        <a:defRPr sz="3200">
          <a:solidFill>
            <a:srgbClr val="2C34A0"/>
          </a:solidFill>
          <a:latin typeface="Verdana" charset="0"/>
          <a:ea typeface="ＭＳ Ｐゴシック" charset="0"/>
        </a:defRPr>
      </a:lvl8pPr>
      <a:lvl9pPr marL="1828754" algn="l" rtl="0" eaLnBrk="1" fontAlgn="base" hangingPunct="1">
        <a:spcBef>
          <a:spcPct val="0"/>
        </a:spcBef>
        <a:spcAft>
          <a:spcPct val="0"/>
        </a:spcAft>
        <a:defRPr sz="3200">
          <a:solidFill>
            <a:srgbClr val="2C34A0"/>
          </a:solidFill>
          <a:latin typeface="Verdana" charset="0"/>
          <a:ea typeface="ＭＳ Ｐゴシック" charset="0"/>
        </a:defRPr>
      </a:lvl9pPr>
    </p:titleStyle>
    <p:bodyStyle>
      <a:lvl1pPr marL="179996" indent="-179996" algn="l" rtl="0" eaLnBrk="1" fontAlgn="base" hangingPunct="1">
        <a:lnSpc>
          <a:spcPct val="100000"/>
        </a:lnSpc>
        <a:spcBef>
          <a:spcPct val="20000"/>
        </a:spcBef>
        <a:spcAft>
          <a:spcPts val="600"/>
        </a:spcAft>
        <a:buClr>
          <a:schemeClr val="tx1"/>
        </a:buClr>
        <a:buFont typeface="Wingdings" charset="2"/>
        <a:buChar char="§"/>
        <a:defRPr sz="1200" cap="none" baseline="0">
          <a:solidFill>
            <a:srgbClr val="3C3E3F"/>
          </a:solidFill>
          <a:latin typeface="+mn-lt"/>
          <a:ea typeface="MS PGothic" pitchFamily="34" charset="-128"/>
          <a:cs typeface="MS PGothic" charset="0"/>
        </a:defRPr>
      </a:lvl1pPr>
      <a:lvl2pPr marL="359991" indent="-179996" algn="l" rtl="0" eaLnBrk="1" fontAlgn="base" hangingPunct="1">
        <a:lnSpc>
          <a:spcPts val="1200"/>
        </a:lnSpc>
        <a:spcBef>
          <a:spcPct val="20000"/>
        </a:spcBef>
        <a:spcAft>
          <a:spcPts val="300"/>
        </a:spcAft>
        <a:buClr>
          <a:schemeClr val="tx1"/>
        </a:buClr>
        <a:buFont typeface="Wingdings" charset="2"/>
        <a:buChar char="§"/>
        <a:defRPr sz="1000" cap="none" baseline="0">
          <a:solidFill>
            <a:srgbClr val="707173"/>
          </a:solidFill>
          <a:latin typeface="+mn-lt"/>
          <a:ea typeface="MS PGothic" pitchFamily="34" charset="-128"/>
          <a:cs typeface="MS PGothic" charset="0"/>
        </a:defRPr>
      </a:lvl2pPr>
      <a:lvl3pPr marL="539987" indent="-179996" algn="l" rtl="0" eaLnBrk="1" fontAlgn="base" hangingPunct="1">
        <a:lnSpc>
          <a:spcPts val="1200"/>
        </a:lnSpc>
        <a:spcBef>
          <a:spcPct val="20000"/>
        </a:spcBef>
        <a:spcAft>
          <a:spcPts val="300"/>
        </a:spcAft>
        <a:buClr>
          <a:schemeClr val="tx1"/>
        </a:buClr>
        <a:buFont typeface="Wingdings" charset="2"/>
        <a:buChar char="§"/>
        <a:defRPr sz="1000" cap="none" baseline="0">
          <a:solidFill>
            <a:srgbClr val="707173"/>
          </a:solidFill>
          <a:latin typeface="+mn-lt"/>
          <a:ea typeface="MS PGothic" pitchFamily="34" charset="-128"/>
          <a:cs typeface="MS PGothic" charset="0"/>
        </a:defRPr>
      </a:lvl3pPr>
      <a:lvl4pPr marL="719982" indent="-179996" algn="l" rtl="0" eaLnBrk="1" fontAlgn="base" hangingPunct="1">
        <a:lnSpc>
          <a:spcPts val="1200"/>
        </a:lnSpc>
        <a:spcBef>
          <a:spcPct val="20000"/>
        </a:spcBef>
        <a:spcAft>
          <a:spcPts val="300"/>
        </a:spcAft>
        <a:buClr>
          <a:schemeClr val="tx1"/>
        </a:buClr>
        <a:buFont typeface="Wingdings" charset="2"/>
        <a:buChar char="§"/>
        <a:defRPr sz="1000" cap="none" baseline="0">
          <a:solidFill>
            <a:srgbClr val="707173"/>
          </a:solidFill>
          <a:latin typeface="+mn-lt"/>
          <a:ea typeface="MS PGothic" pitchFamily="34" charset="-128"/>
          <a:cs typeface="MS PGothic" charset="0"/>
        </a:defRPr>
      </a:lvl4pPr>
      <a:lvl5pPr marL="899978" indent="-179996" algn="l" rtl="0" eaLnBrk="1" fontAlgn="base" hangingPunct="1">
        <a:lnSpc>
          <a:spcPts val="1200"/>
        </a:lnSpc>
        <a:spcBef>
          <a:spcPct val="20000"/>
        </a:spcBef>
        <a:spcAft>
          <a:spcPts val="300"/>
        </a:spcAft>
        <a:buClr>
          <a:schemeClr val="tx1"/>
        </a:buClr>
        <a:buFont typeface="Wingdings" charset="2"/>
        <a:buChar char="§"/>
        <a:defRPr sz="1000" cap="none" baseline="0">
          <a:solidFill>
            <a:srgbClr val="707173"/>
          </a:solidFill>
          <a:latin typeface="+mn-lt"/>
          <a:ea typeface="MS PGothic" pitchFamily="34" charset="-128"/>
          <a:cs typeface="MS PGothic" charset="0"/>
        </a:defRPr>
      </a:lvl5pPr>
      <a:lvl6pPr marL="2514537" indent="-228594" algn="l" rtl="0" eaLnBrk="1" fontAlgn="base" hangingPunct="1">
        <a:spcBef>
          <a:spcPct val="20000"/>
        </a:spcBef>
        <a:spcAft>
          <a:spcPct val="0"/>
        </a:spcAft>
        <a:buClr>
          <a:srgbClr val="6ABC20"/>
        </a:buClr>
        <a:buChar char="»"/>
        <a:defRPr sz="2000">
          <a:solidFill>
            <a:srgbClr val="2C34A0"/>
          </a:solidFill>
          <a:latin typeface="+mn-lt"/>
          <a:ea typeface="+mn-ea"/>
        </a:defRPr>
      </a:lvl6pPr>
      <a:lvl7pPr marL="2971726" indent="-228594" algn="l" rtl="0" eaLnBrk="1" fontAlgn="base" hangingPunct="1">
        <a:spcBef>
          <a:spcPct val="20000"/>
        </a:spcBef>
        <a:spcAft>
          <a:spcPct val="0"/>
        </a:spcAft>
        <a:buClr>
          <a:srgbClr val="6ABC20"/>
        </a:buClr>
        <a:buChar char="»"/>
        <a:defRPr sz="2000">
          <a:solidFill>
            <a:srgbClr val="2C34A0"/>
          </a:solidFill>
          <a:latin typeface="+mn-lt"/>
          <a:ea typeface="+mn-ea"/>
        </a:defRPr>
      </a:lvl7pPr>
      <a:lvl8pPr marL="3428914" indent="-228594" algn="l" rtl="0" eaLnBrk="1" fontAlgn="base" hangingPunct="1">
        <a:spcBef>
          <a:spcPct val="20000"/>
        </a:spcBef>
        <a:spcAft>
          <a:spcPct val="0"/>
        </a:spcAft>
        <a:buClr>
          <a:srgbClr val="6ABC20"/>
        </a:buClr>
        <a:buChar char="»"/>
        <a:defRPr sz="2000">
          <a:solidFill>
            <a:srgbClr val="2C34A0"/>
          </a:solidFill>
          <a:latin typeface="+mn-lt"/>
          <a:ea typeface="+mn-ea"/>
        </a:defRPr>
      </a:lvl8pPr>
      <a:lvl9pPr marL="3886103" indent="-228594" algn="l" rtl="0" eaLnBrk="1" fontAlgn="base" hangingPunct="1">
        <a:spcBef>
          <a:spcPct val="20000"/>
        </a:spcBef>
        <a:spcAft>
          <a:spcPct val="0"/>
        </a:spcAft>
        <a:buClr>
          <a:srgbClr val="6ABC20"/>
        </a:buClr>
        <a:buChar char="»"/>
        <a:defRPr sz="2000">
          <a:solidFill>
            <a:srgbClr val="2C34A0"/>
          </a:solidFill>
          <a:latin typeface="+mn-lt"/>
          <a:ea typeface="+mn-ea"/>
        </a:defRPr>
      </a:lvl9pPr>
    </p:bodyStyle>
    <p:otherStyle>
      <a:defPPr>
        <a:defRPr lang="de-DE"/>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75.emf"/><Relationship Id="rId4" Type="http://schemas.openxmlformats.org/officeDocument/2006/relationships/image" Target="../media/image74.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6.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7.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6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5.xml"/><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2.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1DDF0D-D4BD-471E-85A7-8E7FAB14BB26}"/>
              </a:ext>
            </a:extLst>
          </p:cNvPr>
          <p:cNvSpPr txBox="1"/>
          <p:nvPr/>
        </p:nvSpPr>
        <p:spPr>
          <a:xfrm>
            <a:off x="512025" y="2274838"/>
            <a:ext cx="4834647" cy="3262432"/>
          </a:xfrm>
          <a:prstGeom prst="rect">
            <a:avLst/>
          </a:prstGeom>
          <a:noFill/>
        </p:spPr>
        <p:txBody>
          <a:bodyPr wrap="square" lIns="0" rtlCol="0">
            <a:spAutoFit/>
          </a:bodyPr>
          <a:lstStyle/>
          <a:p>
            <a:r>
              <a:rPr lang="de-DE" b="1" dirty="0">
                <a:latin typeface="Tahoma" panose="020B0604030504040204" pitchFamily="34" charset="0"/>
                <a:ea typeface="Tahoma" panose="020B0604030504040204" pitchFamily="34" charset="0"/>
                <a:cs typeface="Tahoma" panose="020B0604030504040204" pitchFamily="34" charset="0"/>
              </a:rPr>
              <a:t>HAZARDS 32</a:t>
            </a:r>
          </a:p>
          <a:p>
            <a:endParaRPr lang="de-DE" b="1" dirty="0">
              <a:latin typeface="Tahoma" panose="020B0604030504040204" pitchFamily="34" charset="0"/>
              <a:ea typeface="Tahoma" panose="020B0604030504040204" pitchFamily="34" charset="0"/>
              <a:cs typeface="Tahoma" panose="020B0604030504040204" pitchFamily="34" charset="0"/>
            </a:endParaRPr>
          </a:p>
          <a:p>
            <a:r>
              <a:rPr lang="de-DE" sz="2000" b="1" i="1" dirty="0">
                <a:latin typeface="Tahoma" panose="020B0604030504040204" pitchFamily="34" charset="0"/>
                <a:ea typeface="Tahoma" panose="020B0604030504040204" pitchFamily="34" charset="0"/>
                <a:cs typeface="Tahoma" panose="020B0604030504040204" pitchFamily="34" charset="0"/>
              </a:rPr>
              <a:t>HAZ32_059</a:t>
            </a:r>
          </a:p>
          <a:p>
            <a:r>
              <a:rPr lang="de-DE" sz="2000" b="1" i="1" dirty="0">
                <a:latin typeface="Tahoma" panose="020B0604030504040204" pitchFamily="34" charset="0"/>
                <a:ea typeface="Tahoma" panose="020B0604030504040204" pitchFamily="34" charset="0"/>
                <a:cs typeface="Tahoma" panose="020B0604030504040204" pitchFamily="34" charset="0"/>
              </a:rPr>
              <a:t>Risk Assessment Matrices – Fit </a:t>
            </a:r>
            <a:r>
              <a:rPr lang="de-DE" sz="2000" b="1" i="1" dirty="0" err="1">
                <a:latin typeface="Tahoma" panose="020B0604030504040204" pitchFamily="34" charset="0"/>
                <a:ea typeface="Tahoma" panose="020B0604030504040204" pitchFamily="34" charset="0"/>
                <a:cs typeface="Tahoma" panose="020B0604030504040204" pitchFamily="34" charset="0"/>
              </a:rPr>
              <a:t>For</a:t>
            </a:r>
            <a:r>
              <a:rPr lang="de-DE" sz="2000" b="1" i="1" dirty="0">
                <a:latin typeface="Tahoma" panose="020B0604030504040204" pitchFamily="34" charset="0"/>
                <a:ea typeface="Tahoma" panose="020B0604030504040204" pitchFamily="34" charset="0"/>
                <a:cs typeface="Tahoma" panose="020B0604030504040204" pitchFamily="34" charset="0"/>
              </a:rPr>
              <a:t> Purpose?</a:t>
            </a:r>
          </a:p>
          <a:p>
            <a:endParaRPr lang="en-GB" sz="4000" dirty="0">
              <a:latin typeface="Tahoma" panose="020B0604030504040204" pitchFamily="34" charset="0"/>
              <a:ea typeface="Tahoma" panose="020B0604030504040204" pitchFamily="34" charset="0"/>
              <a:cs typeface="Tahoma" panose="020B0604030504040204" pitchFamily="34" charset="0"/>
            </a:endParaRPr>
          </a:p>
          <a:p>
            <a:r>
              <a:rPr lang="en-GB" sz="1400" dirty="0">
                <a:latin typeface="Tahoma"/>
                <a:ea typeface="Tahoma"/>
                <a:cs typeface="Tahoma"/>
              </a:rPr>
              <a:t>Tomm Childs CEng, </a:t>
            </a:r>
            <a:r>
              <a:rPr lang="en-GB" sz="1400" dirty="0" err="1">
                <a:latin typeface="Tahoma"/>
                <a:ea typeface="Tahoma"/>
                <a:cs typeface="Tahoma"/>
              </a:rPr>
              <a:t>MIChemE</a:t>
            </a:r>
            <a:endParaRPr lang="en-GB" sz="1400" dirty="0">
              <a:latin typeface="Tahoma" panose="020B0604030504040204" pitchFamily="34" charset="0"/>
              <a:ea typeface="Tahoma" panose="020B0604030504040204" pitchFamily="34" charset="0"/>
              <a:cs typeface="Tahoma" panose="020B0604030504040204" pitchFamily="34" charset="0"/>
            </a:endParaRPr>
          </a:p>
          <a:p>
            <a:r>
              <a:rPr lang="en-GB" sz="1100" dirty="0">
                <a:latin typeface="Tahoma" panose="020B0604030504040204" pitchFamily="34" charset="0"/>
                <a:ea typeface="Tahoma" panose="020B0604030504040204" pitchFamily="34" charset="0"/>
                <a:cs typeface="Tahoma" panose="020B0604030504040204" pitchFamily="34" charset="0"/>
              </a:rPr>
              <a:t>Senior Process Safety Engineer</a:t>
            </a:r>
            <a:r>
              <a:rPr lang="de-DE" sz="1100" dirty="0">
                <a:latin typeface="Tahoma" panose="020B0604030504040204" pitchFamily="34" charset="0"/>
                <a:ea typeface="Tahoma" panose="020B0604030504040204" pitchFamily="34" charset="0"/>
                <a:cs typeface="Tahoma" panose="020B0604030504040204" pitchFamily="34" charset="0"/>
              </a:rPr>
              <a:t>, TGE Gas Engineering GmbH</a:t>
            </a:r>
          </a:p>
          <a:p>
            <a:endParaRPr lang="de-DE" sz="1100" dirty="0">
              <a:latin typeface="Tahoma" panose="020B0604030504040204" pitchFamily="34" charset="0"/>
              <a:ea typeface="Tahoma" panose="020B0604030504040204" pitchFamily="34" charset="0"/>
              <a:cs typeface="Tahoma" panose="020B0604030504040204" pitchFamily="34" charset="0"/>
            </a:endParaRPr>
          </a:p>
          <a:p>
            <a:endParaRPr lang="de-DE" sz="1100" dirty="0">
              <a:latin typeface="Tahoma" panose="020B0604030504040204" pitchFamily="34" charset="0"/>
              <a:ea typeface="Tahoma" panose="020B0604030504040204" pitchFamily="34" charset="0"/>
              <a:cs typeface="Tahoma" panose="020B0604030504040204" pitchFamily="34" charset="0"/>
            </a:endParaRPr>
          </a:p>
          <a:p>
            <a:r>
              <a:rPr lang="de-DE" sz="1100" dirty="0">
                <a:latin typeface="Tahoma" panose="020B0604030504040204" pitchFamily="34" charset="0"/>
                <a:ea typeface="Tahoma" panose="020B0604030504040204" pitchFamily="34" charset="0"/>
                <a:cs typeface="Tahoma" panose="020B0604030504040204" pitchFamily="34" charset="0"/>
              </a:rPr>
              <a:t>www.tge-gas.com</a:t>
            </a:r>
          </a:p>
        </p:txBody>
      </p:sp>
    </p:spTree>
    <p:extLst>
      <p:ext uri="{BB962C8B-B14F-4D97-AF65-F5344CB8AC3E}">
        <p14:creationId xmlns:p14="http://schemas.microsoft.com/office/powerpoint/2010/main" val="501872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2C67-F1DD-F7A2-B673-6F648E30B355}"/>
              </a:ext>
            </a:extLst>
          </p:cNvPr>
          <p:cNvSpPr>
            <a:spLocks noGrp="1"/>
          </p:cNvSpPr>
          <p:nvPr>
            <p:ph type="title"/>
          </p:nvPr>
        </p:nvSpPr>
        <p:spPr/>
        <p:txBody>
          <a:bodyPr/>
          <a:lstStyle/>
          <a:p>
            <a:r>
              <a:rPr lang="en-GB" dirty="0"/>
              <a:t>Ownership and calibration</a:t>
            </a:r>
          </a:p>
        </p:txBody>
      </p:sp>
      <p:sp>
        <p:nvSpPr>
          <p:cNvPr id="3" name="Text Placeholder 2">
            <a:extLst>
              <a:ext uri="{FF2B5EF4-FFF2-40B4-BE49-F238E27FC236}">
                <a16:creationId xmlns:a16="http://schemas.microsoft.com/office/drawing/2014/main" id="{DB48FC81-CBC4-2E5C-1768-BE116AE357AA}"/>
              </a:ext>
            </a:extLst>
          </p:cNvPr>
          <p:cNvSpPr>
            <a:spLocks noGrp="1"/>
          </p:cNvSpPr>
          <p:nvPr>
            <p:ph type="body" sz="quarter" idx="10"/>
          </p:nvPr>
        </p:nvSpPr>
        <p:spPr>
          <a:xfrm>
            <a:off x="427037" y="1522413"/>
            <a:ext cx="11272838" cy="2024630"/>
          </a:xfrm>
        </p:spPr>
        <p:txBody>
          <a:bodyPr/>
          <a:lstStyle/>
          <a:p>
            <a:r>
              <a:rPr lang="en-GB" dirty="0"/>
              <a:t>The Risk Assessment Matrix should be tailored to the requirements of the organisation that owns and uses it:</a:t>
            </a:r>
          </a:p>
          <a:p>
            <a:pPr marL="285750" indent="-285750">
              <a:buFont typeface="Arial" panose="020B0604020202020204" pitchFamily="34" charset="0"/>
              <a:buChar char="•"/>
            </a:pPr>
            <a:r>
              <a:rPr lang="en-GB" dirty="0"/>
              <a:t>Calibrated to meet legal requirements, e.g. tolerability criteria inline with UK HSE expectations</a:t>
            </a:r>
          </a:p>
          <a:p>
            <a:pPr marL="285750" indent="-285750">
              <a:buFont typeface="Arial" panose="020B0604020202020204" pitchFamily="34" charset="0"/>
              <a:buChar char="•"/>
            </a:pPr>
            <a:r>
              <a:rPr lang="en-GB" dirty="0"/>
              <a:t>Reflect the organisation’s tolerance to risk</a:t>
            </a:r>
          </a:p>
          <a:p>
            <a:pPr marL="645741" lvl="1" indent="-285750">
              <a:lnSpc>
                <a:spcPct val="100000"/>
              </a:lnSpc>
              <a:buSzPct val="75000"/>
              <a:buFont typeface="Courier New" panose="02070309020205020404" pitchFamily="49" charset="0"/>
              <a:buChar char="o"/>
            </a:pPr>
            <a:r>
              <a:rPr lang="en-GB" sz="1800" dirty="0"/>
              <a:t>An organisation may deem a particular consequence/likelihood pair less tolerable and would therefore be willing to commit more resource to mitigate against it</a:t>
            </a:r>
          </a:p>
        </p:txBody>
      </p:sp>
      <p:pic>
        <p:nvPicPr>
          <p:cNvPr id="5" name="Picture 4">
            <a:extLst>
              <a:ext uri="{FF2B5EF4-FFF2-40B4-BE49-F238E27FC236}">
                <a16:creationId xmlns:a16="http://schemas.microsoft.com/office/drawing/2014/main" id="{B8D49FDE-7508-F65E-150D-5FC3B897F5BC}"/>
              </a:ext>
            </a:extLst>
          </p:cNvPr>
          <p:cNvPicPr>
            <a:picLocks noChangeAspect="1"/>
          </p:cNvPicPr>
          <p:nvPr/>
        </p:nvPicPr>
        <p:blipFill>
          <a:blip r:embed="rId4"/>
          <a:stretch>
            <a:fillRect/>
          </a:stretch>
        </p:blipFill>
        <p:spPr>
          <a:xfrm>
            <a:off x="320031" y="3764755"/>
            <a:ext cx="5668963" cy="2024630"/>
          </a:xfrm>
          <a:prstGeom prst="rect">
            <a:avLst/>
          </a:prstGeom>
        </p:spPr>
      </p:pic>
      <p:pic>
        <p:nvPicPr>
          <p:cNvPr id="6" name="Picture 5">
            <a:extLst>
              <a:ext uri="{FF2B5EF4-FFF2-40B4-BE49-F238E27FC236}">
                <a16:creationId xmlns:a16="http://schemas.microsoft.com/office/drawing/2014/main" id="{8CA0109E-FB6A-8616-3980-5D146BEB7FFE}"/>
              </a:ext>
            </a:extLst>
          </p:cNvPr>
          <p:cNvPicPr>
            <a:picLocks noChangeAspect="1"/>
          </p:cNvPicPr>
          <p:nvPr/>
        </p:nvPicPr>
        <p:blipFill>
          <a:blip r:embed="rId5"/>
          <a:stretch>
            <a:fillRect/>
          </a:stretch>
        </p:blipFill>
        <p:spPr>
          <a:xfrm>
            <a:off x="6203006" y="3764755"/>
            <a:ext cx="5668961" cy="2038355"/>
          </a:xfrm>
          <a:prstGeom prst="rect">
            <a:avLst/>
          </a:prstGeom>
        </p:spPr>
      </p:pic>
      <p:sp>
        <p:nvSpPr>
          <p:cNvPr id="8" name="Text Placeholder 2">
            <a:extLst>
              <a:ext uri="{FF2B5EF4-FFF2-40B4-BE49-F238E27FC236}">
                <a16:creationId xmlns:a16="http://schemas.microsoft.com/office/drawing/2014/main" id="{BFD8DB97-7EAF-D8E7-6DE6-92FA5FBF4F6F}"/>
              </a:ext>
            </a:extLst>
          </p:cNvPr>
          <p:cNvSpPr txBox="1">
            <a:spLocks/>
          </p:cNvSpPr>
          <p:nvPr/>
        </p:nvSpPr>
        <p:spPr>
          <a:xfrm>
            <a:off x="2061341" y="3417997"/>
            <a:ext cx="2186341" cy="475805"/>
          </a:xfrm>
          <a:prstGeom prst="rect">
            <a:avLst/>
          </a:prstGeom>
        </p:spPr>
        <p:txBody>
          <a:bodyPr/>
          <a:lstStyle>
            <a:lvl1pPr marL="0" indent="0" algn="l" rtl="0" eaLnBrk="1" fontAlgn="base" hangingPunct="1">
              <a:lnSpc>
                <a:spcPct val="100000"/>
              </a:lnSpc>
              <a:spcBef>
                <a:spcPct val="20000"/>
              </a:spcBef>
              <a:spcAft>
                <a:spcPts val="600"/>
              </a:spcAft>
              <a:buClr>
                <a:schemeClr val="tx1"/>
              </a:buClr>
              <a:buFontTx/>
              <a:buNone/>
              <a:defRPr sz="18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59991" indent="-179996" algn="l" rtl="0" eaLnBrk="1" fontAlgn="base" hangingPunct="1">
              <a:lnSpc>
                <a:spcPts val="1200"/>
              </a:lnSpc>
              <a:spcBef>
                <a:spcPct val="20000"/>
              </a:spcBef>
              <a:spcAft>
                <a:spcPts val="300"/>
              </a:spcAft>
              <a:buClr>
                <a:schemeClr val="tx1"/>
              </a:buClr>
              <a:buFont typeface="Wingdings" charset="2"/>
              <a:buChar char="§"/>
              <a:defRPr sz="10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539987" indent="-179996" algn="l" rtl="0" eaLnBrk="1" fontAlgn="base" hangingPunct="1">
              <a:lnSpc>
                <a:spcPts val="1200"/>
              </a:lnSpc>
              <a:spcBef>
                <a:spcPct val="20000"/>
              </a:spcBef>
              <a:spcAft>
                <a:spcPts val="300"/>
              </a:spcAft>
              <a:buClr>
                <a:schemeClr val="tx1"/>
              </a:buClr>
              <a:buFont typeface="Wingdings" charset="2"/>
              <a:buChar char="§"/>
              <a:defRPr sz="10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719982" indent="-179996" algn="l" rtl="0" eaLnBrk="1" fontAlgn="base" hangingPunct="1">
              <a:lnSpc>
                <a:spcPts val="1200"/>
              </a:lnSpc>
              <a:spcBef>
                <a:spcPct val="20000"/>
              </a:spcBef>
              <a:spcAft>
                <a:spcPts val="300"/>
              </a:spcAft>
              <a:buClr>
                <a:schemeClr val="tx1"/>
              </a:buClr>
              <a:buFont typeface="Wingdings" charset="2"/>
              <a:buChar char="§"/>
              <a:defRPr sz="10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899978" indent="-179996" algn="l" rtl="0" eaLnBrk="1" fontAlgn="base" hangingPunct="1">
              <a:lnSpc>
                <a:spcPts val="1200"/>
              </a:lnSpc>
              <a:spcBef>
                <a:spcPct val="20000"/>
              </a:spcBef>
              <a:spcAft>
                <a:spcPts val="300"/>
              </a:spcAft>
              <a:buClr>
                <a:schemeClr val="tx1"/>
              </a:buClr>
              <a:buFont typeface="Wingdings" charset="2"/>
              <a:buChar char="§"/>
              <a:defRPr sz="10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537" indent="-228594" algn="l" rtl="0" eaLnBrk="1" fontAlgn="base" hangingPunct="1">
              <a:spcBef>
                <a:spcPct val="20000"/>
              </a:spcBef>
              <a:spcAft>
                <a:spcPct val="0"/>
              </a:spcAft>
              <a:buClr>
                <a:srgbClr val="6ABC20"/>
              </a:buClr>
              <a:buChar char="»"/>
              <a:defRPr sz="2000">
                <a:solidFill>
                  <a:srgbClr val="2C34A0"/>
                </a:solidFill>
                <a:latin typeface="+mn-lt"/>
                <a:ea typeface="+mn-ea"/>
              </a:defRPr>
            </a:lvl6pPr>
            <a:lvl7pPr marL="2971726" indent="-228594" algn="l" rtl="0" eaLnBrk="1" fontAlgn="base" hangingPunct="1">
              <a:spcBef>
                <a:spcPct val="20000"/>
              </a:spcBef>
              <a:spcAft>
                <a:spcPct val="0"/>
              </a:spcAft>
              <a:buClr>
                <a:srgbClr val="6ABC20"/>
              </a:buClr>
              <a:buChar char="»"/>
              <a:defRPr sz="2000">
                <a:solidFill>
                  <a:srgbClr val="2C34A0"/>
                </a:solidFill>
                <a:latin typeface="+mn-lt"/>
                <a:ea typeface="+mn-ea"/>
              </a:defRPr>
            </a:lvl7pPr>
            <a:lvl8pPr marL="3428914" indent="-228594" algn="l" rtl="0" eaLnBrk="1" fontAlgn="base" hangingPunct="1">
              <a:spcBef>
                <a:spcPct val="20000"/>
              </a:spcBef>
              <a:spcAft>
                <a:spcPct val="0"/>
              </a:spcAft>
              <a:buClr>
                <a:srgbClr val="6ABC20"/>
              </a:buClr>
              <a:buChar char="»"/>
              <a:defRPr sz="2000">
                <a:solidFill>
                  <a:srgbClr val="2C34A0"/>
                </a:solidFill>
                <a:latin typeface="+mn-lt"/>
                <a:ea typeface="+mn-ea"/>
              </a:defRPr>
            </a:lvl8pPr>
            <a:lvl9pPr marL="3886103" indent="-228594" algn="l" rtl="0" eaLnBrk="1" fontAlgn="base" hangingPunct="1">
              <a:spcBef>
                <a:spcPct val="20000"/>
              </a:spcBef>
              <a:spcAft>
                <a:spcPct val="0"/>
              </a:spcAft>
              <a:buClr>
                <a:srgbClr val="6ABC20"/>
              </a:buClr>
              <a:buChar char="»"/>
              <a:defRPr sz="2000">
                <a:solidFill>
                  <a:srgbClr val="2C34A0"/>
                </a:solidFill>
                <a:latin typeface="+mn-lt"/>
                <a:ea typeface="+mn-ea"/>
              </a:defRPr>
            </a:lvl9pPr>
          </a:lstStyle>
          <a:p>
            <a:pPr algn="ctr"/>
            <a:r>
              <a:rPr lang="en-GB" kern="0" dirty="0"/>
              <a:t>Organisation A</a:t>
            </a:r>
            <a:endParaRPr lang="en-GB" sz="1800" kern="0" dirty="0"/>
          </a:p>
        </p:txBody>
      </p:sp>
      <p:sp>
        <p:nvSpPr>
          <p:cNvPr id="9" name="Text Placeholder 2">
            <a:extLst>
              <a:ext uri="{FF2B5EF4-FFF2-40B4-BE49-F238E27FC236}">
                <a16:creationId xmlns:a16="http://schemas.microsoft.com/office/drawing/2014/main" id="{BEA4544B-3ED0-4196-9251-064017EFB363}"/>
              </a:ext>
            </a:extLst>
          </p:cNvPr>
          <p:cNvSpPr txBox="1">
            <a:spLocks/>
          </p:cNvSpPr>
          <p:nvPr/>
        </p:nvSpPr>
        <p:spPr>
          <a:xfrm>
            <a:off x="7944315" y="3415638"/>
            <a:ext cx="2186341" cy="475805"/>
          </a:xfrm>
          <a:prstGeom prst="rect">
            <a:avLst/>
          </a:prstGeom>
        </p:spPr>
        <p:txBody>
          <a:bodyPr/>
          <a:lstStyle>
            <a:lvl1pPr marL="0" indent="0" algn="l" rtl="0" eaLnBrk="1" fontAlgn="base" hangingPunct="1">
              <a:lnSpc>
                <a:spcPct val="100000"/>
              </a:lnSpc>
              <a:spcBef>
                <a:spcPct val="20000"/>
              </a:spcBef>
              <a:spcAft>
                <a:spcPts val="600"/>
              </a:spcAft>
              <a:buClr>
                <a:schemeClr val="tx1"/>
              </a:buClr>
              <a:buFontTx/>
              <a:buNone/>
              <a:defRPr sz="18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59991" indent="-179996" algn="l" rtl="0" eaLnBrk="1" fontAlgn="base" hangingPunct="1">
              <a:lnSpc>
                <a:spcPts val="1200"/>
              </a:lnSpc>
              <a:spcBef>
                <a:spcPct val="20000"/>
              </a:spcBef>
              <a:spcAft>
                <a:spcPts val="300"/>
              </a:spcAft>
              <a:buClr>
                <a:schemeClr val="tx1"/>
              </a:buClr>
              <a:buFont typeface="Wingdings" charset="2"/>
              <a:buChar char="§"/>
              <a:defRPr sz="10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539987" indent="-179996" algn="l" rtl="0" eaLnBrk="1" fontAlgn="base" hangingPunct="1">
              <a:lnSpc>
                <a:spcPts val="1200"/>
              </a:lnSpc>
              <a:spcBef>
                <a:spcPct val="20000"/>
              </a:spcBef>
              <a:spcAft>
                <a:spcPts val="300"/>
              </a:spcAft>
              <a:buClr>
                <a:schemeClr val="tx1"/>
              </a:buClr>
              <a:buFont typeface="Wingdings" charset="2"/>
              <a:buChar char="§"/>
              <a:defRPr sz="10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719982" indent="-179996" algn="l" rtl="0" eaLnBrk="1" fontAlgn="base" hangingPunct="1">
              <a:lnSpc>
                <a:spcPts val="1200"/>
              </a:lnSpc>
              <a:spcBef>
                <a:spcPct val="20000"/>
              </a:spcBef>
              <a:spcAft>
                <a:spcPts val="300"/>
              </a:spcAft>
              <a:buClr>
                <a:schemeClr val="tx1"/>
              </a:buClr>
              <a:buFont typeface="Wingdings" charset="2"/>
              <a:buChar char="§"/>
              <a:defRPr sz="10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899978" indent="-179996" algn="l" rtl="0" eaLnBrk="1" fontAlgn="base" hangingPunct="1">
              <a:lnSpc>
                <a:spcPts val="1200"/>
              </a:lnSpc>
              <a:spcBef>
                <a:spcPct val="20000"/>
              </a:spcBef>
              <a:spcAft>
                <a:spcPts val="300"/>
              </a:spcAft>
              <a:buClr>
                <a:schemeClr val="tx1"/>
              </a:buClr>
              <a:buFont typeface="Wingdings" charset="2"/>
              <a:buChar char="§"/>
              <a:defRPr sz="10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537" indent="-228594" algn="l" rtl="0" eaLnBrk="1" fontAlgn="base" hangingPunct="1">
              <a:spcBef>
                <a:spcPct val="20000"/>
              </a:spcBef>
              <a:spcAft>
                <a:spcPct val="0"/>
              </a:spcAft>
              <a:buClr>
                <a:srgbClr val="6ABC20"/>
              </a:buClr>
              <a:buChar char="»"/>
              <a:defRPr sz="2000">
                <a:solidFill>
                  <a:srgbClr val="2C34A0"/>
                </a:solidFill>
                <a:latin typeface="+mn-lt"/>
                <a:ea typeface="+mn-ea"/>
              </a:defRPr>
            </a:lvl6pPr>
            <a:lvl7pPr marL="2971726" indent="-228594" algn="l" rtl="0" eaLnBrk="1" fontAlgn="base" hangingPunct="1">
              <a:spcBef>
                <a:spcPct val="20000"/>
              </a:spcBef>
              <a:spcAft>
                <a:spcPct val="0"/>
              </a:spcAft>
              <a:buClr>
                <a:srgbClr val="6ABC20"/>
              </a:buClr>
              <a:buChar char="»"/>
              <a:defRPr sz="2000">
                <a:solidFill>
                  <a:srgbClr val="2C34A0"/>
                </a:solidFill>
                <a:latin typeface="+mn-lt"/>
                <a:ea typeface="+mn-ea"/>
              </a:defRPr>
            </a:lvl7pPr>
            <a:lvl8pPr marL="3428914" indent="-228594" algn="l" rtl="0" eaLnBrk="1" fontAlgn="base" hangingPunct="1">
              <a:spcBef>
                <a:spcPct val="20000"/>
              </a:spcBef>
              <a:spcAft>
                <a:spcPct val="0"/>
              </a:spcAft>
              <a:buClr>
                <a:srgbClr val="6ABC20"/>
              </a:buClr>
              <a:buChar char="»"/>
              <a:defRPr sz="2000">
                <a:solidFill>
                  <a:srgbClr val="2C34A0"/>
                </a:solidFill>
                <a:latin typeface="+mn-lt"/>
                <a:ea typeface="+mn-ea"/>
              </a:defRPr>
            </a:lvl8pPr>
            <a:lvl9pPr marL="3886103" indent="-228594" algn="l" rtl="0" eaLnBrk="1" fontAlgn="base" hangingPunct="1">
              <a:spcBef>
                <a:spcPct val="20000"/>
              </a:spcBef>
              <a:spcAft>
                <a:spcPct val="0"/>
              </a:spcAft>
              <a:buClr>
                <a:srgbClr val="6ABC20"/>
              </a:buClr>
              <a:buChar char="»"/>
              <a:defRPr sz="2000">
                <a:solidFill>
                  <a:srgbClr val="2C34A0"/>
                </a:solidFill>
                <a:latin typeface="+mn-lt"/>
                <a:ea typeface="+mn-ea"/>
              </a:defRPr>
            </a:lvl9pPr>
          </a:lstStyle>
          <a:p>
            <a:pPr algn="ctr"/>
            <a:r>
              <a:rPr lang="en-GB" kern="0" dirty="0"/>
              <a:t>Organisation B</a:t>
            </a:r>
            <a:endParaRPr lang="en-GB" sz="1800" kern="0" dirty="0"/>
          </a:p>
        </p:txBody>
      </p:sp>
      <p:sp>
        <p:nvSpPr>
          <p:cNvPr id="10" name="Oval 9">
            <a:extLst>
              <a:ext uri="{FF2B5EF4-FFF2-40B4-BE49-F238E27FC236}">
                <a16:creationId xmlns:a16="http://schemas.microsoft.com/office/drawing/2014/main" id="{4973BCD5-9E05-71C3-4507-34B133664C7D}"/>
              </a:ext>
            </a:extLst>
          </p:cNvPr>
          <p:cNvSpPr/>
          <p:nvPr/>
        </p:nvSpPr>
        <p:spPr bwMode="auto">
          <a:xfrm>
            <a:off x="2702133" y="4634195"/>
            <a:ext cx="161925" cy="142875"/>
          </a:xfrm>
          <a:prstGeom prst="ellipse">
            <a:avLst/>
          </a:prstGeom>
          <a:solidFill>
            <a:srgbClr val="000204"/>
          </a:solidFill>
          <a:ln w="9525" cap="flat" cmpd="sng" algn="ctr">
            <a:solidFill>
              <a:srgbClr val="000204"/>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imes New Roman" charset="0"/>
              <a:ea typeface="ＭＳ Ｐゴシック" charset="0"/>
            </a:endParaRPr>
          </a:p>
        </p:txBody>
      </p:sp>
      <p:sp>
        <p:nvSpPr>
          <p:cNvPr id="11" name="Oval 10">
            <a:extLst>
              <a:ext uri="{FF2B5EF4-FFF2-40B4-BE49-F238E27FC236}">
                <a16:creationId xmlns:a16="http://schemas.microsoft.com/office/drawing/2014/main" id="{2E992B1D-6765-30A4-0557-FDCD8F6D1133}"/>
              </a:ext>
            </a:extLst>
          </p:cNvPr>
          <p:cNvSpPr/>
          <p:nvPr/>
        </p:nvSpPr>
        <p:spPr bwMode="auto">
          <a:xfrm>
            <a:off x="8584125" y="4641057"/>
            <a:ext cx="161925" cy="142875"/>
          </a:xfrm>
          <a:prstGeom prst="ellipse">
            <a:avLst/>
          </a:prstGeom>
          <a:solidFill>
            <a:srgbClr val="000204"/>
          </a:solidFill>
          <a:ln w="9525" cap="flat" cmpd="sng" algn="ctr">
            <a:solidFill>
              <a:srgbClr val="000204"/>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imes New Roman" charset="0"/>
              <a:ea typeface="ＭＳ Ｐゴシック" charset="0"/>
            </a:endParaRPr>
          </a:p>
        </p:txBody>
      </p:sp>
      <p:sp>
        <p:nvSpPr>
          <p:cNvPr id="12" name="Text Placeholder 2">
            <a:extLst>
              <a:ext uri="{FF2B5EF4-FFF2-40B4-BE49-F238E27FC236}">
                <a16:creationId xmlns:a16="http://schemas.microsoft.com/office/drawing/2014/main" id="{309DEFBB-D143-52E0-E772-BD4308372A16}"/>
              </a:ext>
            </a:extLst>
          </p:cNvPr>
          <p:cNvSpPr txBox="1">
            <a:spLocks/>
          </p:cNvSpPr>
          <p:nvPr/>
        </p:nvSpPr>
        <p:spPr>
          <a:xfrm>
            <a:off x="1845566" y="5819737"/>
            <a:ext cx="2186341" cy="475805"/>
          </a:xfrm>
          <a:prstGeom prst="rect">
            <a:avLst/>
          </a:prstGeom>
        </p:spPr>
        <p:txBody>
          <a:bodyPr/>
          <a:lstStyle>
            <a:lvl1pPr marL="0" indent="0" algn="l" rtl="0" eaLnBrk="1" fontAlgn="base" hangingPunct="1">
              <a:lnSpc>
                <a:spcPct val="100000"/>
              </a:lnSpc>
              <a:spcBef>
                <a:spcPct val="20000"/>
              </a:spcBef>
              <a:spcAft>
                <a:spcPts val="600"/>
              </a:spcAft>
              <a:buClr>
                <a:schemeClr val="tx1"/>
              </a:buClr>
              <a:buFontTx/>
              <a:buNone/>
              <a:defRPr sz="18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59991" indent="-179996" algn="l" rtl="0" eaLnBrk="1" fontAlgn="base" hangingPunct="1">
              <a:lnSpc>
                <a:spcPts val="1200"/>
              </a:lnSpc>
              <a:spcBef>
                <a:spcPct val="20000"/>
              </a:spcBef>
              <a:spcAft>
                <a:spcPts val="300"/>
              </a:spcAft>
              <a:buClr>
                <a:schemeClr val="tx1"/>
              </a:buClr>
              <a:buFont typeface="Wingdings" charset="2"/>
              <a:buChar char="§"/>
              <a:defRPr sz="10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539987" indent="-179996" algn="l" rtl="0" eaLnBrk="1" fontAlgn="base" hangingPunct="1">
              <a:lnSpc>
                <a:spcPts val="1200"/>
              </a:lnSpc>
              <a:spcBef>
                <a:spcPct val="20000"/>
              </a:spcBef>
              <a:spcAft>
                <a:spcPts val="300"/>
              </a:spcAft>
              <a:buClr>
                <a:schemeClr val="tx1"/>
              </a:buClr>
              <a:buFont typeface="Wingdings" charset="2"/>
              <a:buChar char="§"/>
              <a:defRPr sz="10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719982" indent="-179996" algn="l" rtl="0" eaLnBrk="1" fontAlgn="base" hangingPunct="1">
              <a:lnSpc>
                <a:spcPts val="1200"/>
              </a:lnSpc>
              <a:spcBef>
                <a:spcPct val="20000"/>
              </a:spcBef>
              <a:spcAft>
                <a:spcPts val="300"/>
              </a:spcAft>
              <a:buClr>
                <a:schemeClr val="tx1"/>
              </a:buClr>
              <a:buFont typeface="Wingdings" charset="2"/>
              <a:buChar char="§"/>
              <a:defRPr sz="10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899978" indent="-179996" algn="l" rtl="0" eaLnBrk="1" fontAlgn="base" hangingPunct="1">
              <a:lnSpc>
                <a:spcPts val="1200"/>
              </a:lnSpc>
              <a:spcBef>
                <a:spcPct val="20000"/>
              </a:spcBef>
              <a:spcAft>
                <a:spcPts val="300"/>
              </a:spcAft>
              <a:buClr>
                <a:schemeClr val="tx1"/>
              </a:buClr>
              <a:buFont typeface="Wingdings" charset="2"/>
              <a:buChar char="§"/>
              <a:defRPr sz="10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537" indent="-228594" algn="l" rtl="0" eaLnBrk="1" fontAlgn="base" hangingPunct="1">
              <a:spcBef>
                <a:spcPct val="20000"/>
              </a:spcBef>
              <a:spcAft>
                <a:spcPct val="0"/>
              </a:spcAft>
              <a:buClr>
                <a:srgbClr val="6ABC20"/>
              </a:buClr>
              <a:buChar char="»"/>
              <a:defRPr sz="2000">
                <a:solidFill>
                  <a:srgbClr val="2C34A0"/>
                </a:solidFill>
                <a:latin typeface="+mn-lt"/>
                <a:ea typeface="+mn-ea"/>
              </a:defRPr>
            </a:lvl6pPr>
            <a:lvl7pPr marL="2971726" indent="-228594" algn="l" rtl="0" eaLnBrk="1" fontAlgn="base" hangingPunct="1">
              <a:spcBef>
                <a:spcPct val="20000"/>
              </a:spcBef>
              <a:spcAft>
                <a:spcPct val="0"/>
              </a:spcAft>
              <a:buClr>
                <a:srgbClr val="6ABC20"/>
              </a:buClr>
              <a:buChar char="»"/>
              <a:defRPr sz="2000">
                <a:solidFill>
                  <a:srgbClr val="2C34A0"/>
                </a:solidFill>
                <a:latin typeface="+mn-lt"/>
                <a:ea typeface="+mn-ea"/>
              </a:defRPr>
            </a:lvl7pPr>
            <a:lvl8pPr marL="3428914" indent="-228594" algn="l" rtl="0" eaLnBrk="1" fontAlgn="base" hangingPunct="1">
              <a:spcBef>
                <a:spcPct val="20000"/>
              </a:spcBef>
              <a:spcAft>
                <a:spcPct val="0"/>
              </a:spcAft>
              <a:buClr>
                <a:srgbClr val="6ABC20"/>
              </a:buClr>
              <a:buChar char="»"/>
              <a:defRPr sz="2000">
                <a:solidFill>
                  <a:srgbClr val="2C34A0"/>
                </a:solidFill>
                <a:latin typeface="+mn-lt"/>
                <a:ea typeface="+mn-ea"/>
              </a:defRPr>
            </a:lvl8pPr>
            <a:lvl9pPr marL="3886103" indent="-228594" algn="l" rtl="0" eaLnBrk="1" fontAlgn="base" hangingPunct="1">
              <a:spcBef>
                <a:spcPct val="20000"/>
              </a:spcBef>
              <a:spcAft>
                <a:spcPct val="0"/>
              </a:spcAft>
              <a:buClr>
                <a:srgbClr val="6ABC20"/>
              </a:buClr>
              <a:buChar char="»"/>
              <a:defRPr sz="2000">
                <a:solidFill>
                  <a:srgbClr val="2C34A0"/>
                </a:solidFill>
                <a:latin typeface="+mn-lt"/>
                <a:ea typeface="+mn-ea"/>
              </a:defRPr>
            </a:lvl9pPr>
          </a:lstStyle>
          <a:p>
            <a:pPr algn="ctr"/>
            <a:r>
              <a:rPr lang="en-GB" kern="0" dirty="0"/>
              <a:t>ALARP Region</a:t>
            </a:r>
            <a:endParaRPr lang="en-GB" sz="1800" kern="0" dirty="0"/>
          </a:p>
        </p:txBody>
      </p:sp>
      <p:sp>
        <p:nvSpPr>
          <p:cNvPr id="13" name="Text Placeholder 2">
            <a:extLst>
              <a:ext uri="{FF2B5EF4-FFF2-40B4-BE49-F238E27FC236}">
                <a16:creationId xmlns:a16="http://schemas.microsoft.com/office/drawing/2014/main" id="{28723737-31B4-0C9F-F637-57C41AD00FC7}"/>
              </a:ext>
            </a:extLst>
          </p:cNvPr>
          <p:cNvSpPr txBox="1">
            <a:spLocks/>
          </p:cNvSpPr>
          <p:nvPr/>
        </p:nvSpPr>
        <p:spPr>
          <a:xfrm>
            <a:off x="6787986" y="5819736"/>
            <a:ext cx="2860512" cy="475805"/>
          </a:xfrm>
          <a:prstGeom prst="rect">
            <a:avLst/>
          </a:prstGeom>
        </p:spPr>
        <p:txBody>
          <a:bodyPr/>
          <a:lstStyle>
            <a:lvl1pPr marL="0" indent="0" algn="l" rtl="0" eaLnBrk="1" fontAlgn="base" hangingPunct="1">
              <a:lnSpc>
                <a:spcPct val="100000"/>
              </a:lnSpc>
              <a:spcBef>
                <a:spcPct val="20000"/>
              </a:spcBef>
              <a:spcAft>
                <a:spcPts val="600"/>
              </a:spcAft>
              <a:buClr>
                <a:schemeClr val="tx1"/>
              </a:buClr>
              <a:buFontTx/>
              <a:buNone/>
              <a:defRPr sz="18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59991" indent="-179996" algn="l" rtl="0" eaLnBrk="1" fontAlgn="base" hangingPunct="1">
              <a:lnSpc>
                <a:spcPts val="1200"/>
              </a:lnSpc>
              <a:spcBef>
                <a:spcPct val="20000"/>
              </a:spcBef>
              <a:spcAft>
                <a:spcPts val="300"/>
              </a:spcAft>
              <a:buClr>
                <a:schemeClr val="tx1"/>
              </a:buClr>
              <a:buFont typeface="Wingdings" charset="2"/>
              <a:buChar char="§"/>
              <a:defRPr sz="10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539987" indent="-179996" algn="l" rtl="0" eaLnBrk="1" fontAlgn="base" hangingPunct="1">
              <a:lnSpc>
                <a:spcPts val="1200"/>
              </a:lnSpc>
              <a:spcBef>
                <a:spcPct val="20000"/>
              </a:spcBef>
              <a:spcAft>
                <a:spcPts val="300"/>
              </a:spcAft>
              <a:buClr>
                <a:schemeClr val="tx1"/>
              </a:buClr>
              <a:buFont typeface="Wingdings" charset="2"/>
              <a:buChar char="§"/>
              <a:defRPr sz="10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719982" indent="-179996" algn="l" rtl="0" eaLnBrk="1" fontAlgn="base" hangingPunct="1">
              <a:lnSpc>
                <a:spcPts val="1200"/>
              </a:lnSpc>
              <a:spcBef>
                <a:spcPct val="20000"/>
              </a:spcBef>
              <a:spcAft>
                <a:spcPts val="300"/>
              </a:spcAft>
              <a:buClr>
                <a:schemeClr val="tx1"/>
              </a:buClr>
              <a:buFont typeface="Wingdings" charset="2"/>
              <a:buChar char="§"/>
              <a:defRPr sz="10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899978" indent="-179996" algn="l" rtl="0" eaLnBrk="1" fontAlgn="base" hangingPunct="1">
              <a:lnSpc>
                <a:spcPts val="1200"/>
              </a:lnSpc>
              <a:spcBef>
                <a:spcPct val="20000"/>
              </a:spcBef>
              <a:spcAft>
                <a:spcPts val="300"/>
              </a:spcAft>
              <a:buClr>
                <a:schemeClr val="tx1"/>
              </a:buClr>
              <a:buFont typeface="Wingdings" charset="2"/>
              <a:buChar char="§"/>
              <a:defRPr sz="100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537" indent="-228594" algn="l" rtl="0" eaLnBrk="1" fontAlgn="base" hangingPunct="1">
              <a:spcBef>
                <a:spcPct val="20000"/>
              </a:spcBef>
              <a:spcAft>
                <a:spcPct val="0"/>
              </a:spcAft>
              <a:buClr>
                <a:srgbClr val="6ABC20"/>
              </a:buClr>
              <a:buChar char="»"/>
              <a:defRPr sz="2000">
                <a:solidFill>
                  <a:srgbClr val="2C34A0"/>
                </a:solidFill>
                <a:latin typeface="+mn-lt"/>
                <a:ea typeface="+mn-ea"/>
              </a:defRPr>
            </a:lvl6pPr>
            <a:lvl7pPr marL="2971726" indent="-228594" algn="l" rtl="0" eaLnBrk="1" fontAlgn="base" hangingPunct="1">
              <a:spcBef>
                <a:spcPct val="20000"/>
              </a:spcBef>
              <a:spcAft>
                <a:spcPct val="0"/>
              </a:spcAft>
              <a:buClr>
                <a:srgbClr val="6ABC20"/>
              </a:buClr>
              <a:buChar char="»"/>
              <a:defRPr sz="2000">
                <a:solidFill>
                  <a:srgbClr val="2C34A0"/>
                </a:solidFill>
                <a:latin typeface="+mn-lt"/>
                <a:ea typeface="+mn-ea"/>
              </a:defRPr>
            </a:lvl7pPr>
            <a:lvl8pPr marL="3428914" indent="-228594" algn="l" rtl="0" eaLnBrk="1" fontAlgn="base" hangingPunct="1">
              <a:spcBef>
                <a:spcPct val="20000"/>
              </a:spcBef>
              <a:spcAft>
                <a:spcPct val="0"/>
              </a:spcAft>
              <a:buClr>
                <a:srgbClr val="6ABC20"/>
              </a:buClr>
              <a:buChar char="»"/>
              <a:defRPr sz="2000">
                <a:solidFill>
                  <a:srgbClr val="2C34A0"/>
                </a:solidFill>
                <a:latin typeface="+mn-lt"/>
                <a:ea typeface="+mn-ea"/>
              </a:defRPr>
            </a:lvl8pPr>
            <a:lvl9pPr marL="3886103" indent="-228594" algn="l" rtl="0" eaLnBrk="1" fontAlgn="base" hangingPunct="1">
              <a:spcBef>
                <a:spcPct val="20000"/>
              </a:spcBef>
              <a:spcAft>
                <a:spcPct val="0"/>
              </a:spcAft>
              <a:buClr>
                <a:srgbClr val="6ABC20"/>
              </a:buClr>
              <a:buChar char="»"/>
              <a:defRPr sz="2000">
                <a:solidFill>
                  <a:srgbClr val="2C34A0"/>
                </a:solidFill>
                <a:latin typeface="+mn-lt"/>
                <a:ea typeface="+mn-ea"/>
              </a:defRPr>
            </a:lvl9pPr>
          </a:lstStyle>
          <a:p>
            <a:pPr algn="ctr"/>
            <a:r>
              <a:rPr lang="en-GB" sz="1800" kern="0" dirty="0"/>
              <a:t>Intolerable – further measures required</a:t>
            </a:r>
          </a:p>
        </p:txBody>
      </p:sp>
    </p:spTree>
    <p:custDataLst>
      <p:tags r:id="rId1"/>
    </p:custDataLst>
    <p:extLst>
      <p:ext uri="{BB962C8B-B14F-4D97-AF65-F5344CB8AC3E}">
        <p14:creationId xmlns:p14="http://schemas.microsoft.com/office/powerpoint/2010/main" val="340193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B00A-B885-42D8-7E10-9F37C20B046E}"/>
              </a:ext>
            </a:extLst>
          </p:cNvPr>
          <p:cNvSpPr>
            <a:spLocks noGrp="1"/>
          </p:cNvSpPr>
          <p:nvPr>
            <p:ph type="title"/>
          </p:nvPr>
        </p:nvSpPr>
        <p:spPr/>
        <p:txBody>
          <a:bodyPr/>
          <a:lstStyle/>
          <a:p>
            <a:r>
              <a:rPr lang="en-GB" dirty="0"/>
              <a:t>Use of the Risk Assessment Matrix</a:t>
            </a:r>
          </a:p>
        </p:txBody>
      </p:sp>
      <p:sp>
        <p:nvSpPr>
          <p:cNvPr id="3" name="Text Placeholder 2">
            <a:extLst>
              <a:ext uri="{FF2B5EF4-FFF2-40B4-BE49-F238E27FC236}">
                <a16:creationId xmlns:a16="http://schemas.microsoft.com/office/drawing/2014/main" id="{18985210-2813-325A-8E58-FE92CE736B5A}"/>
              </a:ext>
            </a:extLst>
          </p:cNvPr>
          <p:cNvSpPr>
            <a:spLocks noGrp="1"/>
          </p:cNvSpPr>
          <p:nvPr>
            <p:ph type="body" sz="quarter" idx="10"/>
          </p:nvPr>
        </p:nvSpPr>
        <p:spPr/>
        <p:txBody>
          <a:bodyPr/>
          <a:lstStyle/>
          <a:p>
            <a:r>
              <a:rPr lang="en-GB" dirty="0"/>
              <a:t>The following are important factors to consider when using the Risk Assessment Matrix:</a:t>
            </a:r>
          </a:p>
          <a:p>
            <a:pPr marL="285750" indent="-285750">
              <a:buFont typeface="Arial" panose="020B0604020202020204" pitchFamily="34" charset="0"/>
              <a:buChar char="•"/>
            </a:pPr>
            <a:r>
              <a:rPr lang="en-GB" dirty="0"/>
              <a:t>Correctly defining the scenario to be assessed</a:t>
            </a:r>
          </a:p>
          <a:p>
            <a:pPr marL="285750" indent="-285750">
              <a:buFont typeface="Arial" panose="020B0604020202020204" pitchFamily="34" charset="0"/>
              <a:buChar char="•"/>
            </a:pPr>
            <a:r>
              <a:rPr lang="en-GB" dirty="0"/>
              <a:t>Comparison of the scenario with the word models</a:t>
            </a:r>
          </a:p>
          <a:p>
            <a:pPr marL="285750" indent="-285750">
              <a:buFont typeface="Arial" panose="020B0604020202020204" pitchFamily="34" charset="0"/>
              <a:buChar char="•"/>
            </a:pPr>
            <a:r>
              <a:rPr lang="en-GB" dirty="0"/>
              <a:t>Worst case vs most likely consequences</a:t>
            </a:r>
          </a:p>
          <a:p>
            <a:pPr marL="285750" indent="-285750">
              <a:buFont typeface="Arial" panose="020B0604020202020204" pitchFamily="34" charset="0"/>
              <a:buChar char="•"/>
            </a:pPr>
            <a:r>
              <a:rPr lang="en-GB" dirty="0"/>
              <a:t>Taking credit for safeguards</a:t>
            </a:r>
          </a:p>
          <a:p>
            <a:pPr marL="285750" indent="-285750">
              <a:buFont typeface="Arial" panose="020B0604020202020204" pitchFamily="34" charset="0"/>
              <a:buChar char="•"/>
            </a:pPr>
            <a:r>
              <a:rPr lang="en-GB" dirty="0"/>
              <a:t>Utilising the output appropriately</a:t>
            </a:r>
          </a:p>
          <a:p>
            <a:endParaRPr lang="en-GB" dirty="0"/>
          </a:p>
        </p:txBody>
      </p:sp>
    </p:spTree>
    <p:extLst>
      <p:ext uri="{BB962C8B-B14F-4D97-AF65-F5344CB8AC3E}">
        <p14:creationId xmlns:p14="http://schemas.microsoft.com/office/powerpoint/2010/main" val="3548876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92D8-E80E-81AF-E59E-43B915396225}"/>
              </a:ext>
            </a:extLst>
          </p:cNvPr>
          <p:cNvSpPr>
            <a:spLocks noGrp="1"/>
          </p:cNvSpPr>
          <p:nvPr>
            <p:ph type="title"/>
          </p:nvPr>
        </p:nvSpPr>
        <p:spPr/>
        <p:txBody>
          <a:bodyPr/>
          <a:lstStyle/>
          <a:p>
            <a:r>
              <a:rPr lang="en-GB" dirty="0"/>
              <a:t>Defining the scenario to be assessed </a:t>
            </a:r>
          </a:p>
        </p:txBody>
      </p:sp>
      <p:sp>
        <p:nvSpPr>
          <p:cNvPr id="3" name="Text Placeholder 2">
            <a:extLst>
              <a:ext uri="{FF2B5EF4-FFF2-40B4-BE49-F238E27FC236}">
                <a16:creationId xmlns:a16="http://schemas.microsoft.com/office/drawing/2014/main" id="{332EEE45-92C7-7BD7-0D7F-1D37B7E29E51}"/>
              </a:ext>
            </a:extLst>
          </p:cNvPr>
          <p:cNvSpPr>
            <a:spLocks noGrp="1"/>
          </p:cNvSpPr>
          <p:nvPr>
            <p:ph type="body" sz="quarter" idx="10"/>
          </p:nvPr>
        </p:nvSpPr>
        <p:spPr/>
        <p:txBody>
          <a:bodyPr/>
          <a:lstStyle/>
          <a:p>
            <a:r>
              <a:rPr lang="en-GB" dirty="0"/>
              <a:t>A common issue with the use of Risk Assessment Matrices is a lack of clarity in the scenario that is being considered.</a:t>
            </a:r>
          </a:p>
          <a:p>
            <a:pPr lvl="1" indent="0">
              <a:lnSpc>
                <a:spcPct val="100000"/>
              </a:lnSpc>
              <a:buSzPct val="75000"/>
              <a:buNone/>
            </a:pPr>
            <a:endParaRPr lang="en-GB" sz="1800" dirty="0"/>
          </a:p>
          <a:p>
            <a:pPr marL="285750" indent="-285750">
              <a:buFont typeface="Arial" panose="020B0604020202020204" pitchFamily="34" charset="0"/>
              <a:buChar char="•"/>
            </a:pPr>
            <a:r>
              <a:rPr lang="en-GB" dirty="0"/>
              <a:t>The scenario to be assessed should be fully defined and the consequence category assigned before determining the frequency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Does the orientation of the Risk Assessment Matrix influence this?</a:t>
            </a:r>
          </a:p>
          <a:p>
            <a:pPr marL="645741" lvl="1" indent="-285750">
              <a:lnSpc>
                <a:spcPct val="100000"/>
              </a:lnSpc>
              <a:buSzPct val="75000"/>
              <a:buFont typeface="Courier New" panose="02070309020205020404" pitchFamily="49" charset="0"/>
              <a:buChar char="o"/>
            </a:pPr>
            <a:r>
              <a:rPr lang="en-GB" sz="1800" dirty="0"/>
              <a:t>Frequency on the x axis means this gets considered before the consequences</a:t>
            </a:r>
          </a:p>
          <a:p>
            <a:pPr marL="285750" indent="-285750">
              <a:buFont typeface="Arial" panose="020B0604020202020204" pitchFamily="34" charset="0"/>
              <a:buChar char="•"/>
            </a:pPr>
            <a:endParaRPr lang="en-GB" dirty="0"/>
          </a:p>
        </p:txBody>
      </p:sp>
    </p:spTree>
    <p:custDataLst>
      <p:tags r:id="rId1"/>
    </p:custDataLst>
    <p:extLst>
      <p:ext uri="{BB962C8B-B14F-4D97-AF65-F5344CB8AC3E}">
        <p14:creationId xmlns:p14="http://schemas.microsoft.com/office/powerpoint/2010/main" val="187086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2931-94A0-A5A3-D0CA-8D8B9A62EE31}"/>
              </a:ext>
            </a:extLst>
          </p:cNvPr>
          <p:cNvSpPr>
            <a:spLocks noGrp="1"/>
          </p:cNvSpPr>
          <p:nvPr>
            <p:ph type="title"/>
          </p:nvPr>
        </p:nvSpPr>
        <p:spPr/>
        <p:txBody>
          <a:bodyPr/>
          <a:lstStyle/>
          <a:p>
            <a:r>
              <a:rPr lang="en-GB" dirty="0"/>
              <a:t>Worst case vs most likely consequences </a:t>
            </a:r>
          </a:p>
        </p:txBody>
      </p:sp>
      <p:sp>
        <p:nvSpPr>
          <p:cNvPr id="3" name="Text Placeholder 2">
            <a:extLst>
              <a:ext uri="{FF2B5EF4-FFF2-40B4-BE49-F238E27FC236}">
                <a16:creationId xmlns:a16="http://schemas.microsoft.com/office/drawing/2014/main" id="{FAB3DA6A-219E-7AA2-9A18-0B0397EEA992}"/>
              </a:ext>
            </a:extLst>
          </p:cNvPr>
          <p:cNvSpPr>
            <a:spLocks noGrp="1"/>
          </p:cNvSpPr>
          <p:nvPr>
            <p:ph type="body" sz="quarter" idx="10"/>
          </p:nvPr>
        </p:nvSpPr>
        <p:spPr/>
        <p:txBody>
          <a:bodyPr/>
          <a:lstStyle/>
          <a:p>
            <a:r>
              <a:rPr lang="en-GB" dirty="0"/>
              <a:t>It is important to consider the worst case consequences of a scenario</a:t>
            </a:r>
          </a:p>
          <a:p>
            <a:pPr marL="285750" indent="-285750">
              <a:buFont typeface="Arial" panose="020B0604020202020204" pitchFamily="34" charset="0"/>
              <a:buChar char="•"/>
            </a:pPr>
            <a:r>
              <a:rPr lang="en-GB" dirty="0"/>
              <a:t>In most cases this will be the lowest frequency outcome</a:t>
            </a:r>
          </a:p>
          <a:p>
            <a:pPr marL="285750" indent="-285750">
              <a:buFont typeface="Arial" panose="020B0604020202020204" pitchFamily="34" charset="0"/>
              <a:buChar char="•"/>
            </a:pPr>
            <a:endParaRPr lang="en-GB" dirty="0"/>
          </a:p>
          <a:p>
            <a:r>
              <a:rPr lang="en-GB" dirty="0"/>
              <a:t>By not considering the lower severity but higher frequency outcomes – the highest risk outcome may be missed</a:t>
            </a:r>
          </a:p>
        </p:txBody>
      </p:sp>
      <p:pic>
        <p:nvPicPr>
          <p:cNvPr id="4" name="Picture 3">
            <a:extLst>
              <a:ext uri="{FF2B5EF4-FFF2-40B4-BE49-F238E27FC236}">
                <a16:creationId xmlns:a16="http://schemas.microsoft.com/office/drawing/2014/main" id="{5C2F1FF7-5582-FFD6-C9A7-621D6B3A4B03}"/>
              </a:ext>
            </a:extLst>
          </p:cNvPr>
          <p:cNvPicPr>
            <a:picLocks noChangeAspect="1"/>
          </p:cNvPicPr>
          <p:nvPr/>
        </p:nvPicPr>
        <p:blipFill>
          <a:blip r:embed="rId4"/>
          <a:stretch>
            <a:fillRect/>
          </a:stretch>
        </p:blipFill>
        <p:spPr>
          <a:xfrm>
            <a:off x="1640955" y="3277815"/>
            <a:ext cx="8910090" cy="3182175"/>
          </a:xfrm>
          <a:prstGeom prst="rect">
            <a:avLst/>
          </a:prstGeom>
        </p:spPr>
      </p:pic>
      <p:sp>
        <p:nvSpPr>
          <p:cNvPr id="5" name="Oval 4">
            <a:extLst>
              <a:ext uri="{FF2B5EF4-FFF2-40B4-BE49-F238E27FC236}">
                <a16:creationId xmlns:a16="http://schemas.microsoft.com/office/drawing/2014/main" id="{79B57731-4CE4-A5E0-A8BA-0ECDEEEEFBCE}"/>
              </a:ext>
            </a:extLst>
          </p:cNvPr>
          <p:cNvSpPr/>
          <p:nvPr/>
        </p:nvSpPr>
        <p:spPr bwMode="auto">
          <a:xfrm>
            <a:off x="5479217" y="4677606"/>
            <a:ext cx="161925" cy="142875"/>
          </a:xfrm>
          <a:prstGeom prst="ellipse">
            <a:avLst/>
          </a:prstGeom>
          <a:solidFill>
            <a:srgbClr val="000204"/>
          </a:solidFill>
          <a:ln w="9525" cap="flat" cmpd="sng" algn="ctr">
            <a:solidFill>
              <a:srgbClr val="000204"/>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imes New Roman" charset="0"/>
              <a:ea typeface="ＭＳ Ｐゴシック" charset="0"/>
            </a:endParaRPr>
          </a:p>
        </p:txBody>
      </p:sp>
      <p:sp>
        <p:nvSpPr>
          <p:cNvPr id="6" name="Oval 5">
            <a:extLst>
              <a:ext uri="{FF2B5EF4-FFF2-40B4-BE49-F238E27FC236}">
                <a16:creationId xmlns:a16="http://schemas.microsoft.com/office/drawing/2014/main" id="{11F625D6-CFED-1220-3D7F-6192C9B5E31F}"/>
              </a:ext>
            </a:extLst>
          </p:cNvPr>
          <p:cNvSpPr/>
          <p:nvPr/>
        </p:nvSpPr>
        <p:spPr bwMode="auto">
          <a:xfrm>
            <a:off x="8276082" y="5052945"/>
            <a:ext cx="161925" cy="142875"/>
          </a:xfrm>
          <a:prstGeom prst="ellipse">
            <a:avLst/>
          </a:prstGeom>
          <a:solidFill>
            <a:srgbClr val="000204"/>
          </a:solidFill>
          <a:ln w="9525" cap="flat" cmpd="sng" algn="ctr">
            <a:solidFill>
              <a:srgbClr val="000204"/>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imes New Roman" charset="0"/>
              <a:ea typeface="ＭＳ Ｐゴシック" charset="0"/>
            </a:endParaRPr>
          </a:p>
        </p:txBody>
      </p:sp>
      <p:cxnSp>
        <p:nvCxnSpPr>
          <p:cNvPr id="8" name="Straight Connector 7">
            <a:extLst>
              <a:ext uri="{FF2B5EF4-FFF2-40B4-BE49-F238E27FC236}">
                <a16:creationId xmlns:a16="http://schemas.microsoft.com/office/drawing/2014/main" id="{F5AB4732-8E53-181C-8B86-836E9C202995}"/>
              </a:ext>
            </a:extLst>
          </p:cNvPr>
          <p:cNvCxnSpPr>
            <a:cxnSpLocks/>
          </p:cNvCxnSpPr>
          <p:nvPr/>
        </p:nvCxnSpPr>
        <p:spPr bwMode="auto">
          <a:xfrm>
            <a:off x="5543550" y="4741545"/>
            <a:ext cx="4400550" cy="1181636"/>
          </a:xfrm>
          <a:prstGeom prst="line">
            <a:avLst/>
          </a:prstGeom>
          <a:solidFill>
            <a:schemeClr val="accent1"/>
          </a:solidFill>
          <a:ln w="50800" cap="flat" cmpd="sng" algn="ctr">
            <a:solidFill>
              <a:srgbClr val="000204"/>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ustDataLst>
      <p:tags r:id="rId1"/>
    </p:custDataLst>
    <p:extLst>
      <p:ext uri="{BB962C8B-B14F-4D97-AF65-F5344CB8AC3E}">
        <p14:creationId xmlns:p14="http://schemas.microsoft.com/office/powerpoint/2010/main" val="55945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xit" presetSubtype="0" fill="hold" nodeType="with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9F1B-6A8A-E7A2-EB39-E8831227B6CD}"/>
              </a:ext>
            </a:extLst>
          </p:cNvPr>
          <p:cNvSpPr>
            <a:spLocks noGrp="1"/>
          </p:cNvSpPr>
          <p:nvPr>
            <p:ph type="title"/>
          </p:nvPr>
        </p:nvSpPr>
        <p:spPr/>
        <p:txBody>
          <a:bodyPr/>
          <a:lstStyle/>
          <a:p>
            <a:r>
              <a:rPr lang="en-GB" dirty="0"/>
              <a:t>Comparison of the scenario with the word model</a:t>
            </a:r>
          </a:p>
        </p:txBody>
      </p:sp>
      <p:sp>
        <p:nvSpPr>
          <p:cNvPr id="3" name="Text Placeholder 2">
            <a:extLst>
              <a:ext uri="{FF2B5EF4-FFF2-40B4-BE49-F238E27FC236}">
                <a16:creationId xmlns:a16="http://schemas.microsoft.com/office/drawing/2014/main" id="{A3FC11D9-4C5F-4EAA-BC8B-FF44C911ECDB}"/>
              </a:ext>
            </a:extLst>
          </p:cNvPr>
          <p:cNvSpPr>
            <a:spLocks noGrp="1"/>
          </p:cNvSpPr>
          <p:nvPr>
            <p:ph type="body" sz="quarter" idx="10"/>
          </p:nvPr>
        </p:nvSpPr>
        <p:spPr/>
        <p:txBody>
          <a:bodyPr/>
          <a:lstStyle/>
          <a:p>
            <a:r>
              <a:rPr lang="en-GB" dirty="0"/>
              <a:t>When determining the likelihood by comparison with the word model, e.g. “heard of in industry”, care needs to be taken over what is being compared.</a:t>
            </a:r>
          </a:p>
          <a:p>
            <a:r>
              <a:rPr lang="en-GB" dirty="0"/>
              <a:t>Do the scenarios being compared involve:</a:t>
            </a:r>
          </a:p>
          <a:p>
            <a:pPr marL="285750" indent="-285750">
              <a:buFont typeface="Arial" panose="020B0604020202020204" pitchFamily="34" charset="0"/>
              <a:buChar char="•"/>
            </a:pPr>
            <a:r>
              <a:rPr lang="en-GB" dirty="0"/>
              <a:t>The same consequence (e.g. tank overfill vs tank overfill resulting in an explosion)</a:t>
            </a:r>
          </a:p>
          <a:p>
            <a:pPr marL="285750" indent="-285750">
              <a:buFont typeface="Arial" panose="020B0604020202020204" pitchFamily="34" charset="0"/>
              <a:buChar char="•"/>
            </a:pPr>
            <a:r>
              <a:rPr lang="en-GB" dirty="0"/>
              <a:t>Materials with similar hazardous properties</a:t>
            </a:r>
          </a:p>
          <a:p>
            <a:pPr marL="285750" indent="-285750">
              <a:buFont typeface="Arial" panose="020B0604020202020204" pitchFamily="34" charset="0"/>
              <a:buChar char="•"/>
            </a:pPr>
            <a:r>
              <a:rPr lang="en-GB" dirty="0"/>
              <a:t>Similar process conditions</a:t>
            </a:r>
          </a:p>
          <a:p>
            <a:pPr marL="285750" indent="-285750">
              <a:buFont typeface="Arial" panose="020B0604020202020204" pitchFamily="34" charset="0"/>
              <a:buChar char="•"/>
            </a:pPr>
            <a:r>
              <a:rPr lang="en-GB" dirty="0"/>
              <a:t>Equipment with similar failure modes</a:t>
            </a:r>
          </a:p>
          <a:p>
            <a:endParaRPr lang="en-GB" dirty="0"/>
          </a:p>
          <a:p>
            <a:r>
              <a:rPr lang="en-GB" dirty="0"/>
              <a:t>The “heard of in industry” scenario will also have been subject to some safeguards - are these equivalent to the safeguards in the scenario being considered.</a:t>
            </a:r>
          </a:p>
        </p:txBody>
      </p:sp>
    </p:spTree>
    <p:custDataLst>
      <p:tags r:id="rId1"/>
    </p:custDataLst>
    <p:extLst>
      <p:ext uri="{BB962C8B-B14F-4D97-AF65-F5344CB8AC3E}">
        <p14:creationId xmlns:p14="http://schemas.microsoft.com/office/powerpoint/2010/main" val="405542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7160D-1A3A-D362-4D39-9DC2929EB79B}"/>
              </a:ext>
            </a:extLst>
          </p:cNvPr>
          <p:cNvSpPr>
            <a:spLocks noGrp="1"/>
          </p:cNvSpPr>
          <p:nvPr>
            <p:ph type="title"/>
          </p:nvPr>
        </p:nvSpPr>
        <p:spPr/>
        <p:txBody>
          <a:bodyPr/>
          <a:lstStyle/>
          <a:p>
            <a:r>
              <a:rPr lang="en-GB" dirty="0"/>
              <a:t>Taking credit for safeguards</a:t>
            </a:r>
          </a:p>
        </p:txBody>
      </p:sp>
      <p:sp>
        <p:nvSpPr>
          <p:cNvPr id="3" name="Text Placeholder 2">
            <a:extLst>
              <a:ext uri="{FF2B5EF4-FFF2-40B4-BE49-F238E27FC236}">
                <a16:creationId xmlns:a16="http://schemas.microsoft.com/office/drawing/2014/main" id="{010687C8-AA56-E93A-15A9-CA6CF204F768}"/>
              </a:ext>
            </a:extLst>
          </p:cNvPr>
          <p:cNvSpPr>
            <a:spLocks noGrp="1"/>
          </p:cNvSpPr>
          <p:nvPr>
            <p:ph type="body" sz="quarter" idx="10"/>
          </p:nvPr>
        </p:nvSpPr>
        <p:spPr/>
        <p:txBody>
          <a:bodyPr/>
          <a:lstStyle/>
          <a:p>
            <a:r>
              <a:rPr lang="en-GB" dirty="0"/>
              <a:t>Dependent on the situation in which the risk assessment is being used – it may be necessary to consider existing or proposed safeguards.</a:t>
            </a:r>
          </a:p>
          <a:p>
            <a:endParaRPr lang="en-GB" dirty="0"/>
          </a:p>
          <a:p>
            <a:r>
              <a:rPr lang="en-GB" dirty="0"/>
              <a:t>What is the effect of the safeguard being considered:</a:t>
            </a:r>
          </a:p>
        </p:txBody>
      </p:sp>
      <p:pic>
        <p:nvPicPr>
          <p:cNvPr id="5" name="Picture 4">
            <a:extLst>
              <a:ext uri="{FF2B5EF4-FFF2-40B4-BE49-F238E27FC236}">
                <a16:creationId xmlns:a16="http://schemas.microsoft.com/office/drawing/2014/main" id="{6482508C-38DC-4B86-4E40-FA11E0A4FB60}"/>
              </a:ext>
            </a:extLst>
          </p:cNvPr>
          <p:cNvPicPr>
            <a:picLocks noChangeAspect="1"/>
          </p:cNvPicPr>
          <p:nvPr/>
        </p:nvPicPr>
        <p:blipFill>
          <a:blip r:embed="rId4"/>
          <a:stretch>
            <a:fillRect/>
          </a:stretch>
        </p:blipFill>
        <p:spPr>
          <a:xfrm>
            <a:off x="427037" y="3181349"/>
            <a:ext cx="8507730" cy="3038475"/>
          </a:xfrm>
          <a:prstGeom prst="rect">
            <a:avLst/>
          </a:prstGeom>
        </p:spPr>
      </p:pic>
      <p:sp>
        <p:nvSpPr>
          <p:cNvPr id="6" name="Oval 5">
            <a:extLst>
              <a:ext uri="{FF2B5EF4-FFF2-40B4-BE49-F238E27FC236}">
                <a16:creationId xmlns:a16="http://schemas.microsoft.com/office/drawing/2014/main" id="{6ED6A57B-4D25-EC72-F3CD-87DF33AC9A27}"/>
              </a:ext>
            </a:extLst>
          </p:cNvPr>
          <p:cNvSpPr/>
          <p:nvPr/>
        </p:nvSpPr>
        <p:spPr bwMode="auto">
          <a:xfrm>
            <a:off x="5328601" y="4521200"/>
            <a:ext cx="161925" cy="142875"/>
          </a:xfrm>
          <a:prstGeom prst="ellipse">
            <a:avLst/>
          </a:prstGeom>
          <a:solidFill>
            <a:srgbClr val="000204"/>
          </a:solidFill>
          <a:ln w="9525" cap="flat" cmpd="sng" algn="ctr">
            <a:solidFill>
              <a:srgbClr val="000204"/>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imes New Roman" charset="0"/>
              <a:ea typeface="ＭＳ Ｐゴシック" charset="0"/>
            </a:endParaRPr>
          </a:p>
        </p:txBody>
      </p:sp>
      <p:sp>
        <p:nvSpPr>
          <p:cNvPr id="7" name="Oval 6">
            <a:extLst>
              <a:ext uri="{FF2B5EF4-FFF2-40B4-BE49-F238E27FC236}">
                <a16:creationId xmlns:a16="http://schemas.microsoft.com/office/drawing/2014/main" id="{545A6E73-2C96-1CEF-EE57-EC137F690040}"/>
              </a:ext>
            </a:extLst>
          </p:cNvPr>
          <p:cNvSpPr/>
          <p:nvPr/>
        </p:nvSpPr>
        <p:spPr bwMode="auto">
          <a:xfrm>
            <a:off x="4118926" y="4521200"/>
            <a:ext cx="161925" cy="142875"/>
          </a:xfrm>
          <a:prstGeom prst="ellipse">
            <a:avLst/>
          </a:prstGeom>
          <a:solidFill>
            <a:srgbClr val="000204"/>
          </a:solidFill>
          <a:ln w="9525" cap="flat" cmpd="sng" algn="ctr">
            <a:solidFill>
              <a:srgbClr val="000204"/>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imes New Roman" charset="0"/>
              <a:ea typeface="ＭＳ Ｐゴシック" charset="0"/>
            </a:endParaRPr>
          </a:p>
        </p:txBody>
      </p:sp>
      <p:cxnSp>
        <p:nvCxnSpPr>
          <p:cNvPr id="9" name="Straight Arrow Connector 8">
            <a:extLst>
              <a:ext uri="{FF2B5EF4-FFF2-40B4-BE49-F238E27FC236}">
                <a16:creationId xmlns:a16="http://schemas.microsoft.com/office/drawing/2014/main" id="{BE0BE074-DDC8-90DC-1E31-E0A3E4D822C1}"/>
              </a:ext>
            </a:extLst>
          </p:cNvPr>
          <p:cNvCxnSpPr>
            <a:cxnSpLocks/>
            <a:stCxn id="6" idx="2"/>
            <a:endCxn id="7" idx="6"/>
          </p:cNvCxnSpPr>
          <p:nvPr/>
        </p:nvCxnSpPr>
        <p:spPr bwMode="auto">
          <a:xfrm flipH="1">
            <a:off x="4280851" y="4592638"/>
            <a:ext cx="1047750" cy="0"/>
          </a:xfrm>
          <a:prstGeom prst="straightConnector1">
            <a:avLst/>
          </a:prstGeom>
          <a:solidFill>
            <a:schemeClr val="accent1"/>
          </a:solidFill>
          <a:ln w="25400" cap="flat" cmpd="sng" algn="ctr">
            <a:solidFill>
              <a:srgbClr val="000204"/>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 name="TextBox 12">
            <a:extLst>
              <a:ext uri="{FF2B5EF4-FFF2-40B4-BE49-F238E27FC236}">
                <a16:creationId xmlns:a16="http://schemas.microsoft.com/office/drawing/2014/main" id="{4F0D970B-2D50-4EE6-E0ED-94FF60E162EF}"/>
              </a:ext>
            </a:extLst>
          </p:cNvPr>
          <p:cNvSpPr txBox="1"/>
          <p:nvPr/>
        </p:nvSpPr>
        <p:spPr>
          <a:xfrm>
            <a:off x="8934767" y="3848467"/>
            <a:ext cx="3054033" cy="1631216"/>
          </a:xfrm>
          <a:prstGeom prst="rect">
            <a:avLst/>
          </a:prstGeom>
          <a:noFill/>
        </p:spPr>
        <p:txBody>
          <a:bodyPr wrap="square" rtlCol="0">
            <a:spAutoFit/>
          </a:bodyPr>
          <a:lstStyle/>
          <a:p>
            <a:r>
              <a:rPr lang="en-GB" sz="2000" dirty="0">
                <a:latin typeface="+mj-lt"/>
              </a:rPr>
              <a:t>Control barrier</a:t>
            </a:r>
          </a:p>
          <a:p>
            <a:pPr marL="342900" indent="-342900">
              <a:buFont typeface="Arial" panose="020B0604020202020204" pitchFamily="34" charset="0"/>
              <a:buChar char="•"/>
            </a:pPr>
            <a:r>
              <a:rPr lang="en-GB" sz="2000" dirty="0">
                <a:latin typeface="+mj-lt"/>
              </a:rPr>
              <a:t>May reduce likelihood</a:t>
            </a:r>
          </a:p>
          <a:p>
            <a:endParaRPr lang="en-GB" sz="2000" dirty="0">
              <a:latin typeface="+mj-lt"/>
            </a:endParaRPr>
          </a:p>
          <a:p>
            <a:r>
              <a:rPr lang="en-GB" sz="2000" dirty="0">
                <a:latin typeface="+mj-lt"/>
              </a:rPr>
              <a:t>Mitigation measure</a:t>
            </a:r>
          </a:p>
          <a:p>
            <a:pPr marL="342900" indent="-342900">
              <a:buFont typeface="Arial" panose="020B0604020202020204" pitchFamily="34" charset="0"/>
              <a:buChar char="•"/>
            </a:pPr>
            <a:r>
              <a:rPr lang="en-GB" sz="2000" dirty="0">
                <a:latin typeface="+mj-lt"/>
              </a:rPr>
              <a:t>May reduce severity</a:t>
            </a:r>
          </a:p>
        </p:txBody>
      </p:sp>
      <p:sp>
        <p:nvSpPr>
          <p:cNvPr id="14" name="Oval 13">
            <a:extLst>
              <a:ext uri="{FF2B5EF4-FFF2-40B4-BE49-F238E27FC236}">
                <a16:creationId xmlns:a16="http://schemas.microsoft.com/office/drawing/2014/main" id="{44C73B78-DE19-4C41-07B3-582299490ECC}"/>
              </a:ext>
            </a:extLst>
          </p:cNvPr>
          <p:cNvSpPr/>
          <p:nvPr/>
        </p:nvSpPr>
        <p:spPr bwMode="auto">
          <a:xfrm>
            <a:off x="5328601" y="4907030"/>
            <a:ext cx="161925" cy="142875"/>
          </a:xfrm>
          <a:prstGeom prst="ellipse">
            <a:avLst/>
          </a:prstGeom>
          <a:solidFill>
            <a:srgbClr val="000204"/>
          </a:solidFill>
          <a:ln w="9525" cap="flat" cmpd="sng" algn="ctr">
            <a:solidFill>
              <a:srgbClr val="000204"/>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imes New Roman" charset="0"/>
              <a:ea typeface="ＭＳ Ｐゴシック" charset="0"/>
            </a:endParaRPr>
          </a:p>
        </p:txBody>
      </p:sp>
      <p:cxnSp>
        <p:nvCxnSpPr>
          <p:cNvPr id="15" name="Straight Arrow Connector 14">
            <a:extLst>
              <a:ext uri="{FF2B5EF4-FFF2-40B4-BE49-F238E27FC236}">
                <a16:creationId xmlns:a16="http://schemas.microsoft.com/office/drawing/2014/main" id="{53D85296-7DE0-04C6-276C-90489D3DA5E8}"/>
              </a:ext>
            </a:extLst>
          </p:cNvPr>
          <p:cNvCxnSpPr>
            <a:cxnSpLocks/>
            <a:stCxn id="6" idx="4"/>
            <a:endCxn id="14" idx="0"/>
          </p:cNvCxnSpPr>
          <p:nvPr/>
        </p:nvCxnSpPr>
        <p:spPr bwMode="auto">
          <a:xfrm>
            <a:off x="5409564" y="4664075"/>
            <a:ext cx="0" cy="242955"/>
          </a:xfrm>
          <a:prstGeom prst="straightConnector1">
            <a:avLst/>
          </a:prstGeom>
          <a:solidFill>
            <a:schemeClr val="accent1"/>
          </a:solidFill>
          <a:ln w="25400" cap="flat" cmpd="sng" algn="ctr">
            <a:solidFill>
              <a:srgbClr val="000204"/>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ustDataLst>
      <p:tags r:id="rId1"/>
    </p:custDataLst>
    <p:extLst>
      <p:ext uri="{BB962C8B-B14F-4D97-AF65-F5344CB8AC3E}">
        <p14:creationId xmlns:p14="http://schemas.microsoft.com/office/powerpoint/2010/main" val="408177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7160D-1A3A-D362-4D39-9DC2929EB79B}"/>
              </a:ext>
            </a:extLst>
          </p:cNvPr>
          <p:cNvSpPr>
            <a:spLocks noGrp="1"/>
          </p:cNvSpPr>
          <p:nvPr>
            <p:ph type="title"/>
          </p:nvPr>
        </p:nvSpPr>
        <p:spPr/>
        <p:txBody>
          <a:bodyPr/>
          <a:lstStyle/>
          <a:p>
            <a:r>
              <a:rPr lang="en-GB" dirty="0"/>
              <a:t>Taking credit for safeguards</a:t>
            </a:r>
          </a:p>
        </p:txBody>
      </p:sp>
      <p:sp>
        <p:nvSpPr>
          <p:cNvPr id="3" name="Text Placeholder 2">
            <a:extLst>
              <a:ext uri="{FF2B5EF4-FFF2-40B4-BE49-F238E27FC236}">
                <a16:creationId xmlns:a16="http://schemas.microsoft.com/office/drawing/2014/main" id="{010687C8-AA56-E93A-15A9-CA6CF204F768}"/>
              </a:ext>
            </a:extLst>
          </p:cNvPr>
          <p:cNvSpPr>
            <a:spLocks noGrp="1"/>
          </p:cNvSpPr>
          <p:nvPr>
            <p:ph type="body" sz="quarter" idx="10"/>
          </p:nvPr>
        </p:nvSpPr>
        <p:spPr/>
        <p:txBody>
          <a:bodyPr/>
          <a:lstStyle/>
          <a:p>
            <a:r>
              <a:rPr lang="en-GB" dirty="0"/>
              <a:t>When determining unmitigated risk, it may still be appropriate to consider inherent safety measures, e.g.</a:t>
            </a:r>
          </a:p>
          <a:p>
            <a:pPr marL="285750" indent="-285750">
              <a:buFont typeface="Arial" panose="020B0604020202020204" pitchFamily="34" charset="0"/>
              <a:buChar char="•"/>
            </a:pPr>
            <a:r>
              <a:rPr lang="en-GB" dirty="0"/>
              <a:t>Vessel design pressure being higher than pump shut off pressure</a:t>
            </a:r>
          </a:p>
          <a:p>
            <a:pPr marL="285750" indent="-285750">
              <a:buFont typeface="Arial" panose="020B0604020202020204" pitchFamily="34" charset="0"/>
              <a:buChar char="•"/>
            </a:pPr>
            <a:r>
              <a:rPr lang="en-GB" dirty="0"/>
              <a:t>No bottom penetrations in a storage tank</a:t>
            </a:r>
          </a:p>
          <a:p>
            <a:endParaRPr lang="en-GB" dirty="0"/>
          </a:p>
          <a:p>
            <a:r>
              <a:rPr lang="en-GB" dirty="0"/>
              <a:t>Should conditional modifiers be used</a:t>
            </a:r>
          </a:p>
          <a:p>
            <a:pPr marL="285750" indent="-285750">
              <a:buFont typeface="Arial" panose="020B0604020202020204" pitchFamily="34" charset="0"/>
              <a:buChar char="•"/>
            </a:pPr>
            <a:r>
              <a:rPr lang="en-GB" dirty="0"/>
              <a:t>Maintains simplicity and conservatism by not using them</a:t>
            </a:r>
          </a:p>
          <a:p>
            <a:pPr marL="285750" indent="-285750">
              <a:buFont typeface="Arial" panose="020B0604020202020204" pitchFamily="34" charset="0"/>
              <a:buChar char="•"/>
            </a:pPr>
            <a:r>
              <a:rPr lang="en-GB" dirty="0"/>
              <a:t>Could be included in a more detailed risk assessment (e.g. LOPA) if required</a:t>
            </a:r>
          </a:p>
        </p:txBody>
      </p:sp>
    </p:spTree>
    <p:custDataLst>
      <p:tags r:id="rId1"/>
    </p:custDataLst>
    <p:extLst>
      <p:ext uri="{BB962C8B-B14F-4D97-AF65-F5344CB8AC3E}">
        <p14:creationId xmlns:p14="http://schemas.microsoft.com/office/powerpoint/2010/main" val="160989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1C5D-E82F-3110-D88C-E6B67DE9AD66}"/>
              </a:ext>
            </a:extLst>
          </p:cNvPr>
          <p:cNvSpPr>
            <a:spLocks noGrp="1"/>
          </p:cNvSpPr>
          <p:nvPr>
            <p:ph type="title"/>
          </p:nvPr>
        </p:nvSpPr>
        <p:spPr/>
        <p:txBody>
          <a:bodyPr>
            <a:normAutofit/>
          </a:bodyPr>
          <a:lstStyle/>
          <a:p>
            <a:r>
              <a:rPr lang="en-GB" dirty="0"/>
              <a:t>Utilising the output appropriately</a:t>
            </a:r>
          </a:p>
        </p:txBody>
      </p:sp>
      <p:sp>
        <p:nvSpPr>
          <p:cNvPr id="3" name="Text Placeholder 2">
            <a:extLst>
              <a:ext uri="{FF2B5EF4-FFF2-40B4-BE49-F238E27FC236}">
                <a16:creationId xmlns:a16="http://schemas.microsoft.com/office/drawing/2014/main" id="{12C17CE2-9F5E-0B7D-F00C-350B6A89D568}"/>
              </a:ext>
            </a:extLst>
          </p:cNvPr>
          <p:cNvSpPr>
            <a:spLocks noGrp="1"/>
          </p:cNvSpPr>
          <p:nvPr>
            <p:ph type="body" sz="quarter" idx="10"/>
          </p:nvPr>
        </p:nvSpPr>
        <p:spPr/>
        <p:txBody>
          <a:bodyPr/>
          <a:lstStyle/>
          <a:p>
            <a:r>
              <a:rPr lang="en-GB" dirty="0"/>
              <a:t>The output from the Risk Assessment Matrix should be used to decide on the next step in the process in which it is being used.  For example, based on the assessed risk:</a:t>
            </a:r>
          </a:p>
          <a:p>
            <a:pPr marL="285750" indent="-285750">
              <a:buFont typeface="Arial" panose="020B0604020202020204" pitchFamily="34" charset="0"/>
              <a:buChar char="•"/>
            </a:pPr>
            <a:r>
              <a:rPr lang="en-GB" dirty="0"/>
              <a:t>No further risk assessment required</a:t>
            </a:r>
          </a:p>
          <a:p>
            <a:pPr marL="285750" indent="-285750">
              <a:buFont typeface="Arial" panose="020B0604020202020204" pitchFamily="34" charset="0"/>
              <a:buChar char="•"/>
            </a:pPr>
            <a:r>
              <a:rPr lang="en-GB" dirty="0"/>
              <a:t>Further measures should be considered</a:t>
            </a:r>
          </a:p>
          <a:p>
            <a:pPr marL="285750" indent="-285750">
              <a:buFont typeface="Arial" panose="020B0604020202020204" pitchFamily="34" charset="0"/>
              <a:buChar char="•"/>
            </a:pPr>
            <a:r>
              <a:rPr lang="en-GB" dirty="0"/>
              <a:t>A more detailed risk assessment is required</a:t>
            </a:r>
          </a:p>
          <a:p>
            <a:pPr marL="285750" indent="-285750">
              <a:buFont typeface="Arial" panose="020B0604020202020204" pitchFamily="34" charset="0"/>
              <a:buChar char="•"/>
            </a:pPr>
            <a:endParaRPr lang="en-GB" dirty="0"/>
          </a:p>
          <a:p>
            <a:r>
              <a:rPr lang="en-GB" dirty="0"/>
              <a:t>If this output is not used appropriately then either:</a:t>
            </a:r>
          </a:p>
          <a:p>
            <a:pPr marL="285750" indent="-285750">
              <a:buFont typeface="Arial" panose="020B0604020202020204" pitchFamily="34" charset="0"/>
              <a:buChar char="•"/>
            </a:pPr>
            <a:r>
              <a:rPr lang="en-GB" dirty="0"/>
              <a:t>The Risk Assessment completed was of limited benefit</a:t>
            </a:r>
          </a:p>
          <a:p>
            <a:pPr marL="645741" lvl="1" indent="-285750">
              <a:lnSpc>
                <a:spcPct val="100000"/>
              </a:lnSpc>
              <a:buSzPct val="75000"/>
              <a:buFont typeface="Courier New" panose="02070309020205020404" pitchFamily="49" charset="0"/>
              <a:buChar char="o"/>
            </a:pPr>
            <a:r>
              <a:rPr lang="en-GB" sz="1800" dirty="0"/>
              <a:t>Implementing additional measures for a tolerable risk</a:t>
            </a:r>
          </a:p>
          <a:p>
            <a:pPr marL="285750" indent="-285750">
              <a:buFont typeface="Arial" panose="020B0604020202020204" pitchFamily="34" charset="0"/>
              <a:buChar char="•"/>
            </a:pPr>
            <a:r>
              <a:rPr lang="en-GB" dirty="0"/>
              <a:t>Risks are being inadequately managed</a:t>
            </a:r>
          </a:p>
          <a:p>
            <a:pPr marL="645741" lvl="1" indent="-285750">
              <a:lnSpc>
                <a:spcPct val="100000"/>
              </a:lnSpc>
              <a:buSzPct val="75000"/>
              <a:buFont typeface="Courier New" panose="02070309020205020404" pitchFamily="49" charset="0"/>
              <a:buChar char="o"/>
            </a:pPr>
            <a:r>
              <a:rPr lang="en-GB" sz="1800" dirty="0"/>
              <a:t>Ignoring an intolerable risk</a:t>
            </a:r>
          </a:p>
        </p:txBody>
      </p:sp>
    </p:spTree>
    <p:custDataLst>
      <p:tags r:id="rId1"/>
    </p:custDataLst>
    <p:extLst>
      <p:ext uri="{BB962C8B-B14F-4D97-AF65-F5344CB8AC3E}">
        <p14:creationId xmlns:p14="http://schemas.microsoft.com/office/powerpoint/2010/main" val="154998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1C5D-E82F-3110-D88C-E6B67DE9AD66}"/>
              </a:ext>
            </a:extLst>
          </p:cNvPr>
          <p:cNvSpPr>
            <a:spLocks noGrp="1"/>
          </p:cNvSpPr>
          <p:nvPr>
            <p:ph type="title"/>
          </p:nvPr>
        </p:nvSpPr>
        <p:spPr/>
        <p:txBody>
          <a:bodyPr>
            <a:normAutofit/>
          </a:bodyPr>
          <a:lstStyle/>
          <a:p>
            <a:r>
              <a:rPr lang="en-GB" dirty="0"/>
              <a:t>Recording the assessment</a:t>
            </a:r>
          </a:p>
        </p:txBody>
      </p:sp>
      <p:sp>
        <p:nvSpPr>
          <p:cNvPr id="3" name="Text Placeholder 2">
            <a:extLst>
              <a:ext uri="{FF2B5EF4-FFF2-40B4-BE49-F238E27FC236}">
                <a16:creationId xmlns:a16="http://schemas.microsoft.com/office/drawing/2014/main" id="{12C17CE2-9F5E-0B7D-F00C-350B6A89D568}"/>
              </a:ext>
            </a:extLst>
          </p:cNvPr>
          <p:cNvSpPr>
            <a:spLocks noGrp="1"/>
          </p:cNvSpPr>
          <p:nvPr>
            <p:ph type="body" sz="quarter" idx="10"/>
          </p:nvPr>
        </p:nvSpPr>
        <p:spPr/>
        <p:txBody>
          <a:bodyPr/>
          <a:lstStyle/>
          <a:p>
            <a:r>
              <a:rPr lang="en-GB" sz="1800" dirty="0"/>
              <a:t>It is critical that the assessment is recorded:</a:t>
            </a:r>
          </a:p>
          <a:p>
            <a:pPr marL="285750" indent="-285750">
              <a:buFont typeface="Arial" panose="020B0604020202020204" pitchFamily="34" charset="0"/>
              <a:buChar char="•"/>
            </a:pPr>
            <a:r>
              <a:rPr lang="en-GB" dirty="0"/>
              <a:t>Who was involved</a:t>
            </a:r>
          </a:p>
          <a:p>
            <a:pPr marL="285750" indent="-285750">
              <a:buFont typeface="Arial" panose="020B0604020202020204" pitchFamily="34" charset="0"/>
              <a:buChar char="•"/>
            </a:pPr>
            <a:r>
              <a:rPr lang="en-GB" dirty="0"/>
              <a:t>Inputs</a:t>
            </a:r>
          </a:p>
          <a:p>
            <a:pPr marL="645741" lvl="1" indent="-285750">
              <a:lnSpc>
                <a:spcPct val="100000"/>
              </a:lnSpc>
              <a:buSzPct val="75000"/>
              <a:buFont typeface="Courier New" panose="02070309020205020404" pitchFamily="49" charset="0"/>
              <a:buChar char="o"/>
            </a:pPr>
            <a:r>
              <a:rPr lang="en-GB" sz="1800" dirty="0"/>
              <a:t>Scenario considered</a:t>
            </a:r>
          </a:p>
          <a:p>
            <a:pPr marL="645741" lvl="1" indent="-285750">
              <a:lnSpc>
                <a:spcPct val="100000"/>
              </a:lnSpc>
              <a:buSzPct val="75000"/>
              <a:buFont typeface="Courier New" panose="02070309020205020404" pitchFamily="49" charset="0"/>
              <a:buChar char="o"/>
            </a:pPr>
            <a:r>
              <a:rPr lang="en-GB" sz="1800" dirty="0"/>
              <a:t>Likelihood and consequence</a:t>
            </a:r>
          </a:p>
          <a:p>
            <a:pPr marL="645741" lvl="1" indent="-285750">
              <a:lnSpc>
                <a:spcPct val="100000"/>
              </a:lnSpc>
              <a:buSzPct val="75000"/>
              <a:buFont typeface="Courier New" panose="02070309020205020404" pitchFamily="49" charset="0"/>
              <a:buChar char="o"/>
            </a:pPr>
            <a:r>
              <a:rPr lang="en-GB" sz="1800" dirty="0"/>
              <a:t>Any risk reduction considered (e.g. safeguards)</a:t>
            </a:r>
          </a:p>
          <a:p>
            <a:pPr marL="285750" indent="-285750">
              <a:buFont typeface="Arial" panose="020B0604020202020204" pitchFamily="34" charset="0"/>
              <a:buChar char="•"/>
            </a:pPr>
            <a:r>
              <a:rPr lang="en-GB" sz="1800" dirty="0"/>
              <a:t>Out</a:t>
            </a:r>
            <a:r>
              <a:rPr lang="en-GB" dirty="0"/>
              <a:t>puts</a:t>
            </a:r>
          </a:p>
          <a:p>
            <a:pPr marL="645741" lvl="1" indent="-285750">
              <a:lnSpc>
                <a:spcPct val="100000"/>
              </a:lnSpc>
              <a:buSzPct val="75000"/>
              <a:buFont typeface="Courier New" panose="02070309020205020404" pitchFamily="49" charset="0"/>
              <a:buChar char="o"/>
            </a:pPr>
            <a:r>
              <a:rPr lang="en-GB" sz="1800" dirty="0"/>
              <a:t>Risk level</a:t>
            </a:r>
          </a:p>
          <a:p>
            <a:pPr marL="645741" lvl="1" indent="-285750">
              <a:lnSpc>
                <a:spcPct val="100000"/>
              </a:lnSpc>
              <a:buSzPct val="75000"/>
              <a:buFont typeface="Courier New" panose="02070309020205020404" pitchFamily="49" charset="0"/>
              <a:buChar char="o"/>
            </a:pPr>
            <a:r>
              <a:rPr lang="en-GB" sz="1800" dirty="0"/>
              <a:t>Conclusions – whether further assessment or additional measures are required</a:t>
            </a:r>
          </a:p>
          <a:p>
            <a:pPr marL="285750" indent="-285750">
              <a:buFont typeface="Arial" panose="020B0604020202020204" pitchFamily="34" charset="0"/>
              <a:buChar char="•"/>
            </a:pPr>
            <a:endParaRPr lang="en-GB" dirty="0"/>
          </a:p>
          <a:p>
            <a:r>
              <a:rPr lang="en-GB" sz="1800" dirty="0"/>
              <a:t>This allows for interrogation of the risk assessment rationale in the future</a:t>
            </a:r>
          </a:p>
          <a:p>
            <a:r>
              <a:rPr lang="en-GB" sz="1800" dirty="0"/>
              <a:t> (e.g. after an incident)</a:t>
            </a:r>
          </a:p>
        </p:txBody>
      </p:sp>
    </p:spTree>
    <p:custDataLst>
      <p:tags r:id="rId1"/>
    </p:custDataLst>
    <p:extLst>
      <p:ext uri="{BB962C8B-B14F-4D97-AF65-F5344CB8AC3E}">
        <p14:creationId xmlns:p14="http://schemas.microsoft.com/office/powerpoint/2010/main" val="197155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2C67-F1DD-F7A2-B673-6F648E30B355}"/>
              </a:ext>
            </a:extLst>
          </p:cNvPr>
          <p:cNvSpPr>
            <a:spLocks noGrp="1"/>
          </p:cNvSpPr>
          <p:nvPr>
            <p:ph type="title"/>
          </p:nvPr>
        </p:nvSpPr>
        <p:spPr/>
        <p:txBody>
          <a:bodyPr/>
          <a:lstStyle/>
          <a:p>
            <a:r>
              <a:rPr lang="en-GB" dirty="0"/>
              <a:t>Procedures and Training</a:t>
            </a:r>
          </a:p>
        </p:txBody>
      </p:sp>
      <p:sp>
        <p:nvSpPr>
          <p:cNvPr id="3" name="Text Placeholder 2">
            <a:extLst>
              <a:ext uri="{FF2B5EF4-FFF2-40B4-BE49-F238E27FC236}">
                <a16:creationId xmlns:a16="http://schemas.microsoft.com/office/drawing/2014/main" id="{DB48FC81-CBC4-2E5C-1768-BE116AE357AA}"/>
              </a:ext>
            </a:extLst>
          </p:cNvPr>
          <p:cNvSpPr>
            <a:spLocks noGrp="1"/>
          </p:cNvSpPr>
          <p:nvPr>
            <p:ph type="body" sz="quarter" idx="10"/>
          </p:nvPr>
        </p:nvSpPr>
        <p:spPr/>
        <p:txBody>
          <a:bodyPr/>
          <a:lstStyle/>
          <a:p>
            <a:r>
              <a:rPr lang="en-GB" dirty="0"/>
              <a:t>For the Risk Assessment Matrix to be an effective decision making tool, it needs to be used in the most appropriate way for any given situation.</a:t>
            </a:r>
          </a:p>
          <a:p>
            <a:pPr marL="285750" indent="-285750">
              <a:buFont typeface="Arial" panose="020B0604020202020204" pitchFamily="34" charset="0"/>
              <a:buChar char="•"/>
            </a:pPr>
            <a:r>
              <a:rPr lang="en-GB" dirty="0"/>
              <a:t>The same Risk Assessment Matrix may be used differently depending on the process it is being used in e.g. HAZOP, Management of Change</a:t>
            </a:r>
          </a:p>
          <a:p>
            <a:endParaRPr lang="en-GB" dirty="0"/>
          </a:p>
          <a:p>
            <a:r>
              <a:rPr lang="en-GB" dirty="0"/>
              <a:t>Its use also needs to be consistent</a:t>
            </a:r>
          </a:p>
          <a:p>
            <a:pPr marL="285750" indent="-285750">
              <a:buFont typeface="Arial" panose="020B0604020202020204" pitchFamily="34" charset="0"/>
              <a:buChar char="•"/>
            </a:pPr>
            <a:r>
              <a:rPr lang="en-GB" dirty="0"/>
              <a:t>A risk assessment for the same scenario completed by two different people may have a different outcome</a:t>
            </a:r>
          </a:p>
          <a:p>
            <a:pPr marL="285750" indent="-285750">
              <a:buFont typeface="Arial" panose="020B0604020202020204" pitchFamily="34" charset="0"/>
              <a:buChar char="•"/>
            </a:pPr>
            <a:r>
              <a:rPr lang="en-GB" dirty="0"/>
              <a:t>Variation can be minimised by ensuring all users follow a common procedure and the same assessment basis</a:t>
            </a:r>
          </a:p>
        </p:txBody>
      </p:sp>
    </p:spTree>
    <p:extLst>
      <p:ext uri="{BB962C8B-B14F-4D97-AF65-F5344CB8AC3E}">
        <p14:creationId xmlns:p14="http://schemas.microsoft.com/office/powerpoint/2010/main" val="3157119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7CDB41E-A3D1-4BFB-90F3-A758B47FB95D}"/>
              </a:ext>
            </a:extLst>
          </p:cNvPr>
          <p:cNvSpPr>
            <a:spLocks noGrp="1"/>
          </p:cNvSpPr>
          <p:nvPr>
            <p:ph type="body" sz="quarter" idx="13"/>
          </p:nvPr>
        </p:nvSpPr>
        <p:spPr>
          <a:xfrm>
            <a:off x="339365" y="3565968"/>
            <a:ext cx="2780907" cy="383338"/>
          </a:xfrm>
        </p:spPr>
        <p:txBody>
          <a:bodyPr/>
          <a:lstStyle/>
          <a:p>
            <a:pPr algn="ctr"/>
            <a:r>
              <a:rPr lang="en-US" dirty="0">
                <a:latin typeface="+mj-lt"/>
              </a:rPr>
              <a:t>Terminals, Storage &amp; Distribution for Cryogenic Liquified Gases</a:t>
            </a:r>
          </a:p>
        </p:txBody>
      </p:sp>
      <p:sp>
        <p:nvSpPr>
          <p:cNvPr id="12" name="Text Placeholder 11">
            <a:extLst>
              <a:ext uri="{FF2B5EF4-FFF2-40B4-BE49-F238E27FC236}">
                <a16:creationId xmlns:a16="http://schemas.microsoft.com/office/drawing/2014/main" id="{B7F58767-75F0-480D-B2EF-E4AD38D25D31}"/>
              </a:ext>
            </a:extLst>
          </p:cNvPr>
          <p:cNvSpPr>
            <a:spLocks noGrp="1"/>
          </p:cNvSpPr>
          <p:nvPr>
            <p:ph type="body" sz="quarter" idx="12"/>
          </p:nvPr>
        </p:nvSpPr>
        <p:spPr>
          <a:xfrm>
            <a:off x="430033" y="4022661"/>
            <a:ext cx="2615008" cy="1212854"/>
          </a:xfrm>
        </p:spPr>
        <p:txBody>
          <a:bodyPr/>
          <a:lstStyle/>
          <a:p>
            <a:r>
              <a:rPr lang="en-US" dirty="0">
                <a:latin typeface="+mj-lt"/>
              </a:rPr>
              <a:t>Cryogenic storage for import, export, buffer or distribution</a:t>
            </a:r>
          </a:p>
          <a:p>
            <a:r>
              <a:rPr lang="en-US" dirty="0">
                <a:latin typeface="+mj-lt"/>
              </a:rPr>
              <a:t>Import / export terminals</a:t>
            </a:r>
          </a:p>
          <a:p>
            <a:r>
              <a:rPr lang="en-US" dirty="0">
                <a:latin typeface="+mj-lt"/>
              </a:rPr>
              <a:t>Liquefaction plants</a:t>
            </a:r>
          </a:p>
          <a:p>
            <a:r>
              <a:rPr lang="en-US" dirty="0">
                <a:latin typeface="+mj-lt"/>
              </a:rPr>
              <a:t>Tank sizes up to 250,000 m³</a:t>
            </a:r>
          </a:p>
          <a:p>
            <a:r>
              <a:rPr lang="en-US" dirty="0">
                <a:latin typeface="+mj-lt"/>
              </a:rPr>
              <a:t>All relevant infrastructure like ship, truck, container loading / unloading </a:t>
            </a:r>
          </a:p>
        </p:txBody>
      </p:sp>
      <p:pic>
        <p:nvPicPr>
          <p:cNvPr id="24" name="Picture Placeholder 5" descr="A view of a city&#10;&#10;Description automatically generated">
            <a:extLst>
              <a:ext uri="{FF2B5EF4-FFF2-40B4-BE49-F238E27FC236}">
                <a16:creationId xmlns:a16="http://schemas.microsoft.com/office/drawing/2014/main" id="{76C3B22F-1986-44A3-BAD0-EFB37191FFC1}"/>
              </a:ext>
            </a:extLst>
          </p:cNvPr>
          <p:cNvPicPr>
            <a:picLocks noGrp="1" noChangeAspect="1"/>
          </p:cNvPicPr>
          <p:nvPr>
            <p:ph type="pic" sz="quarter" idx="14"/>
          </p:nvPr>
        </p:nvPicPr>
        <p:blipFill>
          <a:blip r:embed="rId3" cstate="hqprint">
            <a:extLst>
              <a:ext uri="{28A0092B-C50C-407E-A947-70E740481C1C}">
                <a14:useLocalDpi xmlns:a14="http://schemas.microsoft.com/office/drawing/2010/main"/>
              </a:ext>
            </a:extLst>
          </a:blip>
          <a:srcRect/>
          <a:stretch>
            <a:fillRect/>
          </a:stretch>
        </p:blipFill>
        <p:spPr>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itle 10">
            <a:extLst>
              <a:ext uri="{FF2B5EF4-FFF2-40B4-BE49-F238E27FC236}">
                <a16:creationId xmlns:a16="http://schemas.microsoft.com/office/drawing/2014/main" id="{535AA571-DF67-4933-BE5C-E6B878A01A6D}"/>
              </a:ext>
            </a:extLst>
          </p:cNvPr>
          <p:cNvSpPr>
            <a:spLocks noGrp="1"/>
          </p:cNvSpPr>
          <p:nvPr>
            <p:ph type="title"/>
          </p:nvPr>
        </p:nvSpPr>
        <p:spPr>
          <a:xfrm>
            <a:off x="430033" y="495286"/>
            <a:ext cx="3608567" cy="712735"/>
          </a:xfrm>
        </p:spPr>
        <p:txBody>
          <a:bodyPr/>
          <a:lstStyle/>
          <a:p>
            <a:r>
              <a:rPr lang="de-DE" dirty="0" err="1">
                <a:latin typeface="+mj-lt"/>
              </a:rPr>
              <a:t>What</a:t>
            </a:r>
            <a:r>
              <a:rPr lang="de-DE" dirty="0">
                <a:latin typeface="+mj-lt"/>
              </a:rPr>
              <a:t> </a:t>
            </a:r>
            <a:r>
              <a:rPr lang="de-DE" dirty="0" err="1">
                <a:latin typeface="+mj-lt"/>
              </a:rPr>
              <a:t>We</a:t>
            </a:r>
            <a:r>
              <a:rPr lang="de-DE" dirty="0">
                <a:latin typeface="+mj-lt"/>
              </a:rPr>
              <a:t> Do</a:t>
            </a:r>
          </a:p>
        </p:txBody>
      </p:sp>
      <p:sp>
        <p:nvSpPr>
          <p:cNvPr id="15" name="Text Placeholder 14">
            <a:extLst>
              <a:ext uri="{FF2B5EF4-FFF2-40B4-BE49-F238E27FC236}">
                <a16:creationId xmlns:a16="http://schemas.microsoft.com/office/drawing/2014/main" id="{49406F38-2E44-49FE-BA91-93C15C28FF9C}"/>
              </a:ext>
            </a:extLst>
          </p:cNvPr>
          <p:cNvSpPr>
            <a:spLocks noGrp="1"/>
          </p:cNvSpPr>
          <p:nvPr>
            <p:ph type="body" sz="quarter" idx="15"/>
          </p:nvPr>
        </p:nvSpPr>
        <p:spPr/>
        <p:txBody>
          <a:bodyPr/>
          <a:lstStyle/>
          <a:p>
            <a:pPr algn="ctr"/>
            <a:r>
              <a:rPr lang="en-US" dirty="0">
                <a:latin typeface="+mj-lt"/>
              </a:rPr>
              <a:t>Cryogenic Liquified Gases Design Experts</a:t>
            </a:r>
          </a:p>
        </p:txBody>
      </p:sp>
      <p:sp>
        <p:nvSpPr>
          <p:cNvPr id="16" name="Text Placeholder 15">
            <a:extLst>
              <a:ext uri="{FF2B5EF4-FFF2-40B4-BE49-F238E27FC236}">
                <a16:creationId xmlns:a16="http://schemas.microsoft.com/office/drawing/2014/main" id="{77EA9609-A351-4CAD-A63A-25E16C38D487}"/>
              </a:ext>
            </a:extLst>
          </p:cNvPr>
          <p:cNvSpPr>
            <a:spLocks noGrp="1"/>
          </p:cNvSpPr>
          <p:nvPr>
            <p:ph type="body" sz="quarter" idx="16"/>
          </p:nvPr>
        </p:nvSpPr>
        <p:spPr>
          <a:xfrm>
            <a:off x="3311371" y="4022661"/>
            <a:ext cx="2615008" cy="1627318"/>
          </a:xfrm>
        </p:spPr>
        <p:txBody>
          <a:bodyPr/>
          <a:lstStyle/>
          <a:p>
            <a:r>
              <a:rPr lang="en-US" dirty="0">
                <a:latin typeface="+mj-lt"/>
              </a:rPr>
              <a:t>Plant design solutions with a high level of standardization </a:t>
            </a:r>
          </a:p>
          <a:p>
            <a:r>
              <a:rPr lang="en-US" dirty="0">
                <a:latin typeface="+mj-lt"/>
              </a:rPr>
              <a:t>Fast-track &amp; cost-effective delivery </a:t>
            </a:r>
          </a:p>
          <a:p>
            <a:r>
              <a:rPr lang="en-US" dirty="0">
                <a:latin typeface="+mj-lt"/>
              </a:rPr>
              <a:t>Suitable for remote locations</a:t>
            </a:r>
          </a:p>
        </p:txBody>
      </p:sp>
      <p:sp>
        <p:nvSpPr>
          <p:cNvPr id="18" name="Text Placeholder 17">
            <a:extLst>
              <a:ext uri="{FF2B5EF4-FFF2-40B4-BE49-F238E27FC236}">
                <a16:creationId xmlns:a16="http://schemas.microsoft.com/office/drawing/2014/main" id="{A69DD3AB-B214-41DE-A237-B7045C75F515}"/>
              </a:ext>
            </a:extLst>
          </p:cNvPr>
          <p:cNvSpPr>
            <a:spLocks noGrp="1"/>
          </p:cNvSpPr>
          <p:nvPr>
            <p:ph type="body" sz="quarter" idx="18"/>
          </p:nvPr>
        </p:nvSpPr>
        <p:spPr>
          <a:xfrm>
            <a:off x="6351023" y="3565968"/>
            <a:ext cx="2429274" cy="383338"/>
          </a:xfrm>
        </p:spPr>
        <p:txBody>
          <a:bodyPr/>
          <a:lstStyle/>
          <a:p>
            <a:pPr algn="ctr"/>
            <a:r>
              <a:rPr lang="en-GB" dirty="0">
                <a:latin typeface="+mj-lt"/>
              </a:rPr>
              <a:t>Plant Conversion &amp; Optimisation</a:t>
            </a:r>
          </a:p>
        </p:txBody>
      </p:sp>
      <p:sp>
        <p:nvSpPr>
          <p:cNvPr id="19" name="Text Placeholder 18">
            <a:extLst>
              <a:ext uri="{FF2B5EF4-FFF2-40B4-BE49-F238E27FC236}">
                <a16:creationId xmlns:a16="http://schemas.microsoft.com/office/drawing/2014/main" id="{22E0F032-81FD-42E3-B866-60C5D1E28C61}"/>
              </a:ext>
            </a:extLst>
          </p:cNvPr>
          <p:cNvSpPr>
            <a:spLocks noGrp="1"/>
          </p:cNvSpPr>
          <p:nvPr>
            <p:ph type="body" sz="quarter" idx="19"/>
          </p:nvPr>
        </p:nvSpPr>
        <p:spPr>
          <a:xfrm>
            <a:off x="6265624" y="4022661"/>
            <a:ext cx="2615008" cy="1344098"/>
          </a:xfrm>
        </p:spPr>
        <p:txBody>
          <a:bodyPr/>
          <a:lstStyle/>
          <a:p>
            <a:r>
              <a:rPr lang="en-US" dirty="0">
                <a:latin typeface="+mj-lt"/>
              </a:rPr>
              <a:t>Product change services </a:t>
            </a:r>
          </a:p>
          <a:p>
            <a:r>
              <a:rPr lang="en-US" dirty="0">
                <a:latin typeface="+mj-lt"/>
              </a:rPr>
              <a:t>Activities to increase capacity </a:t>
            </a:r>
          </a:p>
          <a:p>
            <a:r>
              <a:rPr lang="en-US" dirty="0">
                <a:latin typeface="+mj-lt"/>
              </a:rPr>
              <a:t>Debottlenecking</a:t>
            </a:r>
          </a:p>
          <a:p>
            <a:r>
              <a:rPr lang="en-US" dirty="0">
                <a:latin typeface="+mj-lt"/>
              </a:rPr>
              <a:t>In-tank pump modernization</a:t>
            </a:r>
          </a:p>
          <a:p>
            <a:r>
              <a:rPr lang="en-US" dirty="0">
                <a:latin typeface="+mj-lt"/>
              </a:rPr>
              <a:t>Creation of new revenue streams</a:t>
            </a:r>
          </a:p>
          <a:p>
            <a:pPr marL="0" indent="0">
              <a:buNone/>
            </a:pPr>
            <a:endParaRPr lang="en-US" dirty="0">
              <a:latin typeface="+mj-lt"/>
            </a:endParaRPr>
          </a:p>
        </p:txBody>
      </p:sp>
      <p:sp>
        <p:nvSpPr>
          <p:cNvPr id="21" name="Text Placeholder 20">
            <a:extLst>
              <a:ext uri="{FF2B5EF4-FFF2-40B4-BE49-F238E27FC236}">
                <a16:creationId xmlns:a16="http://schemas.microsoft.com/office/drawing/2014/main" id="{0CD0967A-8F20-4827-B1E7-F623C87CFE1A}"/>
              </a:ext>
            </a:extLst>
          </p:cNvPr>
          <p:cNvSpPr>
            <a:spLocks noGrp="1"/>
          </p:cNvSpPr>
          <p:nvPr>
            <p:ph type="body" sz="quarter" idx="21"/>
          </p:nvPr>
        </p:nvSpPr>
        <p:spPr/>
        <p:txBody>
          <a:bodyPr/>
          <a:lstStyle/>
          <a:p>
            <a:pPr algn="ctr"/>
            <a:r>
              <a:rPr lang="en-US" dirty="0">
                <a:latin typeface="+mj-lt"/>
              </a:rPr>
              <a:t>Process Safety Assurance</a:t>
            </a:r>
          </a:p>
        </p:txBody>
      </p:sp>
      <p:sp>
        <p:nvSpPr>
          <p:cNvPr id="22" name="Text Placeholder 21">
            <a:extLst>
              <a:ext uri="{FF2B5EF4-FFF2-40B4-BE49-F238E27FC236}">
                <a16:creationId xmlns:a16="http://schemas.microsoft.com/office/drawing/2014/main" id="{479CDB10-FA33-447F-A420-98DC98E47A3D}"/>
              </a:ext>
            </a:extLst>
          </p:cNvPr>
          <p:cNvSpPr>
            <a:spLocks noGrp="1"/>
          </p:cNvSpPr>
          <p:nvPr>
            <p:ph type="body" sz="quarter" idx="22"/>
          </p:nvPr>
        </p:nvSpPr>
        <p:spPr>
          <a:xfrm>
            <a:off x="9166609" y="4022661"/>
            <a:ext cx="2615008" cy="1627318"/>
          </a:xfrm>
        </p:spPr>
        <p:txBody>
          <a:bodyPr/>
          <a:lstStyle/>
          <a:p>
            <a:r>
              <a:rPr lang="en-GB" dirty="0">
                <a:latin typeface="+mj-lt"/>
              </a:rPr>
              <a:t>All facilities are designed to International Standards</a:t>
            </a:r>
          </a:p>
          <a:p>
            <a:r>
              <a:rPr lang="en-GB" dirty="0">
                <a:latin typeface="+mj-lt"/>
              </a:rPr>
              <a:t>HAZOP, LOPA assurance</a:t>
            </a:r>
          </a:p>
          <a:p>
            <a:r>
              <a:rPr lang="en-GB" dirty="0">
                <a:latin typeface="+mj-lt"/>
              </a:rPr>
              <a:t>ATEX electrical equipment</a:t>
            </a:r>
          </a:p>
          <a:p>
            <a:r>
              <a:rPr lang="en-GB" dirty="0">
                <a:latin typeface="+mj-lt"/>
              </a:rPr>
              <a:t>Active and Passive Fire Protection</a:t>
            </a:r>
          </a:p>
          <a:p>
            <a:r>
              <a:rPr lang="en-GB" dirty="0">
                <a:latin typeface="+mj-lt"/>
              </a:rPr>
              <a:t>Emission minimisation</a:t>
            </a:r>
          </a:p>
          <a:p>
            <a:endParaRPr lang="en-US" dirty="0">
              <a:latin typeface="+mj-lt"/>
            </a:endParaRPr>
          </a:p>
          <a:p>
            <a:endParaRPr lang="en-US" dirty="0">
              <a:latin typeface="+mj-lt"/>
            </a:endParaRPr>
          </a:p>
        </p:txBody>
      </p:sp>
      <p:pic>
        <p:nvPicPr>
          <p:cNvPr id="25" name="Picture Placeholder 10" descr="A picture containing building, factory, clock, large&#10;&#10;Description automatically generated">
            <a:extLst>
              <a:ext uri="{FF2B5EF4-FFF2-40B4-BE49-F238E27FC236}">
                <a16:creationId xmlns:a16="http://schemas.microsoft.com/office/drawing/2014/main" id="{D77C4EF8-9103-4D55-9167-994C0DFAE356}"/>
              </a:ext>
            </a:extLst>
          </p:cNvPr>
          <p:cNvPicPr>
            <a:picLocks noGrp="1" noChangeAspect="1"/>
          </p:cNvPicPr>
          <p:nvPr>
            <p:ph type="pic" sz="quarter" idx="24"/>
          </p:nvPr>
        </p:nvPicPr>
        <p:blipFill>
          <a:blip r:embed="rId4" cstate="hqprint">
            <a:extLst>
              <a:ext uri="{28A0092B-C50C-407E-A947-70E740481C1C}">
                <a14:useLocalDpi xmlns:a14="http://schemas.microsoft.com/office/drawing/2010/main"/>
              </a:ext>
            </a:extLst>
          </a:blip>
          <a:srcRect/>
          <a:stretch>
            <a:fillRect/>
          </a:stretch>
        </p:blipFill>
        <p:spPr>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Placeholder 4" descr="A picture containing indoor, building, sitting, light&#10;&#10;Description automatically generated">
            <a:extLst>
              <a:ext uri="{FF2B5EF4-FFF2-40B4-BE49-F238E27FC236}">
                <a16:creationId xmlns:a16="http://schemas.microsoft.com/office/drawing/2014/main" id="{16963566-E643-5E48-0AC2-3A172CA8AB11}"/>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6393318" y="1864545"/>
            <a:ext cx="2429274" cy="15015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Picture Placeholder 6">
            <a:extLst>
              <a:ext uri="{FF2B5EF4-FFF2-40B4-BE49-F238E27FC236}">
                <a16:creationId xmlns:a16="http://schemas.microsoft.com/office/drawing/2014/main" id="{FF015401-145D-B67B-E307-F5AE7B85BAE0}"/>
              </a:ext>
            </a:extLst>
          </p:cNvPr>
          <p:cNvSpPr>
            <a:spLocks noGrp="1"/>
          </p:cNvSpPr>
          <p:nvPr>
            <p:ph type="pic" sz="quarter" idx="26"/>
          </p:nvPr>
        </p:nvSpPr>
        <p:spPr/>
      </p:sp>
      <p:pic>
        <p:nvPicPr>
          <p:cNvPr id="1026" name="Picture 2">
            <a:extLst>
              <a:ext uri="{FF2B5EF4-FFF2-40B4-BE49-F238E27FC236}">
                <a16:creationId xmlns:a16="http://schemas.microsoft.com/office/drawing/2014/main" id="{0BA8202B-6C66-166E-B4AD-15D6643680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6945" y="1842025"/>
            <a:ext cx="2429274" cy="150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576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497FE-4F24-6D30-BFFE-2D2D6F3906D6}"/>
              </a:ext>
            </a:extLst>
          </p:cNvPr>
          <p:cNvSpPr>
            <a:spLocks noGrp="1"/>
          </p:cNvSpPr>
          <p:nvPr>
            <p:ph type="title"/>
          </p:nvPr>
        </p:nvSpPr>
        <p:spPr/>
        <p:txBody>
          <a:bodyPr/>
          <a:lstStyle/>
          <a:p>
            <a:r>
              <a:rPr lang="en-GB" dirty="0"/>
              <a:t>Procedures and Training</a:t>
            </a:r>
          </a:p>
        </p:txBody>
      </p:sp>
      <p:sp>
        <p:nvSpPr>
          <p:cNvPr id="3" name="Text Placeholder 2">
            <a:extLst>
              <a:ext uri="{FF2B5EF4-FFF2-40B4-BE49-F238E27FC236}">
                <a16:creationId xmlns:a16="http://schemas.microsoft.com/office/drawing/2014/main" id="{26E8A4DB-6AD3-BDB9-E356-34E0AC292DAE}"/>
              </a:ext>
            </a:extLst>
          </p:cNvPr>
          <p:cNvSpPr>
            <a:spLocks noGrp="1"/>
          </p:cNvSpPr>
          <p:nvPr>
            <p:ph type="body" sz="quarter" idx="10"/>
          </p:nvPr>
        </p:nvSpPr>
        <p:spPr/>
        <p:txBody>
          <a:bodyPr/>
          <a:lstStyle/>
          <a:p>
            <a:r>
              <a:rPr lang="en-GB" dirty="0"/>
              <a:t>Procedures for the use of Risk Assessment matrix should include details of the following:</a:t>
            </a:r>
          </a:p>
          <a:p>
            <a:pPr marL="285750" indent="-285750">
              <a:buFont typeface="Arial" panose="020B0604020202020204" pitchFamily="34" charset="0"/>
              <a:buChar char="•"/>
            </a:pPr>
            <a:r>
              <a:rPr lang="en-GB" dirty="0"/>
              <a:t>Defining the scenario, e.g. worst case consequence, most likely consequence</a:t>
            </a:r>
          </a:p>
          <a:p>
            <a:pPr marL="285750" indent="-285750">
              <a:buFont typeface="Arial" panose="020B0604020202020204" pitchFamily="34" charset="0"/>
              <a:buChar char="•"/>
            </a:pPr>
            <a:r>
              <a:rPr lang="en-GB" dirty="0"/>
              <a:t>How and when should safeguards be incorporated into the assessment</a:t>
            </a:r>
          </a:p>
          <a:p>
            <a:pPr marL="285750" indent="-285750">
              <a:buFont typeface="Arial" panose="020B0604020202020204" pitchFamily="34" charset="0"/>
              <a:buChar char="•"/>
            </a:pPr>
            <a:r>
              <a:rPr lang="en-GB" dirty="0"/>
              <a:t>How and where the inputs and outputs should be recorded (e.g. is there a template)</a:t>
            </a:r>
          </a:p>
          <a:p>
            <a:endParaRPr lang="en-GB" dirty="0"/>
          </a:p>
          <a:p>
            <a:r>
              <a:rPr lang="en-GB" dirty="0"/>
              <a:t>Training should be given to personnel expected to undertake the procedure (initial and regular refresher training)</a:t>
            </a:r>
          </a:p>
        </p:txBody>
      </p:sp>
    </p:spTree>
    <p:extLst>
      <p:ext uri="{BB962C8B-B14F-4D97-AF65-F5344CB8AC3E}">
        <p14:creationId xmlns:p14="http://schemas.microsoft.com/office/powerpoint/2010/main" val="1083513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4A234-24E3-5024-A8E5-0DB55F108A68}"/>
              </a:ext>
            </a:extLst>
          </p:cNvPr>
          <p:cNvSpPr>
            <a:spLocks noGrp="1"/>
          </p:cNvSpPr>
          <p:nvPr>
            <p:ph type="title"/>
          </p:nvPr>
        </p:nvSpPr>
        <p:spPr/>
        <p:txBody>
          <a:bodyPr/>
          <a:lstStyle/>
          <a:p>
            <a:r>
              <a:rPr lang="en-GB" dirty="0"/>
              <a:t>Conclusions</a:t>
            </a:r>
          </a:p>
        </p:txBody>
      </p:sp>
      <p:sp>
        <p:nvSpPr>
          <p:cNvPr id="3" name="Text Placeholder 2">
            <a:extLst>
              <a:ext uri="{FF2B5EF4-FFF2-40B4-BE49-F238E27FC236}">
                <a16:creationId xmlns:a16="http://schemas.microsoft.com/office/drawing/2014/main" id="{F093B039-C5A3-819D-2734-40C74E6F409C}"/>
              </a:ext>
            </a:extLst>
          </p:cNvPr>
          <p:cNvSpPr>
            <a:spLocks noGrp="1"/>
          </p:cNvSpPr>
          <p:nvPr>
            <p:ph type="body" sz="quarter" idx="10"/>
          </p:nvPr>
        </p:nvSpPr>
        <p:spPr/>
        <p:txBody>
          <a:bodyPr/>
          <a:lstStyle/>
          <a:p>
            <a:r>
              <a:rPr lang="en-GB" dirty="0"/>
              <a:t>Risk Assessment Matrices have a number of benefits…</a:t>
            </a:r>
          </a:p>
          <a:p>
            <a:pPr marL="285750" indent="-285750">
              <a:buFont typeface="Arial" panose="020B0604020202020204" pitchFamily="34" charset="0"/>
              <a:buChar char="•"/>
            </a:pPr>
            <a:r>
              <a:rPr lang="en-GB" dirty="0"/>
              <a:t>Quick simple assessment allowing appropriate use of resource</a:t>
            </a:r>
          </a:p>
          <a:p>
            <a:pPr marL="285750" indent="-285750">
              <a:buFont typeface="Arial" panose="020B0604020202020204" pitchFamily="34" charset="0"/>
              <a:buChar char="•"/>
            </a:pPr>
            <a:endParaRPr lang="en-GB" dirty="0"/>
          </a:p>
          <a:p>
            <a:r>
              <a:rPr lang="en-GB" dirty="0"/>
              <a:t>…but like any tool, they have their limitations</a:t>
            </a:r>
          </a:p>
          <a:p>
            <a:pPr marL="285750" indent="-285750">
              <a:buFont typeface="Arial" panose="020B0604020202020204" pitchFamily="34" charset="0"/>
              <a:buChar char="•"/>
            </a:pPr>
            <a:r>
              <a:rPr lang="en-GB" dirty="0"/>
              <a:t>Dependent on the people using them, their experiences and biases</a:t>
            </a:r>
          </a:p>
          <a:p>
            <a:endParaRPr lang="en-GB" dirty="0"/>
          </a:p>
          <a:p>
            <a:r>
              <a:rPr lang="en-GB" dirty="0"/>
              <a:t>The effect of these limitations can be reduced by ensuring that:</a:t>
            </a:r>
          </a:p>
          <a:p>
            <a:pPr marL="285750" indent="-285750">
              <a:buFont typeface="Arial" panose="020B0604020202020204" pitchFamily="34" charset="0"/>
              <a:buChar char="•"/>
            </a:pPr>
            <a:r>
              <a:rPr lang="en-GB" dirty="0"/>
              <a:t>The Risk Assessment Matrix is constructed appropriately</a:t>
            </a:r>
          </a:p>
          <a:p>
            <a:pPr marL="285750" indent="-285750">
              <a:buFont typeface="Arial" panose="020B0604020202020204" pitchFamily="34" charset="0"/>
              <a:buChar char="•"/>
            </a:pPr>
            <a:r>
              <a:rPr lang="en-GB" dirty="0"/>
              <a:t>Procedures are provided which give guidance on how the Risk Assessment Matrix should be used, in any given scenario</a:t>
            </a:r>
          </a:p>
        </p:txBody>
      </p:sp>
    </p:spTree>
    <p:custDataLst>
      <p:tags r:id="rId1"/>
    </p:custDataLst>
    <p:extLst>
      <p:ext uri="{BB962C8B-B14F-4D97-AF65-F5344CB8AC3E}">
        <p14:creationId xmlns:p14="http://schemas.microsoft.com/office/powerpoint/2010/main" val="191296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4A234-24E3-5024-A8E5-0DB55F108A68}"/>
              </a:ext>
            </a:extLst>
          </p:cNvPr>
          <p:cNvSpPr>
            <a:spLocks noGrp="1"/>
          </p:cNvSpPr>
          <p:nvPr>
            <p:ph type="title"/>
          </p:nvPr>
        </p:nvSpPr>
        <p:spPr/>
        <p:txBody>
          <a:bodyPr/>
          <a:lstStyle/>
          <a:p>
            <a:r>
              <a:rPr lang="en-GB" dirty="0"/>
              <a:t>Conclusions</a:t>
            </a:r>
          </a:p>
        </p:txBody>
      </p:sp>
      <p:sp>
        <p:nvSpPr>
          <p:cNvPr id="3" name="Text Placeholder 2">
            <a:extLst>
              <a:ext uri="{FF2B5EF4-FFF2-40B4-BE49-F238E27FC236}">
                <a16:creationId xmlns:a16="http://schemas.microsoft.com/office/drawing/2014/main" id="{F093B039-C5A3-819D-2734-40C74E6F409C}"/>
              </a:ext>
            </a:extLst>
          </p:cNvPr>
          <p:cNvSpPr>
            <a:spLocks noGrp="1"/>
          </p:cNvSpPr>
          <p:nvPr>
            <p:ph type="body" sz="quarter" idx="10"/>
          </p:nvPr>
        </p:nvSpPr>
        <p:spPr/>
        <p:txBody>
          <a:bodyPr/>
          <a:lstStyle/>
          <a:p>
            <a:r>
              <a:rPr lang="en-GB" dirty="0"/>
              <a:t>If a Risk Assessment Matrix has been appropriately constructed and adequate procedures are in place to guide the user in how and when to use it, the Risk Assessment Matrix can be considered </a:t>
            </a:r>
          </a:p>
          <a:p>
            <a:endParaRPr lang="en-GB" b="1" i="1" dirty="0"/>
          </a:p>
          <a:p>
            <a:pPr algn="ctr"/>
            <a:r>
              <a:rPr lang="en-GB" sz="2400" b="1" i="1" dirty="0"/>
              <a:t>“Fit For Purpose”</a:t>
            </a:r>
          </a:p>
        </p:txBody>
      </p:sp>
    </p:spTree>
    <p:custDataLst>
      <p:tags r:id="rId1"/>
    </p:custDataLst>
    <p:extLst>
      <p:ext uri="{BB962C8B-B14F-4D97-AF65-F5344CB8AC3E}">
        <p14:creationId xmlns:p14="http://schemas.microsoft.com/office/powerpoint/2010/main" val="25933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A14038-7112-4E44-955B-8099C44F5EDB}"/>
              </a:ext>
            </a:extLst>
          </p:cNvPr>
          <p:cNvSpPr>
            <a:spLocks noGrp="1"/>
          </p:cNvSpPr>
          <p:nvPr>
            <p:ph type="body" sz="quarter" idx="11"/>
          </p:nvPr>
        </p:nvSpPr>
        <p:spPr/>
        <p:txBody>
          <a:bodyPr/>
          <a:lstStyle/>
          <a:p>
            <a:r>
              <a:rPr lang="de-DE" sz="2400" b="1" dirty="0"/>
              <a:t>Contact </a:t>
            </a:r>
            <a:r>
              <a:rPr lang="de-DE" sz="2400" b="1" dirty="0" err="1"/>
              <a:t>us</a:t>
            </a:r>
            <a:endParaRPr lang="de-DE" sz="2400" b="1" dirty="0"/>
          </a:p>
          <a:p>
            <a:r>
              <a:rPr lang="en-US" sz="1400" dirty="0"/>
              <a:t>TGE Gas Engineering</a:t>
            </a:r>
            <a:br>
              <a:rPr lang="en-US" sz="1400" dirty="0"/>
            </a:br>
            <a:r>
              <a:rPr lang="en-US" sz="1400" dirty="0"/>
              <a:t>Mildred-Scheel-Str. 1</a:t>
            </a:r>
            <a:br>
              <a:rPr lang="en-US" sz="1400" dirty="0"/>
            </a:br>
            <a:r>
              <a:rPr lang="en-US" sz="1400" dirty="0"/>
              <a:t>53175 Bonn, Germany</a:t>
            </a:r>
            <a:br>
              <a:rPr lang="en-US" sz="1400" dirty="0"/>
            </a:br>
            <a:endParaRPr lang="en-US" sz="1400" dirty="0"/>
          </a:p>
          <a:p>
            <a:pPr>
              <a:spcBef>
                <a:spcPts val="0"/>
              </a:spcBef>
              <a:spcAft>
                <a:spcPts val="0"/>
              </a:spcAft>
            </a:pPr>
            <a:r>
              <a:rPr lang="en-US" sz="1400" dirty="0"/>
              <a:t>+49 228 604480 0</a:t>
            </a:r>
          </a:p>
          <a:p>
            <a:pPr>
              <a:spcBef>
                <a:spcPts val="0"/>
              </a:spcBef>
              <a:spcAft>
                <a:spcPts val="0"/>
              </a:spcAft>
            </a:pPr>
            <a:r>
              <a:rPr lang="en-US" sz="1400" dirty="0"/>
              <a:t>tge-service@tge-gas.com</a:t>
            </a:r>
          </a:p>
          <a:p>
            <a:pPr>
              <a:spcBef>
                <a:spcPts val="0"/>
              </a:spcBef>
              <a:spcAft>
                <a:spcPts val="0"/>
              </a:spcAft>
            </a:pPr>
            <a:r>
              <a:rPr lang="en-US" sz="1400" dirty="0"/>
              <a:t>www.tge-gas.com</a:t>
            </a:r>
          </a:p>
          <a:p>
            <a:endParaRPr lang="en-US" sz="1400" dirty="0"/>
          </a:p>
        </p:txBody>
      </p:sp>
      <p:sp>
        <p:nvSpPr>
          <p:cNvPr id="7" name="Text Placeholder 4">
            <a:extLst>
              <a:ext uri="{FF2B5EF4-FFF2-40B4-BE49-F238E27FC236}">
                <a16:creationId xmlns:a16="http://schemas.microsoft.com/office/drawing/2014/main" id="{88D63256-CE32-4254-BD3A-230D02DBF65C}"/>
              </a:ext>
            </a:extLst>
          </p:cNvPr>
          <p:cNvSpPr txBox="1">
            <a:spLocks/>
          </p:cNvSpPr>
          <p:nvPr/>
        </p:nvSpPr>
        <p:spPr>
          <a:xfrm>
            <a:off x="8631702" y="3944938"/>
            <a:ext cx="3212635" cy="609600"/>
          </a:xfrm>
          <a:prstGeom prst="rect">
            <a:avLst/>
          </a:prstGeom>
        </p:spPr>
        <p:txBody>
          <a:bodyPr/>
          <a:lstStyle>
            <a:lvl1pPr marL="0" indent="0" algn="l" rtl="0" eaLnBrk="1" fontAlgn="base" hangingPunct="1">
              <a:lnSpc>
                <a:spcPct val="100000"/>
              </a:lnSpc>
              <a:spcBef>
                <a:spcPct val="20000"/>
              </a:spcBef>
              <a:spcAft>
                <a:spcPts val="600"/>
              </a:spcAft>
              <a:buClr>
                <a:schemeClr val="tx1"/>
              </a:buClr>
              <a:buFontTx/>
              <a:buNone/>
              <a:defRPr sz="2400" b="1"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lgn="l" rtl="0" eaLnBrk="1" fontAlgn="base" hangingPunct="1">
              <a:lnSpc>
                <a:spcPts val="1200"/>
              </a:lnSpc>
              <a:spcBef>
                <a:spcPct val="20000"/>
              </a:spcBef>
              <a:spcAft>
                <a:spcPts val="300"/>
              </a:spcAft>
              <a:buClr>
                <a:schemeClr val="tx1"/>
              </a:buClr>
              <a:buFontTx/>
              <a:buNone/>
              <a:defRPr sz="2400" b="1" cap="none" baseline="0">
                <a:solidFill>
                  <a:srgbClr val="707173"/>
                </a:solidFill>
                <a:latin typeface="Tahoma" panose="020B0604030504040204" pitchFamily="34" charset="0"/>
                <a:ea typeface="Tahoma" panose="020B0604030504040204" pitchFamily="34" charset="0"/>
                <a:cs typeface="Tahoma" panose="020B0604030504040204" pitchFamily="34" charset="0"/>
              </a:defRPr>
            </a:lvl2pPr>
            <a:lvl3pPr marL="359991" indent="0" algn="l" rtl="0" eaLnBrk="1" fontAlgn="base" hangingPunct="1">
              <a:lnSpc>
                <a:spcPts val="1200"/>
              </a:lnSpc>
              <a:spcBef>
                <a:spcPct val="20000"/>
              </a:spcBef>
              <a:spcAft>
                <a:spcPts val="300"/>
              </a:spcAft>
              <a:buClr>
                <a:schemeClr val="tx1"/>
              </a:buClr>
              <a:buFontTx/>
              <a:buNone/>
              <a:defRPr sz="2400" b="1" cap="none" baseline="0">
                <a:solidFill>
                  <a:srgbClr val="707173"/>
                </a:solidFill>
                <a:latin typeface="Tahoma" panose="020B0604030504040204" pitchFamily="34" charset="0"/>
                <a:ea typeface="Tahoma" panose="020B0604030504040204" pitchFamily="34" charset="0"/>
                <a:cs typeface="Tahoma" panose="020B0604030504040204" pitchFamily="34" charset="0"/>
              </a:defRPr>
            </a:lvl3pPr>
            <a:lvl4pPr marL="539986" indent="0" algn="l" rtl="0" eaLnBrk="1" fontAlgn="base" hangingPunct="1">
              <a:lnSpc>
                <a:spcPts val="1200"/>
              </a:lnSpc>
              <a:spcBef>
                <a:spcPct val="20000"/>
              </a:spcBef>
              <a:spcAft>
                <a:spcPts val="300"/>
              </a:spcAft>
              <a:buClr>
                <a:schemeClr val="tx1"/>
              </a:buClr>
              <a:buFontTx/>
              <a:buNone/>
              <a:defRPr sz="2400" b="1" cap="none" baseline="0">
                <a:solidFill>
                  <a:srgbClr val="707173"/>
                </a:solidFill>
                <a:latin typeface="Tahoma" panose="020B0604030504040204" pitchFamily="34" charset="0"/>
                <a:ea typeface="Tahoma" panose="020B0604030504040204" pitchFamily="34" charset="0"/>
                <a:cs typeface="Tahoma" panose="020B0604030504040204" pitchFamily="34" charset="0"/>
              </a:defRPr>
            </a:lvl4pPr>
            <a:lvl5pPr marL="719982" indent="0" algn="l" rtl="0" eaLnBrk="1" fontAlgn="base" hangingPunct="1">
              <a:lnSpc>
                <a:spcPts val="1200"/>
              </a:lnSpc>
              <a:spcBef>
                <a:spcPct val="20000"/>
              </a:spcBef>
              <a:spcAft>
                <a:spcPts val="300"/>
              </a:spcAft>
              <a:buClr>
                <a:schemeClr val="tx1"/>
              </a:buClr>
              <a:buFontTx/>
              <a:buNone/>
              <a:defRPr sz="2400" b="1" cap="none" baseline="0">
                <a:solidFill>
                  <a:srgbClr val="707173"/>
                </a:solidFill>
                <a:latin typeface="Tahoma" panose="020B0604030504040204" pitchFamily="34" charset="0"/>
                <a:ea typeface="Tahoma" panose="020B0604030504040204" pitchFamily="34" charset="0"/>
                <a:cs typeface="Tahoma" panose="020B0604030504040204" pitchFamily="34" charset="0"/>
              </a:defRPr>
            </a:lvl5pPr>
            <a:lvl6pPr marL="2514537" indent="-228594" algn="l" rtl="0" eaLnBrk="1" fontAlgn="base" hangingPunct="1">
              <a:spcBef>
                <a:spcPct val="20000"/>
              </a:spcBef>
              <a:spcAft>
                <a:spcPct val="0"/>
              </a:spcAft>
              <a:buClr>
                <a:srgbClr val="6ABC20"/>
              </a:buClr>
              <a:buChar char="»"/>
              <a:defRPr sz="2000">
                <a:solidFill>
                  <a:srgbClr val="2C34A0"/>
                </a:solidFill>
                <a:latin typeface="+mn-lt"/>
                <a:ea typeface="+mn-ea"/>
              </a:defRPr>
            </a:lvl6pPr>
            <a:lvl7pPr marL="2971726" indent="-228594" algn="l" rtl="0" eaLnBrk="1" fontAlgn="base" hangingPunct="1">
              <a:spcBef>
                <a:spcPct val="20000"/>
              </a:spcBef>
              <a:spcAft>
                <a:spcPct val="0"/>
              </a:spcAft>
              <a:buClr>
                <a:srgbClr val="6ABC20"/>
              </a:buClr>
              <a:buChar char="»"/>
              <a:defRPr sz="2000">
                <a:solidFill>
                  <a:srgbClr val="2C34A0"/>
                </a:solidFill>
                <a:latin typeface="+mn-lt"/>
                <a:ea typeface="+mn-ea"/>
              </a:defRPr>
            </a:lvl7pPr>
            <a:lvl8pPr marL="3428914" indent="-228594" algn="l" rtl="0" eaLnBrk="1" fontAlgn="base" hangingPunct="1">
              <a:spcBef>
                <a:spcPct val="20000"/>
              </a:spcBef>
              <a:spcAft>
                <a:spcPct val="0"/>
              </a:spcAft>
              <a:buClr>
                <a:srgbClr val="6ABC20"/>
              </a:buClr>
              <a:buChar char="»"/>
              <a:defRPr sz="2000">
                <a:solidFill>
                  <a:srgbClr val="2C34A0"/>
                </a:solidFill>
                <a:latin typeface="+mn-lt"/>
                <a:ea typeface="+mn-ea"/>
              </a:defRPr>
            </a:lvl8pPr>
            <a:lvl9pPr marL="3886103" indent="-228594" algn="l" rtl="0" eaLnBrk="1" fontAlgn="base" hangingPunct="1">
              <a:spcBef>
                <a:spcPct val="20000"/>
              </a:spcBef>
              <a:spcAft>
                <a:spcPct val="0"/>
              </a:spcAft>
              <a:buClr>
                <a:srgbClr val="6ABC20"/>
              </a:buClr>
              <a:buChar char="»"/>
              <a:defRPr sz="2000">
                <a:solidFill>
                  <a:srgbClr val="2C34A0"/>
                </a:solidFill>
                <a:latin typeface="+mn-lt"/>
                <a:ea typeface="+mn-ea"/>
              </a:defRPr>
            </a:lvl9pPr>
          </a:lstStyle>
          <a:p>
            <a:pPr algn="r"/>
            <a:r>
              <a:rPr lang="de-DE" kern="0"/>
              <a:t>Follow </a:t>
            </a:r>
            <a:r>
              <a:rPr lang="de-DE" kern="0" err="1"/>
              <a:t>us</a:t>
            </a:r>
            <a:endParaRPr lang="de-DE" kern="0"/>
          </a:p>
        </p:txBody>
      </p:sp>
      <p:pic>
        <p:nvPicPr>
          <p:cNvPr id="8" name="Picture 4" descr="A close up of a sign&#10;&#10;Description generated with very high confidence">
            <a:extLst>
              <a:ext uri="{FF2B5EF4-FFF2-40B4-BE49-F238E27FC236}">
                <a16:creationId xmlns:a16="http://schemas.microsoft.com/office/drawing/2014/main" id="{2AB6D993-BD6B-4000-9957-336727B75A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31702" y="4505092"/>
            <a:ext cx="553999" cy="553999"/>
          </a:xfrm>
          <a:prstGeom prst="rect">
            <a:avLst/>
          </a:prstGeom>
        </p:spPr>
      </p:pic>
      <p:pic>
        <p:nvPicPr>
          <p:cNvPr id="9" name="Picture 7" descr="A close up of a sign&#10;&#10;Description generated with high confidence">
            <a:extLst>
              <a:ext uri="{FF2B5EF4-FFF2-40B4-BE49-F238E27FC236}">
                <a16:creationId xmlns:a16="http://schemas.microsoft.com/office/drawing/2014/main" id="{548D90EF-AAE3-4409-B3EE-5C2288A030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1703" y="5156040"/>
            <a:ext cx="553998" cy="553998"/>
          </a:xfrm>
          <a:prstGeom prst="rect">
            <a:avLst/>
          </a:prstGeom>
        </p:spPr>
      </p:pic>
      <p:pic>
        <p:nvPicPr>
          <p:cNvPr id="10" name="Picture 9" descr="A close up of a sign&#10;&#10;Description generated with high confidence">
            <a:extLst>
              <a:ext uri="{FF2B5EF4-FFF2-40B4-BE49-F238E27FC236}">
                <a16:creationId xmlns:a16="http://schemas.microsoft.com/office/drawing/2014/main" id="{34335CF9-C77B-4582-B75E-6F7922B923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31702" y="5806987"/>
            <a:ext cx="553999" cy="553999"/>
          </a:xfrm>
          <a:prstGeom prst="rect">
            <a:avLst/>
          </a:prstGeom>
        </p:spPr>
      </p:pic>
      <p:sp>
        <p:nvSpPr>
          <p:cNvPr id="11" name="TextBox 10">
            <a:extLst>
              <a:ext uri="{FF2B5EF4-FFF2-40B4-BE49-F238E27FC236}">
                <a16:creationId xmlns:a16="http://schemas.microsoft.com/office/drawing/2014/main" id="{93B69ECA-7AF7-448B-907B-9A5A6F7AC39C}"/>
              </a:ext>
            </a:extLst>
          </p:cNvPr>
          <p:cNvSpPr txBox="1"/>
          <p:nvPr/>
        </p:nvSpPr>
        <p:spPr>
          <a:xfrm>
            <a:off x="9185701" y="4505093"/>
            <a:ext cx="2082052"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800">
                <a:latin typeface="+mj-lt"/>
                <a:ea typeface="MS PGothic"/>
              </a:rPr>
              <a:t>LINKEDIN</a:t>
            </a:r>
          </a:p>
          <a:p>
            <a:r>
              <a:rPr lang="en-US" sz="1200">
                <a:latin typeface="+mj-lt"/>
                <a:ea typeface="MS PGothic"/>
                <a:cs typeface="Times New Roman"/>
              </a:rPr>
              <a:t>@TGE Gas Engineering</a:t>
            </a:r>
            <a:endParaRPr lang="en-US" sz="1200">
              <a:latin typeface="+mj-lt"/>
              <a:cs typeface="Times New Roman"/>
            </a:endParaRPr>
          </a:p>
        </p:txBody>
      </p:sp>
      <p:sp>
        <p:nvSpPr>
          <p:cNvPr id="12" name="TextBox 11">
            <a:extLst>
              <a:ext uri="{FF2B5EF4-FFF2-40B4-BE49-F238E27FC236}">
                <a16:creationId xmlns:a16="http://schemas.microsoft.com/office/drawing/2014/main" id="{1973C872-0A73-4E25-B444-09C0DC9B8BAE}"/>
              </a:ext>
            </a:extLst>
          </p:cNvPr>
          <p:cNvSpPr txBox="1"/>
          <p:nvPr/>
        </p:nvSpPr>
        <p:spPr>
          <a:xfrm>
            <a:off x="9185701" y="5156040"/>
            <a:ext cx="152175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800">
                <a:latin typeface="+mj-lt"/>
                <a:ea typeface="MS PGothic"/>
                <a:cs typeface="Times New Roman"/>
              </a:rPr>
              <a:t>TWITTER</a:t>
            </a:r>
          </a:p>
          <a:p>
            <a:r>
              <a:rPr lang="en-US" sz="1200">
                <a:latin typeface="+mj-lt"/>
                <a:ea typeface="MS PGothic"/>
                <a:cs typeface="Times New Roman"/>
              </a:rPr>
              <a:t>@</a:t>
            </a:r>
            <a:r>
              <a:rPr lang="en-US" sz="1200" err="1">
                <a:latin typeface="+mj-lt"/>
                <a:ea typeface="MS PGothic"/>
                <a:cs typeface="Times New Roman"/>
              </a:rPr>
              <a:t>TGE_Gas</a:t>
            </a:r>
            <a:endParaRPr lang="en-US" sz="1200">
              <a:latin typeface="+mj-lt"/>
              <a:cs typeface="Times New Roman"/>
            </a:endParaRPr>
          </a:p>
        </p:txBody>
      </p:sp>
      <p:sp>
        <p:nvSpPr>
          <p:cNvPr id="13" name="TextBox 12">
            <a:extLst>
              <a:ext uri="{FF2B5EF4-FFF2-40B4-BE49-F238E27FC236}">
                <a16:creationId xmlns:a16="http://schemas.microsoft.com/office/drawing/2014/main" id="{0AA09674-09D4-430A-83C4-6CFF38364FDB}"/>
              </a:ext>
            </a:extLst>
          </p:cNvPr>
          <p:cNvSpPr txBox="1"/>
          <p:nvPr/>
        </p:nvSpPr>
        <p:spPr>
          <a:xfrm>
            <a:off x="9185701" y="5806987"/>
            <a:ext cx="2743199"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800">
                <a:latin typeface="+mj-lt"/>
                <a:ea typeface="MS PGothic"/>
                <a:cs typeface="Times New Roman"/>
              </a:rPr>
              <a:t>YOUTUBE</a:t>
            </a:r>
          </a:p>
          <a:p>
            <a:r>
              <a:rPr lang="en-US" sz="1200">
                <a:latin typeface="+mj-lt"/>
                <a:ea typeface="MS PGothic"/>
                <a:cs typeface="Times New Roman"/>
              </a:rPr>
              <a:t>@TGE Gas Engineering</a:t>
            </a:r>
            <a:endParaRPr lang="en-US" sz="1200">
              <a:latin typeface="+mj-lt"/>
              <a:cs typeface="Times New Roman"/>
            </a:endParaRPr>
          </a:p>
        </p:txBody>
      </p:sp>
      <p:sp>
        <p:nvSpPr>
          <p:cNvPr id="15" name="Text Placeholder 4">
            <a:extLst>
              <a:ext uri="{FF2B5EF4-FFF2-40B4-BE49-F238E27FC236}">
                <a16:creationId xmlns:a16="http://schemas.microsoft.com/office/drawing/2014/main" id="{17584BA1-2ED8-4474-A089-16FBDBCF60CB}"/>
              </a:ext>
            </a:extLst>
          </p:cNvPr>
          <p:cNvSpPr txBox="1">
            <a:spLocks/>
          </p:cNvSpPr>
          <p:nvPr/>
        </p:nvSpPr>
        <p:spPr>
          <a:xfrm>
            <a:off x="579983" y="2874971"/>
            <a:ext cx="2514745" cy="609600"/>
          </a:xfrm>
          <a:prstGeom prst="rect">
            <a:avLst/>
          </a:prstGeom>
        </p:spPr>
        <p:txBody>
          <a:bodyPr/>
          <a:lstStyle>
            <a:lvl1pPr marL="0" indent="0" algn="l" rtl="0" eaLnBrk="1" fontAlgn="base" hangingPunct="1">
              <a:lnSpc>
                <a:spcPct val="100000"/>
              </a:lnSpc>
              <a:spcBef>
                <a:spcPct val="20000"/>
              </a:spcBef>
              <a:spcAft>
                <a:spcPts val="600"/>
              </a:spcAft>
              <a:buClr>
                <a:schemeClr val="tx1"/>
              </a:buClr>
              <a:buFontTx/>
              <a:buNone/>
              <a:defRPr sz="2400" b="1"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79995" indent="0" algn="l" rtl="0" eaLnBrk="1" fontAlgn="base" hangingPunct="1">
              <a:lnSpc>
                <a:spcPts val="1200"/>
              </a:lnSpc>
              <a:spcBef>
                <a:spcPct val="20000"/>
              </a:spcBef>
              <a:spcAft>
                <a:spcPts val="300"/>
              </a:spcAft>
              <a:buClr>
                <a:schemeClr val="tx1"/>
              </a:buClr>
              <a:buFontTx/>
              <a:buNone/>
              <a:defRPr sz="2400" b="1" cap="none" baseline="0">
                <a:solidFill>
                  <a:srgbClr val="707173"/>
                </a:solidFill>
                <a:latin typeface="Tahoma" panose="020B0604030504040204" pitchFamily="34" charset="0"/>
                <a:ea typeface="Tahoma" panose="020B0604030504040204" pitchFamily="34" charset="0"/>
                <a:cs typeface="Tahoma" panose="020B0604030504040204" pitchFamily="34" charset="0"/>
              </a:defRPr>
            </a:lvl2pPr>
            <a:lvl3pPr marL="359991" indent="0" algn="l" rtl="0" eaLnBrk="1" fontAlgn="base" hangingPunct="1">
              <a:lnSpc>
                <a:spcPts val="1200"/>
              </a:lnSpc>
              <a:spcBef>
                <a:spcPct val="20000"/>
              </a:spcBef>
              <a:spcAft>
                <a:spcPts val="300"/>
              </a:spcAft>
              <a:buClr>
                <a:schemeClr val="tx1"/>
              </a:buClr>
              <a:buFontTx/>
              <a:buNone/>
              <a:defRPr sz="2400" b="1" cap="none" baseline="0">
                <a:solidFill>
                  <a:srgbClr val="707173"/>
                </a:solidFill>
                <a:latin typeface="Tahoma" panose="020B0604030504040204" pitchFamily="34" charset="0"/>
                <a:ea typeface="Tahoma" panose="020B0604030504040204" pitchFamily="34" charset="0"/>
                <a:cs typeface="Tahoma" panose="020B0604030504040204" pitchFamily="34" charset="0"/>
              </a:defRPr>
            </a:lvl3pPr>
            <a:lvl4pPr marL="539986" indent="0" algn="l" rtl="0" eaLnBrk="1" fontAlgn="base" hangingPunct="1">
              <a:lnSpc>
                <a:spcPts val="1200"/>
              </a:lnSpc>
              <a:spcBef>
                <a:spcPct val="20000"/>
              </a:spcBef>
              <a:spcAft>
                <a:spcPts val="300"/>
              </a:spcAft>
              <a:buClr>
                <a:schemeClr val="tx1"/>
              </a:buClr>
              <a:buFontTx/>
              <a:buNone/>
              <a:defRPr sz="2400" b="1" cap="none" baseline="0">
                <a:solidFill>
                  <a:srgbClr val="707173"/>
                </a:solidFill>
                <a:latin typeface="Tahoma" panose="020B0604030504040204" pitchFamily="34" charset="0"/>
                <a:ea typeface="Tahoma" panose="020B0604030504040204" pitchFamily="34" charset="0"/>
                <a:cs typeface="Tahoma" panose="020B0604030504040204" pitchFamily="34" charset="0"/>
              </a:defRPr>
            </a:lvl4pPr>
            <a:lvl5pPr marL="719982" indent="0" algn="l" rtl="0" eaLnBrk="1" fontAlgn="base" hangingPunct="1">
              <a:lnSpc>
                <a:spcPts val="1200"/>
              </a:lnSpc>
              <a:spcBef>
                <a:spcPct val="20000"/>
              </a:spcBef>
              <a:spcAft>
                <a:spcPts val="300"/>
              </a:spcAft>
              <a:buClr>
                <a:schemeClr val="tx1"/>
              </a:buClr>
              <a:buFontTx/>
              <a:buNone/>
              <a:defRPr sz="2400" b="1" cap="none" baseline="0">
                <a:solidFill>
                  <a:srgbClr val="707173"/>
                </a:solidFill>
                <a:latin typeface="Tahoma" panose="020B0604030504040204" pitchFamily="34" charset="0"/>
                <a:ea typeface="Tahoma" panose="020B0604030504040204" pitchFamily="34" charset="0"/>
                <a:cs typeface="Tahoma" panose="020B0604030504040204" pitchFamily="34" charset="0"/>
              </a:defRPr>
            </a:lvl5pPr>
            <a:lvl6pPr marL="2514537" indent="-228594" algn="l" rtl="0" eaLnBrk="1" fontAlgn="base" hangingPunct="1">
              <a:spcBef>
                <a:spcPct val="20000"/>
              </a:spcBef>
              <a:spcAft>
                <a:spcPct val="0"/>
              </a:spcAft>
              <a:buClr>
                <a:srgbClr val="6ABC20"/>
              </a:buClr>
              <a:buChar char="»"/>
              <a:defRPr sz="2000">
                <a:solidFill>
                  <a:srgbClr val="2C34A0"/>
                </a:solidFill>
                <a:latin typeface="+mn-lt"/>
                <a:ea typeface="+mn-ea"/>
              </a:defRPr>
            </a:lvl6pPr>
            <a:lvl7pPr marL="2971726" indent="-228594" algn="l" rtl="0" eaLnBrk="1" fontAlgn="base" hangingPunct="1">
              <a:spcBef>
                <a:spcPct val="20000"/>
              </a:spcBef>
              <a:spcAft>
                <a:spcPct val="0"/>
              </a:spcAft>
              <a:buClr>
                <a:srgbClr val="6ABC20"/>
              </a:buClr>
              <a:buChar char="»"/>
              <a:defRPr sz="2000">
                <a:solidFill>
                  <a:srgbClr val="2C34A0"/>
                </a:solidFill>
                <a:latin typeface="+mn-lt"/>
                <a:ea typeface="+mn-ea"/>
              </a:defRPr>
            </a:lvl7pPr>
            <a:lvl8pPr marL="3428914" indent="-228594" algn="l" rtl="0" eaLnBrk="1" fontAlgn="base" hangingPunct="1">
              <a:spcBef>
                <a:spcPct val="20000"/>
              </a:spcBef>
              <a:spcAft>
                <a:spcPct val="0"/>
              </a:spcAft>
              <a:buClr>
                <a:srgbClr val="6ABC20"/>
              </a:buClr>
              <a:buChar char="»"/>
              <a:defRPr sz="2000">
                <a:solidFill>
                  <a:srgbClr val="2C34A0"/>
                </a:solidFill>
                <a:latin typeface="+mn-lt"/>
                <a:ea typeface="+mn-ea"/>
              </a:defRPr>
            </a:lvl8pPr>
            <a:lvl9pPr marL="3886103" indent="-228594" algn="l" rtl="0" eaLnBrk="1" fontAlgn="base" hangingPunct="1">
              <a:spcBef>
                <a:spcPct val="20000"/>
              </a:spcBef>
              <a:spcAft>
                <a:spcPct val="0"/>
              </a:spcAft>
              <a:buClr>
                <a:srgbClr val="6ABC20"/>
              </a:buClr>
              <a:buChar char="»"/>
              <a:defRPr sz="2000">
                <a:solidFill>
                  <a:srgbClr val="2C34A0"/>
                </a:solidFill>
                <a:latin typeface="+mn-lt"/>
                <a:ea typeface="+mn-ea"/>
              </a:defRPr>
            </a:lvl9pPr>
          </a:lstStyle>
          <a:p>
            <a:endParaRPr lang="de-DE" kern="0"/>
          </a:p>
        </p:txBody>
      </p:sp>
      <p:sp>
        <p:nvSpPr>
          <p:cNvPr id="3" name="TextBox 2">
            <a:extLst>
              <a:ext uri="{FF2B5EF4-FFF2-40B4-BE49-F238E27FC236}">
                <a16:creationId xmlns:a16="http://schemas.microsoft.com/office/drawing/2014/main" id="{5F1A0B9D-F116-E491-DD57-DC57DB2043B4}"/>
              </a:ext>
            </a:extLst>
          </p:cNvPr>
          <p:cNvSpPr txBox="1"/>
          <p:nvPr/>
        </p:nvSpPr>
        <p:spPr>
          <a:xfrm>
            <a:off x="4724400" y="3200399"/>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Click to add text</a:t>
            </a:r>
          </a:p>
        </p:txBody>
      </p:sp>
    </p:spTree>
    <p:extLst>
      <p:ext uri="{BB962C8B-B14F-4D97-AF65-F5344CB8AC3E}">
        <p14:creationId xmlns:p14="http://schemas.microsoft.com/office/powerpoint/2010/main" val="1286774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3ADD2A-E3EC-4171-BCF2-D720C20A9893}"/>
              </a:ext>
            </a:extLst>
          </p:cNvPr>
          <p:cNvSpPr>
            <a:spLocks noGrp="1"/>
          </p:cNvSpPr>
          <p:nvPr>
            <p:ph type="title"/>
          </p:nvPr>
        </p:nvSpPr>
        <p:spPr/>
        <p:txBody>
          <a:bodyPr/>
          <a:lstStyle/>
          <a:p>
            <a:r>
              <a:rPr lang="de-DE" err="1"/>
              <a:t>Our</a:t>
            </a:r>
            <a:r>
              <a:rPr lang="de-DE"/>
              <a:t> Customers</a:t>
            </a:r>
          </a:p>
        </p:txBody>
      </p:sp>
      <p:pic>
        <p:nvPicPr>
          <p:cNvPr id="1026" name="Picture 2">
            <a:extLst>
              <a:ext uri="{FF2B5EF4-FFF2-40B4-BE49-F238E27FC236}">
                <a16:creationId xmlns:a16="http://schemas.microsoft.com/office/drawing/2014/main" id="{A7DC1053-11AC-41AC-AFBE-7B196836337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20867" y="5342466"/>
            <a:ext cx="1524000" cy="36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810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C67F-313C-B477-0E50-11FF661B419C}"/>
              </a:ext>
            </a:extLst>
          </p:cNvPr>
          <p:cNvSpPr>
            <a:spLocks noGrp="1"/>
          </p:cNvSpPr>
          <p:nvPr>
            <p:ph type="title"/>
          </p:nvPr>
        </p:nvSpPr>
        <p:spPr/>
        <p:txBody>
          <a:bodyPr/>
          <a:lstStyle/>
          <a:p>
            <a:r>
              <a:rPr lang="en-GB" dirty="0"/>
              <a:t>Introduction</a:t>
            </a:r>
          </a:p>
        </p:txBody>
      </p:sp>
      <p:sp>
        <p:nvSpPr>
          <p:cNvPr id="3" name="Text Placeholder 2">
            <a:extLst>
              <a:ext uri="{FF2B5EF4-FFF2-40B4-BE49-F238E27FC236}">
                <a16:creationId xmlns:a16="http://schemas.microsoft.com/office/drawing/2014/main" id="{B0D69A4D-EFBF-91D2-0673-D2D02228F620}"/>
              </a:ext>
            </a:extLst>
          </p:cNvPr>
          <p:cNvSpPr>
            <a:spLocks noGrp="1"/>
          </p:cNvSpPr>
          <p:nvPr>
            <p:ph type="body" sz="quarter" idx="10"/>
          </p:nvPr>
        </p:nvSpPr>
        <p:spPr/>
        <p:txBody>
          <a:bodyPr/>
          <a:lstStyle/>
          <a:p>
            <a:r>
              <a:rPr lang="en-GB" dirty="0"/>
              <a:t>Is the Risk Assessment Matrix “Fit For Purpose”?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285750" indent="-285750">
              <a:buFont typeface="Arial" panose="020B0604020202020204" pitchFamily="34" charset="0"/>
              <a:buChar char="•"/>
            </a:pPr>
            <a:r>
              <a:rPr lang="en-GB" dirty="0"/>
              <a:t>Allows a quick risk assessment of a scenario</a:t>
            </a:r>
          </a:p>
          <a:p>
            <a:pPr marL="285750" indent="-285750">
              <a:buFont typeface="Arial" panose="020B0604020202020204" pitchFamily="34" charset="0"/>
              <a:buChar char="•"/>
            </a:pPr>
            <a:r>
              <a:rPr lang="en-GB" dirty="0"/>
              <a:t>Can assess a number of scenarios and then rank them</a:t>
            </a:r>
          </a:p>
          <a:p>
            <a:pPr marL="645741" lvl="1" indent="-285750">
              <a:lnSpc>
                <a:spcPct val="100000"/>
              </a:lnSpc>
              <a:buSzPct val="75000"/>
              <a:buFont typeface="Courier New" panose="02070309020205020404" pitchFamily="49" charset="0"/>
              <a:buChar char="o"/>
            </a:pPr>
            <a:r>
              <a:rPr lang="en-GB" sz="1800" dirty="0"/>
              <a:t>Prioritisation of resource (time, money)</a:t>
            </a:r>
          </a:p>
        </p:txBody>
      </p:sp>
      <p:pic>
        <p:nvPicPr>
          <p:cNvPr id="4" name="Picture 3">
            <a:extLst>
              <a:ext uri="{FF2B5EF4-FFF2-40B4-BE49-F238E27FC236}">
                <a16:creationId xmlns:a16="http://schemas.microsoft.com/office/drawing/2014/main" id="{B6CDB2AE-F97A-2E96-DBBA-E3B13FECCE26}"/>
              </a:ext>
            </a:extLst>
          </p:cNvPr>
          <p:cNvPicPr>
            <a:picLocks noChangeAspect="1"/>
          </p:cNvPicPr>
          <p:nvPr/>
        </p:nvPicPr>
        <p:blipFill>
          <a:blip r:embed="rId4"/>
          <a:stretch>
            <a:fillRect/>
          </a:stretch>
        </p:blipFill>
        <p:spPr>
          <a:xfrm>
            <a:off x="1856499" y="2028014"/>
            <a:ext cx="8479002" cy="3028215"/>
          </a:xfrm>
          <a:prstGeom prst="rect">
            <a:avLst/>
          </a:prstGeom>
        </p:spPr>
      </p:pic>
    </p:spTree>
    <p:custDataLst>
      <p:tags r:id="rId1"/>
    </p:custDataLst>
    <p:extLst>
      <p:ext uri="{BB962C8B-B14F-4D97-AF65-F5344CB8AC3E}">
        <p14:creationId xmlns:p14="http://schemas.microsoft.com/office/powerpoint/2010/main" val="236501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C67F-313C-B477-0E50-11FF661B419C}"/>
              </a:ext>
            </a:extLst>
          </p:cNvPr>
          <p:cNvSpPr>
            <a:spLocks noGrp="1"/>
          </p:cNvSpPr>
          <p:nvPr>
            <p:ph type="title"/>
          </p:nvPr>
        </p:nvSpPr>
        <p:spPr/>
        <p:txBody>
          <a:bodyPr/>
          <a:lstStyle/>
          <a:p>
            <a:r>
              <a:rPr lang="en-GB" dirty="0"/>
              <a:t>Introduction</a:t>
            </a:r>
          </a:p>
        </p:txBody>
      </p:sp>
      <p:sp>
        <p:nvSpPr>
          <p:cNvPr id="3" name="Text Placeholder 2">
            <a:extLst>
              <a:ext uri="{FF2B5EF4-FFF2-40B4-BE49-F238E27FC236}">
                <a16:creationId xmlns:a16="http://schemas.microsoft.com/office/drawing/2014/main" id="{B0D69A4D-EFBF-91D2-0673-D2D02228F620}"/>
              </a:ext>
            </a:extLst>
          </p:cNvPr>
          <p:cNvSpPr>
            <a:spLocks noGrp="1"/>
          </p:cNvSpPr>
          <p:nvPr>
            <p:ph type="body" sz="quarter" idx="10"/>
          </p:nvPr>
        </p:nvSpPr>
        <p:spPr/>
        <p:txBody>
          <a:bodyPr/>
          <a:lstStyle/>
          <a:p>
            <a:r>
              <a:rPr lang="en-GB" dirty="0"/>
              <a:t>Is the Risk Assessment Matrix “Fit For Purpose”?</a:t>
            </a:r>
          </a:p>
          <a:p>
            <a:endParaRPr lang="en-GB" dirty="0"/>
          </a:p>
          <a:p>
            <a:pPr marL="285750" indent="-285750">
              <a:buFont typeface="Arial" panose="020B0604020202020204" pitchFamily="34" charset="0"/>
              <a:buChar char="•"/>
            </a:pPr>
            <a:r>
              <a:rPr lang="en-GB" dirty="0"/>
              <a:t>Risk Assessment Matrix is only a tool – so dependent on the people using it:</a:t>
            </a:r>
          </a:p>
          <a:p>
            <a:pPr marL="645741" lvl="1" indent="-285750">
              <a:lnSpc>
                <a:spcPct val="100000"/>
              </a:lnSpc>
              <a:buSzPct val="75000"/>
              <a:buFont typeface="Courier New" panose="02070309020205020404" pitchFamily="49" charset="0"/>
              <a:buChar char="o"/>
            </a:pPr>
            <a:r>
              <a:rPr lang="en-GB" sz="1800" dirty="0"/>
              <a:t>What is their background (e.g. operational, engineering) and experience (</a:t>
            </a:r>
            <a:r>
              <a:rPr lang="en-GB" sz="1800" dirty="0" err="1"/>
              <a:t>e.g</a:t>
            </a:r>
            <a:r>
              <a:rPr lang="en-GB" sz="1800" dirty="0"/>
              <a:t> apprentice, 50 years in the industry)</a:t>
            </a:r>
          </a:p>
          <a:p>
            <a:pPr marL="645741" lvl="1" indent="-285750">
              <a:lnSpc>
                <a:spcPct val="100000"/>
              </a:lnSpc>
              <a:buSzPct val="75000"/>
              <a:buFont typeface="Courier New" panose="02070309020205020404" pitchFamily="49" charset="0"/>
              <a:buChar char="o"/>
            </a:pPr>
            <a:r>
              <a:rPr lang="en-GB" sz="1800" dirty="0"/>
              <a:t>How in depth is their knowledge of industrial incidents (internal and external)</a:t>
            </a:r>
          </a:p>
          <a:p>
            <a:endParaRPr lang="en-GB" dirty="0"/>
          </a:p>
          <a:p>
            <a:r>
              <a:rPr lang="en-GB" dirty="0"/>
              <a:t>My answer is…</a:t>
            </a:r>
          </a:p>
          <a:p>
            <a:r>
              <a:rPr lang="en-GB" dirty="0"/>
              <a:t>						</a:t>
            </a:r>
            <a:r>
              <a:rPr lang="en-GB" sz="3600" b="1" i="1" dirty="0"/>
              <a:t>YES*</a:t>
            </a:r>
          </a:p>
          <a:p>
            <a:endParaRPr lang="en-GB" dirty="0"/>
          </a:p>
          <a:p>
            <a:r>
              <a:rPr lang="en-GB" dirty="0"/>
              <a:t>* but</a:t>
            </a:r>
          </a:p>
        </p:txBody>
      </p:sp>
    </p:spTree>
    <p:custDataLst>
      <p:tags r:id="rId1"/>
    </p:custDataLst>
    <p:extLst>
      <p:ext uri="{BB962C8B-B14F-4D97-AF65-F5344CB8AC3E}">
        <p14:creationId xmlns:p14="http://schemas.microsoft.com/office/powerpoint/2010/main" val="288084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wheel(1)">
                                      <p:cBhvr>
                                        <p:cTn id="19" dur="20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C67F-313C-B477-0E50-11FF661B419C}"/>
              </a:ext>
            </a:extLst>
          </p:cNvPr>
          <p:cNvSpPr>
            <a:spLocks noGrp="1"/>
          </p:cNvSpPr>
          <p:nvPr>
            <p:ph type="title"/>
          </p:nvPr>
        </p:nvSpPr>
        <p:spPr/>
        <p:txBody>
          <a:bodyPr/>
          <a:lstStyle/>
          <a:p>
            <a:r>
              <a:rPr lang="en-GB" dirty="0"/>
              <a:t>Introduction</a:t>
            </a:r>
          </a:p>
        </p:txBody>
      </p:sp>
      <p:sp>
        <p:nvSpPr>
          <p:cNvPr id="3" name="Text Placeholder 2">
            <a:extLst>
              <a:ext uri="{FF2B5EF4-FFF2-40B4-BE49-F238E27FC236}">
                <a16:creationId xmlns:a16="http://schemas.microsoft.com/office/drawing/2014/main" id="{B0D69A4D-EFBF-91D2-0673-D2D02228F620}"/>
              </a:ext>
            </a:extLst>
          </p:cNvPr>
          <p:cNvSpPr>
            <a:spLocks noGrp="1"/>
          </p:cNvSpPr>
          <p:nvPr>
            <p:ph type="body" sz="quarter" idx="10"/>
          </p:nvPr>
        </p:nvSpPr>
        <p:spPr/>
        <p:txBody>
          <a:bodyPr/>
          <a:lstStyle/>
          <a:p>
            <a:r>
              <a:rPr lang="en-GB" dirty="0"/>
              <a:t>It can only be considered “Fit for Purpose” if:</a:t>
            </a:r>
          </a:p>
          <a:p>
            <a:pPr marL="285750" indent="-285750">
              <a:buFont typeface="Arial" panose="020B0604020202020204" pitchFamily="34" charset="0"/>
              <a:buChar char="•"/>
            </a:pPr>
            <a:r>
              <a:rPr lang="en-GB" dirty="0"/>
              <a:t>It is used consistently for a given application</a:t>
            </a:r>
          </a:p>
          <a:p>
            <a:pPr marL="285750" indent="-285750">
              <a:buFont typeface="Arial" panose="020B0604020202020204" pitchFamily="34" charset="0"/>
              <a:buChar char="•"/>
            </a:pPr>
            <a:r>
              <a:rPr lang="en-GB" dirty="0"/>
              <a:t>The results are repeatable</a:t>
            </a:r>
          </a:p>
          <a:p>
            <a:pPr marL="285750" indent="-285750">
              <a:buFont typeface="Arial" panose="020B0604020202020204" pitchFamily="34" charset="0"/>
              <a:buChar char="•"/>
            </a:pPr>
            <a:r>
              <a:rPr lang="en-GB" dirty="0"/>
              <a:t>The output is used appropriately</a:t>
            </a:r>
          </a:p>
          <a:p>
            <a:endParaRPr lang="en-GB" dirty="0"/>
          </a:p>
          <a:p>
            <a:r>
              <a:rPr lang="en-GB" dirty="0"/>
              <a:t>To increase the probably of this:</a:t>
            </a:r>
          </a:p>
          <a:p>
            <a:pPr marL="285750" indent="-285750">
              <a:buFont typeface="Arial" panose="020B0604020202020204" pitchFamily="34" charset="0"/>
              <a:buChar char="•"/>
            </a:pPr>
            <a:r>
              <a:rPr lang="en-GB" dirty="0"/>
              <a:t>It is constructed appropriately</a:t>
            </a:r>
          </a:p>
          <a:p>
            <a:pPr marL="285750" indent="-285750">
              <a:buFont typeface="Arial" panose="020B0604020202020204" pitchFamily="34" charset="0"/>
              <a:buChar char="•"/>
            </a:pPr>
            <a:r>
              <a:rPr lang="en-GB" dirty="0"/>
              <a:t>It is used correctly and in the appropriate scenarios</a:t>
            </a:r>
          </a:p>
          <a:p>
            <a:pPr marL="285750" indent="-285750">
              <a:buFont typeface="Arial" panose="020B0604020202020204" pitchFamily="34" charset="0"/>
              <a:buChar char="•"/>
            </a:pPr>
            <a:r>
              <a:rPr lang="en-GB" dirty="0"/>
              <a:t>It is captured in a procedure to improve consistency of its use</a:t>
            </a:r>
          </a:p>
          <a:p>
            <a:pPr marL="285750" indent="-285750">
              <a:buFont typeface="Arial" panose="020B0604020202020204" pitchFamily="34" charset="0"/>
              <a:buChar char="•"/>
            </a:pPr>
            <a:endParaRPr lang="en-GB" dirty="0"/>
          </a:p>
        </p:txBody>
      </p:sp>
    </p:spTree>
    <p:custDataLst>
      <p:tags r:id="rId1"/>
    </p:custDataLst>
    <p:extLst>
      <p:ext uri="{BB962C8B-B14F-4D97-AF65-F5344CB8AC3E}">
        <p14:creationId xmlns:p14="http://schemas.microsoft.com/office/powerpoint/2010/main" val="66225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95EE0-E8F5-6ECD-4932-19706CAB444C}"/>
              </a:ext>
            </a:extLst>
          </p:cNvPr>
          <p:cNvSpPr>
            <a:spLocks noGrp="1"/>
          </p:cNvSpPr>
          <p:nvPr>
            <p:ph type="title"/>
          </p:nvPr>
        </p:nvSpPr>
        <p:spPr/>
        <p:txBody>
          <a:bodyPr/>
          <a:lstStyle/>
          <a:p>
            <a:r>
              <a:rPr lang="en-GB" dirty="0"/>
              <a:t>Constructing the Risk Assessment Matrix</a:t>
            </a:r>
          </a:p>
        </p:txBody>
      </p:sp>
      <p:sp>
        <p:nvSpPr>
          <p:cNvPr id="3" name="Text Placeholder 2">
            <a:extLst>
              <a:ext uri="{FF2B5EF4-FFF2-40B4-BE49-F238E27FC236}">
                <a16:creationId xmlns:a16="http://schemas.microsoft.com/office/drawing/2014/main" id="{92D53837-5B32-2FA4-A1D6-E163B5CB072E}"/>
              </a:ext>
            </a:extLst>
          </p:cNvPr>
          <p:cNvSpPr>
            <a:spLocks noGrp="1"/>
          </p:cNvSpPr>
          <p:nvPr>
            <p:ph type="body" sz="quarter" idx="10"/>
          </p:nvPr>
        </p:nvSpPr>
        <p:spPr/>
        <p:txBody>
          <a:bodyPr/>
          <a:lstStyle/>
          <a:p>
            <a:r>
              <a:rPr lang="en-GB" dirty="0"/>
              <a:t>The Risk Assessment Matrix needs to be constructed so that it:</a:t>
            </a:r>
          </a:p>
          <a:p>
            <a:pPr marL="285750" indent="-285750">
              <a:buFont typeface="Arial" panose="020B0604020202020204" pitchFamily="34" charset="0"/>
              <a:buChar char="•"/>
            </a:pPr>
            <a:r>
              <a:rPr lang="en-GB" dirty="0"/>
              <a:t>Fits the processes in which it is going to be used</a:t>
            </a:r>
          </a:p>
          <a:p>
            <a:pPr marL="285750" indent="-285750">
              <a:buFont typeface="Arial" panose="020B0604020202020204" pitchFamily="34" charset="0"/>
              <a:buChar char="•"/>
            </a:pPr>
            <a:r>
              <a:rPr lang="en-GB" dirty="0"/>
              <a:t>Reflects the organisation that is going to use it</a:t>
            </a:r>
          </a:p>
          <a:p>
            <a:pPr marL="285750" indent="-285750">
              <a:buFont typeface="Arial" panose="020B0604020202020204" pitchFamily="34" charset="0"/>
              <a:buChar char="•"/>
            </a:pPr>
            <a:r>
              <a:rPr lang="en-GB" dirty="0"/>
              <a:t>Promotes consistency in its use</a:t>
            </a:r>
          </a:p>
          <a:p>
            <a:endParaRPr lang="en-GB" dirty="0"/>
          </a:p>
          <a:p>
            <a:r>
              <a:rPr lang="en-GB" dirty="0"/>
              <a:t>The following need to be carefully considered:</a:t>
            </a:r>
          </a:p>
          <a:p>
            <a:pPr marL="285750" indent="-285750">
              <a:buFont typeface="Arial" panose="020B0604020202020204" pitchFamily="34" charset="0"/>
              <a:buChar char="•"/>
            </a:pPr>
            <a:r>
              <a:rPr lang="en-GB" dirty="0"/>
              <a:t>Use of appropriate word models</a:t>
            </a:r>
          </a:p>
          <a:p>
            <a:pPr marL="285750" indent="-285750">
              <a:buFont typeface="Arial" panose="020B0604020202020204" pitchFamily="34" charset="0"/>
              <a:buChar char="•"/>
            </a:pPr>
            <a:r>
              <a:rPr lang="en-GB" dirty="0"/>
              <a:t>Granularity of the Risk Assessment Matrix</a:t>
            </a:r>
          </a:p>
          <a:p>
            <a:pPr marL="285750" indent="-285750">
              <a:buFont typeface="Arial" panose="020B0604020202020204" pitchFamily="34" charset="0"/>
              <a:buChar char="•"/>
            </a:pPr>
            <a:r>
              <a:rPr lang="en-GB" dirty="0"/>
              <a:t>Ownership and calibration</a:t>
            </a:r>
          </a:p>
        </p:txBody>
      </p:sp>
    </p:spTree>
    <p:custDataLst>
      <p:tags r:id="rId1"/>
    </p:custDataLst>
    <p:extLst>
      <p:ext uri="{BB962C8B-B14F-4D97-AF65-F5344CB8AC3E}">
        <p14:creationId xmlns:p14="http://schemas.microsoft.com/office/powerpoint/2010/main" val="295002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2C67-F1DD-F7A2-B673-6F648E30B355}"/>
              </a:ext>
            </a:extLst>
          </p:cNvPr>
          <p:cNvSpPr>
            <a:spLocks noGrp="1"/>
          </p:cNvSpPr>
          <p:nvPr>
            <p:ph type="title"/>
          </p:nvPr>
        </p:nvSpPr>
        <p:spPr/>
        <p:txBody>
          <a:bodyPr/>
          <a:lstStyle/>
          <a:p>
            <a:r>
              <a:rPr lang="en-GB" dirty="0"/>
              <a:t>Appropriate Word Models</a:t>
            </a:r>
          </a:p>
        </p:txBody>
      </p:sp>
      <p:sp>
        <p:nvSpPr>
          <p:cNvPr id="3" name="Text Placeholder 2">
            <a:extLst>
              <a:ext uri="{FF2B5EF4-FFF2-40B4-BE49-F238E27FC236}">
                <a16:creationId xmlns:a16="http://schemas.microsoft.com/office/drawing/2014/main" id="{DB48FC81-CBC4-2E5C-1768-BE116AE357AA}"/>
              </a:ext>
            </a:extLst>
          </p:cNvPr>
          <p:cNvSpPr>
            <a:spLocks noGrp="1"/>
          </p:cNvSpPr>
          <p:nvPr>
            <p:ph type="body" sz="quarter" idx="10"/>
          </p:nvPr>
        </p:nvSpPr>
        <p:spPr/>
        <p:txBody>
          <a:bodyPr/>
          <a:lstStyle/>
          <a:p>
            <a:pPr marL="285750" indent="-285750">
              <a:buFont typeface="Arial" panose="020B0604020202020204" pitchFamily="34" charset="0"/>
              <a:buChar char="•"/>
            </a:pPr>
            <a:r>
              <a:rPr lang="en-GB" dirty="0"/>
              <a:t>Consider less subjective word models, for example “heard of in industry” rather than “unlikely”</a:t>
            </a:r>
          </a:p>
          <a:p>
            <a:pPr marL="645741" lvl="1" indent="-285750">
              <a:lnSpc>
                <a:spcPct val="100000"/>
              </a:lnSpc>
              <a:buSzPct val="75000"/>
              <a:buFont typeface="Courier New" panose="02070309020205020404" pitchFamily="49" charset="0"/>
              <a:buChar char="o"/>
            </a:pPr>
            <a:r>
              <a:rPr lang="en-GB" sz="1800" dirty="0"/>
              <a:t>Aids repeatability and hence consistency</a:t>
            </a:r>
          </a:p>
          <a:p>
            <a:pPr marL="645741" lvl="1" indent="-285750">
              <a:lnSpc>
                <a:spcPct val="100000"/>
              </a:lnSpc>
              <a:buSzPct val="75000"/>
              <a:buFont typeface="Courier New" panose="02070309020205020404" pitchFamily="49" charset="0"/>
              <a:buChar char="o"/>
            </a:pPr>
            <a:endParaRPr lang="en-GB" sz="1800" dirty="0"/>
          </a:p>
          <a:p>
            <a:pPr marL="285750" indent="-285750">
              <a:buFont typeface="Arial" panose="020B0604020202020204" pitchFamily="34" charset="0"/>
              <a:buChar char="•"/>
            </a:pPr>
            <a:r>
              <a:rPr lang="en-GB" dirty="0"/>
              <a:t>Ensure word models are appropriate for the location and organisation</a:t>
            </a:r>
          </a:p>
          <a:p>
            <a:pPr marL="645741" lvl="1" indent="-285750">
              <a:lnSpc>
                <a:spcPct val="100000"/>
              </a:lnSpc>
              <a:buSzPct val="75000"/>
              <a:buFont typeface="Courier New" panose="02070309020205020404" pitchFamily="49" charset="0"/>
              <a:buChar char="o"/>
            </a:pPr>
            <a:r>
              <a:rPr lang="en-GB" sz="1800" dirty="0"/>
              <a:t>“happened at the location” “happens multiple times per year in organisation” – only appropriate if the “location” is one of a number of “locations” within the wider “organisation”</a:t>
            </a:r>
          </a:p>
          <a:p>
            <a:pPr marL="645741" lvl="1" indent="-285750">
              <a:lnSpc>
                <a:spcPct val="100000"/>
              </a:lnSpc>
              <a:buSzPct val="75000"/>
              <a:buFont typeface="Courier New" panose="02070309020205020404" pitchFamily="49" charset="0"/>
              <a:buChar char="o"/>
            </a:pPr>
            <a:r>
              <a:rPr lang="en-GB" sz="1800" dirty="0"/>
              <a:t>“happened at location” is not appropriate for greenfield site</a:t>
            </a:r>
          </a:p>
          <a:p>
            <a:pPr marL="645741" lvl="1" indent="-285750">
              <a:lnSpc>
                <a:spcPct val="100000"/>
              </a:lnSpc>
              <a:buSzPct val="75000"/>
              <a:buFont typeface="Courier New" panose="02070309020205020404" pitchFamily="49" charset="0"/>
              <a:buChar char="o"/>
            </a:pPr>
            <a:endParaRPr lang="en-GB" sz="1800" dirty="0"/>
          </a:p>
          <a:p>
            <a:pPr marL="285750" indent="-285750">
              <a:buFont typeface="Arial" panose="020B0604020202020204" pitchFamily="34" charset="0"/>
              <a:buChar char="•"/>
            </a:pPr>
            <a:r>
              <a:rPr lang="en-GB" dirty="0"/>
              <a:t>Combining detailed and simplified word models with a frequency band (e.g. “heard of in industry / unlikely / 10</a:t>
            </a:r>
            <a:r>
              <a:rPr lang="en-GB" baseline="30000" dirty="0"/>
              <a:t>-4</a:t>
            </a:r>
            <a:r>
              <a:rPr lang="en-GB" dirty="0"/>
              <a:t> to 10</a:t>
            </a:r>
            <a:r>
              <a:rPr lang="en-GB" baseline="30000" dirty="0"/>
              <a:t>-5</a:t>
            </a:r>
            <a:r>
              <a:rPr lang="en-GB" dirty="0"/>
              <a:t> per year”) may provide the most consistency but does create the potential for conflict</a:t>
            </a:r>
          </a:p>
        </p:txBody>
      </p:sp>
    </p:spTree>
    <p:extLst>
      <p:ext uri="{BB962C8B-B14F-4D97-AF65-F5344CB8AC3E}">
        <p14:creationId xmlns:p14="http://schemas.microsoft.com/office/powerpoint/2010/main" val="3913113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F8B7A03-6A62-3118-A310-E779A45301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73718" y="3429000"/>
            <a:ext cx="5612134" cy="3267710"/>
          </a:xfrm>
          <a:prstGeom prst="rect">
            <a:avLst/>
          </a:prstGeom>
        </p:spPr>
      </p:pic>
      <p:sp>
        <p:nvSpPr>
          <p:cNvPr id="2" name="Title 1">
            <a:extLst>
              <a:ext uri="{FF2B5EF4-FFF2-40B4-BE49-F238E27FC236}">
                <a16:creationId xmlns:a16="http://schemas.microsoft.com/office/drawing/2014/main" id="{E7552C67-F1DD-F7A2-B673-6F648E30B355}"/>
              </a:ext>
            </a:extLst>
          </p:cNvPr>
          <p:cNvSpPr>
            <a:spLocks noGrp="1"/>
          </p:cNvSpPr>
          <p:nvPr>
            <p:ph type="title"/>
          </p:nvPr>
        </p:nvSpPr>
        <p:spPr/>
        <p:txBody>
          <a:bodyPr/>
          <a:lstStyle/>
          <a:p>
            <a:r>
              <a:rPr lang="en-GB" dirty="0"/>
              <a:t>Granularity of Risk Assessment Matrix</a:t>
            </a:r>
          </a:p>
        </p:txBody>
      </p:sp>
      <p:sp>
        <p:nvSpPr>
          <p:cNvPr id="3" name="Text Placeholder 2">
            <a:extLst>
              <a:ext uri="{FF2B5EF4-FFF2-40B4-BE49-F238E27FC236}">
                <a16:creationId xmlns:a16="http://schemas.microsoft.com/office/drawing/2014/main" id="{DB48FC81-CBC4-2E5C-1768-BE116AE357AA}"/>
              </a:ext>
            </a:extLst>
          </p:cNvPr>
          <p:cNvSpPr>
            <a:spLocks noGrp="1"/>
          </p:cNvSpPr>
          <p:nvPr>
            <p:ph type="body" sz="quarter" idx="10"/>
          </p:nvPr>
        </p:nvSpPr>
        <p:spPr/>
        <p:txBody>
          <a:bodyPr/>
          <a:lstStyle/>
          <a:p>
            <a:r>
              <a:rPr lang="en-GB" dirty="0"/>
              <a:t>Granularity is how detailed the Risk Assessment Matrix is:</a:t>
            </a:r>
          </a:p>
          <a:p>
            <a:pPr marL="285750" indent="-285750">
              <a:buFont typeface="Arial" panose="020B0604020202020204" pitchFamily="34" charset="0"/>
              <a:buChar char="•"/>
            </a:pPr>
            <a:r>
              <a:rPr lang="en-GB" dirty="0"/>
              <a:t>What are the ranges of severity and frequency</a:t>
            </a:r>
          </a:p>
          <a:p>
            <a:pPr marL="285750" indent="-285750">
              <a:buFont typeface="Arial" panose="020B0604020202020204" pitchFamily="34" charset="0"/>
              <a:buChar char="•"/>
            </a:pPr>
            <a:r>
              <a:rPr lang="en-GB" dirty="0"/>
              <a:t>How big are the divisions of severity and frequency</a:t>
            </a:r>
          </a:p>
          <a:p>
            <a:r>
              <a:rPr lang="en-GB" dirty="0"/>
              <a:t>The granularity should be appropriate for the situations in which the Risk Assessment Matrix is going to be used:</a:t>
            </a:r>
          </a:p>
          <a:p>
            <a:endParaRPr lang="en-GB" dirty="0"/>
          </a:p>
        </p:txBody>
      </p:sp>
      <p:sp>
        <p:nvSpPr>
          <p:cNvPr id="6" name="Oval 5">
            <a:extLst>
              <a:ext uri="{FF2B5EF4-FFF2-40B4-BE49-F238E27FC236}">
                <a16:creationId xmlns:a16="http://schemas.microsoft.com/office/drawing/2014/main" id="{69A6990C-2074-F268-CAE5-E812F0D82C51}"/>
              </a:ext>
            </a:extLst>
          </p:cNvPr>
          <p:cNvSpPr/>
          <p:nvPr/>
        </p:nvSpPr>
        <p:spPr bwMode="auto">
          <a:xfrm>
            <a:off x="3495398" y="3975874"/>
            <a:ext cx="1677879" cy="900926"/>
          </a:xfrm>
          <a:prstGeom prst="ellipse">
            <a:avLst/>
          </a:pr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imes New Roman" charset="0"/>
              <a:ea typeface="ＭＳ Ｐゴシック" charset="0"/>
            </a:endParaRPr>
          </a:p>
        </p:txBody>
      </p:sp>
      <p:sp>
        <p:nvSpPr>
          <p:cNvPr id="7" name="TextBox 6">
            <a:extLst>
              <a:ext uri="{FF2B5EF4-FFF2-40B4-BE49-F238E27FC236}">
                <a16:creationId xmlns:a16="http://schemas.microsoft.com/office/drawing/2014/main" id="{1E8D4263-BAC8-EFDB-9EF2-8E4BC19CD922}"/>
              </a:ext>
            </a:extLst>
          </p:cNvPr>
          <p:cNvSpPr txBox="1"/>
          <p:nvPr/>
        </p:nvSpPr>
        <p:spPr>
          <a:xfrm>
            <a:off x="560387" y="3704372"/>
            <a:ext cx="2058711" cy="1631216"/>
          </a:xfrm>
          <a:prstGeom prst="rect">
            <a:avLst/>
          </a:prstGeom>
          <a:noFill/>
        </p:spPr>
        <p:txBody>
          <a:bodyPr wrap="square" rtlCol="0">
            <a:spAutoFit/>
          </a:bodyPr>
          <a:lstStyle/>
          <a:p>
            <a:r>
              <a:rPr lang="en-GB" sz="2000" dirty="0">
                <a:latin typeface="+mj-lt"/>
              </a:rPr>
              <a:t>Is having multiple divisions of the highest severity appropriate?</a:t>
            </a:r>
          </a:p>
        </p:txBody>
      </p:sp>
      <p:sp>
        <p:nvSpPr>
          <p:cNvPr id="10" name="Oval 9">
            <a:extLst>
              <a:ext uri="{FF2B5EF4-FFF2-40B4-BE49-F238E27FC236}">
                <a16:creationId xmlns:a16="http://schemas.microsoft.com/office/drawing/2014/main" id="{A8C562C2-DFA0-AB91-9C2A-6F252E050E0B}"/>
              </a:ext>
            </a:extLst>
          </p:cNvPr>
          <p:cNvSpPr/>
          <p:nvPr/>
        </p:nvSpPr>
        <p:spPr bwMode="auto">
          <a:xfrm>
            <a:off x="6313135" y="3610728"/>
            <a:ext cx="1677879" cy="523121"/>
          </a:xfrm>
          <a:prstGeom prst="ellipse">
            <a:avLst/>
          </a:pr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imes New Roman" charset="0"/>
              <a:ea typeface="ＭＳ Ｐゴシック" charset="0"/>
            </a:endParaRPr>
          </a:p>
        </p:txBody>
      </p:sp>
      <p:sp>
        <p:nvSpPr>
          <p:cNvPr id="12" name="TextBox 11">
            <a:extLst>
              <a:ext uri="{FF2B5EF4-FFF2-40B4-BE49-F238E27FC236}">
                <a16:creationId xmlns:a16="http://schemas.microsoft.com/office/drawing/2014/main" id="{9D36B360-9703-CE7E-A2CB-05607E93ACFA}"/>
              </a:ext>
            </a:extLst>
          </p:cNvPr>
          <p:cNvSpPr txBox="1"/>
          <p:nvPr/>
        </p:nvSpPr>
        <p:spPr>
          <a:xfrm>
            <a:off x="9610001" y="3610729"/>
            <a:ext cx="2058711" cy="1015663"/>
          </a:xfrm>
          <a:prstGeom prst="rect">
            <a:avLst/>
          </a:prstGeom>
          <a:noFill/>
        </p:spPr>
        <p:txBody>
          <a:bodyPr wrap="square" rtlCol="0">
            <a:spAutoFit/>
          </a:bodyPr>
          <a:lstStyle/>
          <a:p>
            <a:r>
              <a:rPr lang="en-GB" sz="2000" dirty="0">
                <a:latin typeface="+mj-lt"/>
              </a:rPr>
              <a:t>Is 4 orders of magnitude appropriate?</a:t>
            </a:r>
          </a:p>
        </p:txBody>
      </p:sp>
      <p:cxnSp>
        <p:nvCxnSpPr>
          <p:cNvPr id="15" name="Straight Arrow Connector 14">
            <a:extLst>
              <a:ext uri="{FF2B5EF4-FFF2-40B4-BE49-F238E27FC236}">
                <a16:creationId xmlns:a16="http://schemas.microsoft.com/office/drawing/2014/main" id="{5CB3879E-CCCE-970B-FE2B-52B0C249F507}"/>
              </a:ext>
            </a:extLst>
          </p:cNvPr>
          <p:cNvCxnSpPr>
            <a:stCxn id="12" idx="1"/>
            <a:endCxn id="10" idx="6"/>
          </p:cNvCxnSpPr>
          <p:nvPr/>
        </p:nvCxnSpPr>
        <p:spPr bwMode="auto">
          <a:xfrm flipH="1" flipV="1">
            <a:off x="7991014" y="3872289"/>
            <a:ext cx="1618987" cy="24627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 name="Straight Arrow Connector 16">
            <a:extLst>
              <a:ext uri="{FF2B5EF4-FFF2-40B4-BE49-F238E27FC236}">
                <a16:creationId xmlns:a16="http://schemas.microsoft.com/office/drawing/2014/main" id="{051FC8AB-1B01-B635-1595-7E2908954DB8}"/>
              </a:ext>
            </a:extLst>
          </p:cNvPr>
          <p:cNvCxnSpPr>
            <a:stCxn id="7" idx="3"/>
          </p:cNvCxnSpPr>
          <p:nvPr/>
        </p:nvCxnSpPr>
        <p:spPr bwMode="auto">
          <a:xfrm flipV="1">
            <a:off x="2619098" y="4419600"/>
            <a:ext cx="876300" cy="10038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 name="Oval 3">
            <a:extLst>
              <a:ext uri="{FF2B5EF4-FFF2-40B4-BE49-F238E27FC236}">
                <a16:creationId xmlns:a16="http://schemas.microsoft.com/office/drawing/2014/main" id="{ECA50457-6DDA-BF1F-131B-620B04EB6B77}"/>
              </a:ext>
            </a:extLst>
          </p:cNvPr>
          <p:cNvSpPr/>
          <p:nvPr/>
        </p:nvSpPr>
        <p:spPr bwMode="auto">
          <a:xfrm>
            <a:off x="3495397" y="5051050"/>
            <a:ext cx="1677879" cy="459530"/>
          </a:xfrm>
          <a:prstGeom prst="ellipse">
            <a:avLst/>
          </a:pr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imes New Roman" charset="0"/>
              <a:ea typeface="ＭＳ Ｐゴシック" charset="0"/>
            </a:endParaRPr>
          </a:p>
        </p:txBody>
      </p:sp>
      <p:sp>
        <p:nvSpPr>
          <p:cNvPr id="5" name="TextBox 4">
            <a:extLst>
              <a:ext uri="{FF2B5EF4-FFF2-40B4-BE49-F238E27FC236}">
                <a16:creationId xmlns:a16="http://schemas.microsoft.com/office/drawing/2014/main" id="{3A1E8083-E9B7-6704-2452-BCBB2866A4E6}"/>
              </a:ext>
            </a:extLst>
          </p:cNvPr>
          <p:cNvSpPr txBox="1"/>
          <p:nvPr/>
        </p:nvSpPr>
        <p:spPr>
          <a:xfrm>
            <a:off x="560387" y="5406712"/>
            <a:ext cx="2189182" cy="1015663"/>
          </a:xfrm>
          <a:prstGeom prst="rect">
            <a:avLst/>
          </a:prstGeom>
          <a:noFill/>
        </p:spPr>
        <p:txBody>
          <a:bodyPr wrap="square" rtlCol="0">
            <a:spAutoFit/>
          </a:bodyPr>
          <a:lstStyle/>
          <a:p>
            <a:r>
              <a:rPr lang="en-GB" sz="2000" dirty="0">
                <a:latin typeface="+mj-lt"/>
              </a:rPr>
              <a:t>How likely is a “single” fatality vs 2 or 3</a:t>
            </a:r>
          </a:p>
        </p:txBody>
      </p:sp>
      <p:cxnSp>
        <p:nvCxnSpPr>
          <p:cNvPr id="8" name="Straight Arrow Connector 7">
            <a:extLst>
              <a:ext uri="{FF2B5EF4-FFF2-40B4-BE49-F238E27FC236}">
                <a16:creationId xmlns:a16="http://schemas.microsoft.com/office/drawing/2014/main" id="{F07900C9-0B20-164C-16DB-F4491FB2EB88}"/>
              </a:ext>
            </a:extLst>
          </p:cNvPr>
          <p:cNvCxnSpPr>
            <a:cxnSpLocks/>
          </p:cNvCxnSpPr>
          <p:nvPr/>
        </p:nvCxnSpPr>
        <p:spPr bwMode="auto">
          <a:xfrm flipV="1">
            <a:off x="2558258" y="5306332"/>
            <a:ext cx="931348" cy="47298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ustDataLst>
      <p:tags r:id="rId1"/>
    </p:custDataLst>
    <p:extLst>
      <p:ext uri="{BB962C8B-B14F-4D97-AF65-F5344CB8AC3E}">
        <p14:creationId xmlns:p14="http://schemas.microsoft.com/office/powerpoint/2010/main" val="257278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12" grpId="0"/>
      <p:bldP spid="4"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8.8|26.9"/>
</p:tagLst>
</file>

<file path=ppt/tags/tag10.xml><?xml version="1.0" encoding="utf-8"?>
<p:tagLst xmlns:a="http://schemas.openxmlformats.org/drawingml/2006/main" xmlns:r="http://schemas.openxmlformats.org/officeDocument/2006/relationships" xmlns:p="http://schemas.openxmlformats.org/presentationml/2006/main">
  <p:tag name="TIMING" val="|28.7|3.8|4.4|8.4|14.4"/>
</p:tagLst>
</file>

<file path=ppt/tags/tag11.xml><?xml version="1.0" encoding="utf-8"?>
<p:tagLst xmlns:a="http://schemas.openxmlformats.org/drawingml/2006/main" xmlns:r="http://schemas.openxmlformats.org/officeDocument/2006/relationships" xmlns:p="http://schemas.openxmlformats.org/presentationml/2006/main">
  <p:tag name="TIMING" val="|43.5"/>
</p:tagLst>
</file>

<file path=ppt/tags/tag12.xml><?xml version="1.0" encoding="utf-8"?>
<p:tagLst xmlns:a="http://schemas.openxmlformats.org/drawingml/2006/main" xmlns:r="http://schemas.openxmlformats.org/officeDocument/2006/relationships" xmlns:p="http://schemas.openxmlformats.org/presentationml/2006/main">
  <p:tag name="TIMING" val="|39.6"/>
</p:tagLst>
</file>

<file path=ppt/tags/tag13.xml><?xml version="1.0" encoding="utf-8"?>
<p:tagLst xmlns:a="http://schemas.openxmlformats.org/drawingml/2006/main" xmlns:r="http://schemas.openxmlformats.org/officeDocument/2006/relationships" xmlns:p="http://schemas.openxmlformats.org/presentationml/2006/main">
  <p:tag name="TIMING" val="|10.4|1.7|16.9|13.2"/>
</p:tagLst>
</file>

<file path=ppt/tags/tag14.xml><?xml version="1.0" encoding="utf-8"?>
<p:tagLst xmlns:a="http://schemas.openxmlformats.org/drawingml/2006/main" xmlns:r="http://schemas.openxmlformats.org/officeDocument/2006/relationships" xmlns:p="http://schemas.openxmlformats.org/presentationml/2006/main">
  <p:tag name="TIMING" val="|5.5|7.3|7.6"/>
</p:tagLst>
</file>

<file path=ppt/tags/tag15.xml><?xml version="1.0" encoding="utf-8"?>
<p:tagLst xmlns:a="http://schemas.openxmlformats.org/drawingml/2006/main" xmlns:r="http://schemas.openxmlformats.org/officeDocument/2006/relationships" xmlns:p="http://schemas.openxmlformats.org/presentationml/2006/main">
  <p:tag name="TIMING" val="|1.3|13"/>
</p:tagLst>
</file>

<file path=ppt/tags/tag2.xml><?xml version="1.0" encoding="utf-8"?>
<p:tagLst xmlns:a="http://schemas.openxmlformats.org/drawingml/2006/main" xmlns:r="http://schemas.openxmlformats.org/officeDocument/2006/relationships" xmlns:p="http://schemas.openxmlformats.org/presentationml/2006/main">
  <p:tag name="TIMING" val="|12|47.6|0.6|4.9"/>
</p:tagLst>
</file>

<file path=ppt/tags/tag3.xml><?xml version="1.0" encoding="utf-8"?>
<p:tagLst xmlns:a="http://schemas.openxmlformats.org/drawingml/2006/main" xmlns:r="http://schemas.openxmlformats.org/officeDocument/2006/relationships" xmlns:p="http://schemas.openxmlformats.org/presentationml/2006/main">
  <p:tag name="TIMING" val="|29"/>
</p:tagLst>
</file>

<file path=ppt/tags/tag4.xml><?xml version="1.0" encoding="utf-8"?>
<p:tagLst xmlns:a="http://schemas.openxmlformats.org/drawingml/2006/main" xmlns:r="http://schemas.openxmlformats.org/officeDocument/2006/relationships" xmlns:p="http://schemas.openxmlformats.org/presentationml/2006/main">
  <p:tag name="TIMING" val="|6.4|35.4"/>
</p:tagLst>
</file>

<file path=ppt/tags/tag5.xml><?xml version="1.0" encoding="utf-8"?>
<p:tagLst xmlns:a="http://schemas.openxmlformats.org/drawingml/2006/main" xmlns:r="http://schemas.openxmlformats.org/officeDocument/2006/relationships" xmlns:p="http://schemas.openxmlformats.org/presentationml/2006/main">
  <p:tag name="TIMING" val="|30.6|7.9|10.2|53|36.9"/>
</p:tagLst>
</file>

<file path=ppt/tags/tag6.xml><?xml version="1.0" encoding="utf-8"?>
<p:tagLst xmlns:a="http://schemas.openxmlformats.org/drawingml/2006/main" xmlns:r="http://schemas.openxmlformats.org/officeDocument/2006/relationships" xmlns:p="http://schemas.openxmlformats.org/presentationml/2006/main">
  <p:tag name="TIMING" val="|41.9|6.5|4.1|8.3"/>
</p:tagLst>
</file>

<file path=ppt/tags/tag7.xml><?xml version="1.0" encoding="utf-8"?>
<p:tagLst xmlns:a="http://schemas.openxmlformats.org/drawingml/2006/main" xmlns:r="http://schemas.openxmlformats.org/officeDocument/2006/relationships" xmlns:p="http://schemas.openxmlformats.org/presentationml/2006/main">
  <p:tag name="TIMING" val="|37.5"/>
</p:tagLst>
</file>

<file path=ppt/tags/tag8.xml><?xml version="1.0" encoding="utf-8"?>
<p:tagLst xmlns:a="http://schemas.openxmlformats.org/drawingml/2006/main" xmlns:r="http://schemas.openxmlformats.org/officeDocument/2006/relationships" xmlns:p="http://schemas.openxmlformats.org/presentationml/2006/main">
  <p:tag name="TIMING" val="|34.5|4.4|7|16.3"/>
</p:tagLst>
</file>

<file path=ppt/tags/tag9.xml><?xml version="1.0" encoding="utf-8"?>
<p:tagLst xmlns:a="http://schemas.openxmlformats.org/drawingml/2006/main" xmlns:r="http://schemas.openxmlformats.org/officeDocument/2006/relationships" xmlns:p="http://schemas.openxmlformats.org/presentationml/2006/main">
  <p:tag name="TIMING" val="|24.8|31.9"/>
</p:tagLst>
</file>

<file path=ppt/theme/theme1.xml><?xml version="1.0" encoding="utf-8"?>
<a:theme xmlns:a="http://schemas.openxmlformats.org/drawingml/2006/main" name="TGE Master Dahmen">
  <a:themeElements>
    <a:clrScheme name="TGE Design 2021">
      <a:dk1>
        <a:srgbClr val="004272"/>
      </a:dk1>
      <a:lt1>
        <a:srgbClr val="FFFFFF"/>
      </a:lt1>
      <a:dk2>
        <a:srgbClr val="004478"/>
      </a:dk2>
      <a:lt2>
        <a:srgbClr val="FFFFFF"/>
      </a:lt2>
      <a:accent1>
        <a:srgbClr val="004272"/>
      </a:accent1>
      <a:accent2>
        <a:srgbClr val="7AB2DC"/>
      </a:accent2>
      <a:accent3>
        <a:srgbClr val="FFFFFF"/>
      </a:accent3>
      <a:accent4>
        <a:srgbClr val="A5A5A5"/>
      </a:accent4>
      <a:accent5>
        <a:srgbClr val="004372"/>
      </a:accent5>
      <a:accent6>
        <a:srgbClr val="368ACA"/>
      </a:accent6>
      <a:hlink>
        <a:srgbClr val="7AB2DC"/>
      </a:hlink>
      <a:folHlink>
        <a:srgbClr val="A5A5A5"/>
      </a:folHlink>
    </a:clrScheme>
    <a:fontScheme name="TGE Design 2021">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Tromsdorff ma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romsdorff 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omsdorff ma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omsdorff ma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omsdorff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omsdorff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romsdorff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File" id="{4AC113E8-CC8D-47D6-9488-C06866473F3E}" vid="{339F2A3A-C3E5-4198-8318-F0EFF8800EEA}"/>
    </a:ext>
  </a:extLst>
</a:theme>
</file>

<file path=ppt/theme/theme2.xml><?xml version="1.0" encoding="utf-8"?>
<a:theme xmlns:a="http://schemas.openxmlformats.org/drawingml/2006/main" name="1_TGE Master Dahmen">
  <a:themeElements>
    <a:clrScheme name="TGE Design 2021">
      <a:dk1>
        <a:srgbClr val="004272"/>
      </a:dk1>
      <a:lt1>
        <a:srgbClr val="FFFFFF"/>
      </a:lt1>
      <a:dk2>
        <a:srgbClr val="004478"/>
      </a:dk2>
      <a:lt2>
        <a:srgbClr val="FFFFFF"/>
      </a:lt2>
      <a:accent1>
        <a:srgbClr val="004272"/>
      </a:accent1>
      <a:accent2>
        <a:srgbClr val="7AB2DC"/>
      </a:accent2>
      <a:accent3>
        <a:srgbClr val="FFFFFF"/>
      </a:accent3>
      <a:accent4>
        <a:srgbClr val="A5A5A5"/>
      </a:accent4>
      <a:accent5>
        <a:srgbClr val="004372"/>
      </a:accent5>
      <a:accent6>
        <a:srgbClr val="368ACA"/>
      </a:accent6>
      <a:hlink>
        <a:srgbClr val="7AB2DC"/>
      </a:hlink>
      <a:folHlink>
        <a:srgbClr val="A5A5A5"/>
      </a:folHlink>
    </a:clrScheme>
    <a:fontScheme name="TGE Design 2021">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Tromsdorff ma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romsdorff 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omsdorff ma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omsdorff ma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omsdorff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omsdorff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romsdorff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File" id="{4AC113E8-CC8D-47D6-9488-C06866473F3E}" vid="{339F2A3A-C3E5-4198-8318-F0EFF8800EEA}"/>
    </a:ext>
  </a:extLst>
</a:theme>
</file>

<file path=ppt/theme/theme3.xml><?xml version="1.0" encoding="utf-8"?>
<a:theme xmlns:a="http://schemas.openxmlformats.org/drawingml/2006/main" name="Office-Design">
  <a:themeElements>
    <a:clrScheme name="TGE Master">
      <a:dk1>
        <a:srgbClr val="004372"/>
      </a:dk1>
      <a:lt1>
        <a:srgbClr val="FFFFFF"/>
      </a:lt1>
      <a:dk2>
        <a:srgbClr val="004478"/>
      </a:dk2>
      <a:lt2>
        <a:srgbClr val="D5EDFA"/>
      </a:lt2>
      <a:accent1>
        <a:srgbClr val="00B0F0"/>
      </a:accent1>
      <a:accent2>
        <a:srgbClr val="0070C0"/>
      </a:accent2>
      <a:accent3>
        <a:srgbClr val="D8D8D8"/>
      </a:accent3>
      <a:accent4>
        <a:srgbClr val="A5A5A5"/>
      </a:accent4>
      <a:accent5>
        <a:srgbClr val="ABDBF5"/>
      </a:accent5>
      <a:accent6>
        <a:srgbClr val="525252"/>
      </a:accent6>
      <a:hlink>
        <a:srgbClr val="00B0F0"/>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TGE Master">
      <a:dk1>
        <a:srgbClr val="004372"/>
      </a:dk1>
      <a:lt1>
        <a:srgbClr val="FFFFFF"/>
      </a:lt1>
      <a:dk2>
        <a:srgbClr val="004478"/>
      </a:dk2>
      <a:lt2>
        <a:srgbClr val="D5EDFA"/>
      </a:lt2>
      <a:accent1>
        <a:srgbClr val="00B0F0"/>
      </a:accent1>
      <a:accent2>
        <a:srgbClr val="0070C0"/>
      </a:accent2>
      <a:accent3>
        <a:srgbClr val="D8D8D8"/>
      </a:accent3>
      <a:accent4>
        <a:srgbClr val="A5A5A5"/>
      </a:accent4>
      <a:accent5>
        <a:srgbClr val="ABDBF5"/>
      </a:accent5>
      <a:accent6>
        <a:srgbClr val="525252"/>
      </a:accent6>
      <a:hlink>
        <a:srgbClr val="00B0F0"/>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604e031-f840-4ad5-97d2-0b99280ee730">
      <Terms xmlns="http://schemas.microsoft.com/office/infopath/2007/PartnerControls"/>
    </lcf76f155ced4ddcb4097134ff3c332f>
    <TaxCatchAll xmlns="c4b40482-04a4-480f-b826-6548c4a2bcf1" xsi:nil="true"/>
    <_Flow_SignoffStatus xmlns="7604e031-f840-4ad5-97d2-0b99280ee730" xsi:nil="true"/>
    <SharedWithUsers xmlns="c4b40482-04a4-480f-b826-6548c4a2bcf1">
      <UserInfo>
        <DisplayName/>
        <AccountId xsi:nil="true"/>
        <AccountType/>
      </UserInfo>
    </SharedWithUsers>
    <MediaLengthInSeconds xmlns="7604e031-f840-4ad5-97d2-0b99280ee73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7" ma:contentTypeDescription="Create a new document." ma:contentTypeScope="" ma:versionID="a9657b1df510095f92d4b408480f5c8b">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9b59f0d74fb2eece99aa0f8b61418ac6"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25DD59-B0F7-4629-979B-7F94CFB50327}">
  <ds:schemaRefs>
    <ds:schemaRef ds:uri="http://schemas.microsoft.com/sharepoint/v3/contenttype/forms"/>
  </ds:schemaRefs>
</ds:datastoreItem>
</file>

<file path=customXml/itemProps2.xml><?xml version="1.0" encoding="utf-8"?>
<ds:datastoreItem xmlns:ds="http://schemas.openxmlformats.org/officeDocument/2006/customXml" ds:itemID="{D09106E5-9832-42DD-8821-0EA0A04C6626}">
  <ds:schemaRef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 ds:uri="b4ea85d3-9636-463c-9795-e458062370e1"/>
    <ds:schemaRef ds:uri="5511022d-38dd-4399-ada1-df4db7c9e7dd"/>
    <ds:schemaRef ds:uri="http://purl.org/dc/elements/1.1/"/>
    <ds:schemaRef ds:uri="http://schemas.microsoft.com/office/2006/metadata/properties"/>
    <ds:schemaRef ds:uri="http://www.w3.org/XML/1998/namespace"/>
    <ds:schemaRef ds:uri="7604e031-f840-4ad5-97d2-0b99280ee730"/>
    <ds:schemaRef ds:uri="c4b40482-04a4-480f-b826-6548c4a2bcf1"/>
  </ds:schemaRefs>
</ds:datastoreItem>
</file>

<file path=customXml/itemProps3.xml><?xml version="1.0" encoding="utf-8"?>
<ds:datastoreItem xmlns:ds="http://schemas.openxmlformats.org/officeDocument/2006/customXml" ds:itemID="{21D1224F-19BE-4EEF-BEFD-BAB6348958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TGE</Template>
  <TotalTime>0</TotalTime>
  <Words>2210</Words>
  <Application>Microsoft Office PowerPoint</Application>
  <PresentationFormat>Widescreen</PresentationFormat>
  <Paragraphs>272</Paragraphs>
  <Slides>23</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Courier New</vt:lpstr>
      <vt:lpstr>Futura BdCn BT</vt:lpstr>
      <vt:lpstr>Tahoma</vt:lpstr>
      <vt:lpstr>Times New Roman</vt:lpstr>
      <vt:lpstr>Verdana</vt:lpstr>
      <vt:lpstr>Wingdings</vt:lpstr>
      <vt:lpstr>TGE Master Dahmen</vt:lpstr>
      <vt:lpstr>1_TGE Master Dahmen</vt:lpstr>
      <vt:lpstr>PowerPoint Presentation</vt:lpstr>
      <vt:lpstr>What We Do</vt:lpstr>
      <vt:lpstr>Our Customers</vt:lpstr>
      <vt:lpstr>Introduction</vt:lpstr>
      <vt:lpstr>Introduction</vt:lpstr>
      <vt:lpstr>Introduction</vt:lpstr>
      <vt:lpstr>Constructing the Risk Assessment Matrix</vt:lpstr>
      <vt:lpstr>Appropriate Word Models</vt:lpstr>
      <vt:lpstr>Granularity of Risk Assessment Matrix</vt:lpstr>
      <vt:lpstr>Ownership and calibration</vt:lpstr>
      <vt:lpstr>Use of the Risk Assessment Matrix</vt:lpstr>
      <vt:lpstr>Defining the scenario to be assessed </vt:lpstr>
      <vt:lpstr>Worst case vs most likely consequences </vt:lpstr>
      <vt:lpstr>Comparison of the scenario with the word model</vt:lpstr>
      <vt:lpstr>Taking credit for safeguards</vt:lpstr>
      <vt:lpstr>Taking credit for safeguards</vt:lpstr>
      <vt:lpstr>Utilising the output appropriately</vt:lpstr>
      <vt:lpstr>Recording the assessment</vt:lpstr>
      <vt:lpstr>Procedures and Training</vt:lpstr>
      <vt:lpstr>Procedures and Training</vt:lpstr>
      <vt:lpstr>Conclusions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Dahmen, Stefanie</dc:creator>
  <cp:lastModifiedBy>Rachel Robinson</cp:lastModifiedBy>
  <cp:revision>21</cp:revision>
  <cp:lastPrinted>2021-04-29T07:37:22Z</cp:lastPrinted>
  <dcterms:created xsi:type="dcterms:W3CDTF">2020-07-02T08:53:47Z</dcterms:created>
  <dcterms:modified xsi:type="dcterms:W3CDTF">2022-11-02T13:26:23Z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