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89" r:id="rId5"/>
    <p:sldId id="262" r:id="rId6"/>
    <p:sldId id="291" r:id="rId7"/>
    <p:sldId id="290" r:id="rId8"/>
    <p:sldId id="292" r:id="rId9"/>
    <p:sldId id="293" r:id="rId10"/>
    <p:sldId id="311" r:id="rId11"/>
    <p:sldId id="294" r:id="rId12"/>
    <p:sldId id="295" r:id="rId13"/>
    <p:sldId id="312" r:id="rId14"/>
    <p:sldId id="313" r:id="rId15"/>
    <p:sldId id="315" r:id="rId16"/>
    <p:sldId id="298" r:id="rId17"/>
    <p:sldId id="316" r:id="rId18"/>
    <p:sldId id="299" r:id="rId19"/>
    <p:sldId id="302" r:id="rId20"/>
    <p:sldId id="317" r:id="rId21"/>
    <p:sldId id="303" r:id="rId22"/>
    <p:sldId id="318" r:id="rId23"/>
    <p:sldId id="319" r:id="rId24"/>
    <p:sldId id="320" r:id="rId25"/>
    <p:sldId id="309" r:id="rId26"/>
    <p:sldId id="310" r:id="rId27"/>
    <p:sldId id="288" r:id="rId28"/>
  </p:sldIdLst>
  <p:sldSz cx="12192000" cy="6858000"/>
  <p:notesSz cx="6819900" cy="99187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OUVIER Christophe" initials="BC" lastIdx="1" clrIdx="6">
    <p:extLst>
      <p:ext uri="{19B8F6BF-5375-455C-9EA6-DF929625EA0E}">
        <p15:presenceInfo xmlns:p15="http://schemas.microsoft.com/office/powerpoint/2012/main" userId="S::1077XF@tera.infragaz.com::c66fd2a1-04b0-44cc-b470-56e01c0c68bc" providerId="AD"/>
      </p:ext>
    </p:extLst>
  </p:cmAuthor>
  <p:cmAuthor id="1" name="HORN Daniel" initials="HD" lastIdx="2" clrIdx="0">
    <p:extLst>
      <p:ext uri="{19B8F6BF-5375-455C-9EA6-DF929625EA0E}">
        <p15:presenceInfo xmlns:p15="http://schemas.microsoft.com/office/powerpoint/2012/main" userId="S::1109av@tera.infragaz.com::ad297210-7053-4436-82d5-d02bb19bcaea" providerId="AD"/>
      </p:ext>
    </p:extLst>
  </p:cmAuthor>
  <p:cmAuthor id="2" name="TANCRE Marc" initials="TM" lastIdx="33" clrIdx="1">
    <p:extLst>
      <p:ext uri="{19B8F6BF-5375-455C-9EA6-DF929625EA0E}">
        <p15:presenceInfo xmlns:p15="http://schemas.microsoft.com/office/powerpoint/2012/main" userId="S::1029LP@tera.infragaz.com::97d1a885-96da-490b-be3e-68ce9599f9aa" providerId="AD"/>
      </p:ext>
    </p:extLst>
  </p:cmAuthor>
  <p:cmAuthor id="3" name="GUILLO-LOHAN PASCALE" initials="GP" lastIdx="12" clrIdx="2">
    <p:extLst>
      <p:ext uri="{19B8F6BF-5375-455C-9EA6-DF929625EA0E}">
        <p15:presenceInfo xmlns:p15="http://schemas.microsoft.com/office/powerpoint/2012/main" userId="S::1075gn@tera.infragaz.com::0b009154-7950-464f-992c-08e6807a733b" providerId="AD"/>
      </p:ext>
    </p:extLst>
  </p:cmAuthor>
  <p:cmAuthor id="4" name="FOIX Isabelle" initials="FI" lastIdx="4" clrIdx="3">
    <p:extLst>
      <p:ext uri="{19B8F6BF-5375-455C-9EA6-DF929625EA0E}">
        <p15:presenceInfo xmlns:p15="http://schemas.microsoft.com/office/powerpoint/2012/main" userId="S::3616mt@tera.infragaz.com::feeb8a9b-9a13-47b2-b4f2-7e9061fc1f7d" providerId="AD"/>
      </p:ext>
    </p:extLst>
  </p:cmAuthor>
  <p:cmAuthor id="5" name="HUMBERT Cedric" initials="HC" lastIdx="3" clrIdx="4">
    <p:extLst>
      <p:ext uri="{19B8F6BF-5375-455C-9EA6-DF929625EA0E}">
        <p15:presenceInfo xmlns:p15="http://schemas.microsoft.com/office/powerpoint/2012/main" userId="S::1096FX@tera.infragaz.com::64c19589-d380-41dc-8005-8e7a37cc8b2f" providerId="AD"/>
      </p:ext>
    </p:extLst>
  </p:cmAuthor>
  <p:cmAuthor id="6" name="MEUNIER Sandrine" initials="MS" lastIdx="6" clrIdx="5">
    <p:extLst>
      <p:ext uri="{19B8F6BF-5375-455C-9EA6-DF929625EA0E}">
        <p15:presenceInfo xmlns:p15="http://schemas.microsoft.com/office/powerpoint/2012/main" userId="S::3997ym@tera.infragaz.com::7d04b252-f89c-4d9f-8529-962be43b04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EDE"/>
    <a:srgbClr val="FFCC00"/>
    <a:srgbClr val="CFF7FA"/>
    <a:srgbClr val="EAF517"/>
    <a:srgbClr val="FBFEE0"/>
    <a:srgbClr val="EBF963"/>
    <a:srgbClr val="164194"/>
    <a:srgbClr val="FDEBE2"/>
    <a:srgbClr val="E6007E"/>
    <a:srgbClr val="338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901039-0A21-4618-83D9-2EF280CEA645}" v="90" dt="2022-09-27T09:56:03.03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1" d="100"/>
          <a:sy n="81" d="100"/>
        </p:scale>
        <p:origin x="96"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15B2E97F-98CB-4246-9885-C9B1339D8AC4}" type="datetimeFigureOut">
              <a:rPr lang="fr-FR" smtClean="0"/>
              <a:t>02/11/2022</a:t>
            </a:fld>
            <a:endParaRPr lang="fr-FR"/>
          </a:p>
        </p:txBody>
      </p:sp>
      <p:sp>
        <p:nvSpPr>
          <p:cNvPr id="4" name="Espace réservé de l'image des diapositives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06CD8506-FCEC-4EB7-9D3D-D7E2F3F06BA6}" type="slidenum">
              <a:rPr lang="fr-FR" smtClean="0"/>
              <a:t>‹#›</a:t>
            </a:fld>
            <a:endParaRPr lang="fr-FR"/>
          </a:p>
        </p:txBody>
      </p:sp>
    </p:spTree>
    <p:extLst>
      <p:ext uri="{BB962C8B-B14F-4D97-AF65-F5344CB8AC3E}">
        <p14:creationId xmlns:p14="http://schemas.microsoft.com/office/powerpoint/2010/main" val="1922893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uverture">
    <p:bg>
      <p:bgPr>
        <a:solidFill>
          <a:schemeClr val="bg2"/>
        </a:solidFill>
        <a:effectLst/>
      </p:bgPr>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372AF4DC-74F8-6D49-8D95-F4825119DB48}"/>
              </a:ext>
            </a:extLst>
          </p:cNvPr>
          <p:cNvSpPr>
            <a:spLocks noGrp="1"/>
          </p:cNvSpPr>
          <p:nvPr>
            <p:ph type="pic" sz="quarter" idx="10"/>
          </p:nvPr>
        </p:nvSpPr>
        <p:spPr>
          <a:xfrm>
            <a:off x="6096000" y="0"/>
            <a:ext cx="6096000" cy="6858000"/>
          </a:xfrm>
          <a:solidFill>
            <a:schemeClr val="bg1">
              <a:lumMod val="95000"/>
            </a:schemeClr>
          </a:solidFill>
        </p:spPr>
        <p:txBody>
          <a:bodyPr anchor="ctr"/>
          <a:lstStyle>
            <a:lvl1pPr algn="ctr">
              <a:defRPr sz="1000"/>
            </a:lvl1pPr>
          </a:lstStyle>
          <a:p>
            <a:endParaRPr lang="fr-FR"/>
          </a:p>
        </p:txBody>
      </p:sp>
      <p:sp>
        <p:nvSpPr>
          <p:cNvPr id="2" name="Titre 1">
            <a:extLst>
              <a:ext uri="{FF2B5EF4-FFF2-40B4-BE49-F238E27FC236}">
                <a16:creationId xmlns:a16="http://schemas.microsoft.com/office/drawing/2014/main" id="{33FD8E88-7684-0D4D-916E-72AECE69F968}"/>
              </a:ext>
            </a:extLst>
          </p:cNvPr>
          <p:cNvSpPr>
            <a:spLocks noGrp="1"/>
          </p:cNvSpPr>
          <p:nvPr>
            <p:ph type="ctrTitle"/>
          </p:nvPr>
        </p:nvSpPr>
        <p:spPr>
          <a:xfrm>
            <a:off x="650093" y="4238094"/>
            <a:ext cx="5445907" cy="2280693"/>
          </a:xfrm>
        </p:spPr>
        <p:txBody>
          <a:bodyPr anchor="t">
            <a:noAutofit/>
          </a:bodyPr>
          <a:lstStyle>
            <a:lvl1pPr algn="l">
              <a:lnSpc>
                <a:spcPts val="4200"/>
              </a:lnSpc>
              <a:defRPr sz="4000" b="1">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71B64A44-799F-4E49-A1F4-0C72072EBFE8}"/>
              </a:ext>
            </a:extLst>
          </p:cNvPr>
          <p:cNvSpPr>
            <a:spLocks noGrp="1"/>
          </p:cNvSpPr>
          <p:nvPr>
            <p:ph type="subTitle" idx="1"/>
          </p:nvPr>
        </p:nvSpPr>
        <p:spPr>
          <a:xfrm>
            <a:off x="650094" y="3004458"/>
            <a:ext cx="5445906" cy="948110"/>
          </a:xfrm>
        </p:spPr>
        <p:txBody>
          <a:bodyPr anchor="b">
            <a:noAutofit/>
          </a:bodyPr>
          <a:lstStyle>
            <a:lvl1pPr marL="0" indent="0" algn="l">
              <a:lnSpc>
                <a:spcPts val="16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a:extLst>
              <a:ext uri="{FF2B5EF4-FFF2-40B4-BE49-F238E27FC236}">
                <a16:creationId xmlns:a16="http://schemas.microsoft.com/office/drawing/2014/main" id="{C72F704C-6F44-344D-8565-CF624F405410}"/>
              </a:ext>
            </a:extLst>
          </p:cNvPr>
          <p:cNvPicPr>
            <a:picLocks noChangeAspect="1"/>
          </p:cNvPicPr>
          <p:nvPr userDrawn="1"/>
        </p:nvPicPr>
        <p:blipFill rotWithShape="1">
          <a:blip r:embed="rId2"/>
          <a:srcRect b="15260"/>
          <a:stretch/>
        </p:blipFill>
        <p:spPr>
          <a:xfrm rot="5400000">
            <a:off x="-44035" y="249995"/>
            <a:ext cx="2818375" cy="2730310"/>
          </a:xfrm>
          <a:prstGeom prst="rect">
            <a:avLst/>
          </a:prstGeom>
        </p:spPr>
      </p:pic>
    </p:spTree>
    <p:extLst>
      <p:ext uri="{BB962C8B-B14F-4D97-AF65-F5344CB8AC3E}">
        <p14:creationId xmlns:p14="http://schemas.microsoft.com/office/powerpoint/2010/main" val="4008958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hapitr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B33391-AD13-F742-B4D7-A954BD824A8E}"/>
              </a:ext>
            </a:extLst>
          </p:cNvPr>
          <p:cNvSpPr/>
          <p:nvPr userDrawn="1"/>
        </p:nvSpPr>
        <p:spPr>
          <a:xfrm>
            <a:off x="0" y="0"/>
            <a:ext cx="6096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3E0685A-FCB1-E542-AEB7-3B8FE8464D8A}"/>
              </a:ext>
            </a:extLst>
          </p:cNvPr>
          <p:cNvSpPr>
            <a:spLocks noGrp="1"/>
          </p:cNvSpPr>
          <p:nvPr>
            <p:ph type="title"/>
          </p:nvPr>
        </p:nvSpPr>
        <p:spPr>
          <a:xfrm>
            <a:off x="838200" y="1190658"/>
            <a:ext cx="5257800" cy="2238341"/>
          </a:xfrm>
        </p:spPr>
        <p:txBody>
          <a:bodyPr anchor="t">
            <a:noAutofit/>
          </a:bodyPr>
          <a:lstStyle>
            <a:lvl1pPr>
              <a:lnSpc>
                <a:spcPts val="3100"/>
              </a:lnSpc>
              <a:defRPr sz="3000" b="1">
                <a:solidFill>
                  <a:schemeClr val="tx2"/>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6589642" y="2981739"/>
            <a:ext cx="4764157" cy="3195224"/>
          </a:xfrm>
        </p:spPr>
        <p:txBody>
          <a:bodyPr anchor="ctr">
            <a:noAutofit/>
          </a:bodyPr>
          <a:lstStyle>
            <a:lvl1pPr marL="0" indent="0">
              <a:lnSpc>
                <a:spcPts val="1900"/>
              </a:lnSpc>
              <a:spcBef>
                <a:spcPts val="1000"/>
              </a:spcBef>
              <a:buNone/>
              <a:defRPr sz="1700"/>
            </a:lvl1pPr>
          </a:lstStyle>
          <a:p>
            <a:pPr lvl="0"/>
            <a:r>
              <a:rPr lang="fr-FR"/>
              <a:t>Cliquez pour modifier les styles du texte du masque</a:t>
            </a:r>
          </a:p>
        </p:txBody>
      </p:sp>
      <p:sp>
        <p:nvSpPr>
          <p:cNvPr id="14" name="Espace réservé du contenu 2">
            <a:extLst>
              <a:ext uri="{FF2B5EF4-FFF2-40B4-BE49-F238E27FC236}">
                <a16:creationId xmlns:a16="http://schemas.microsoft.com/office/drawing/2014/main" id="{EA102335-8F30-454B-A49A-A46B34698121}"/>
              </a:ext>
            </a:extLst>
          </p:cNvPr>
          <p:cNvSpPr>
            <a:spLocks noGrp="1"/>
          </p:cNvSpPr>
          <p:nvPr>
            <p:ph idx="10" hasCustomPrompt="1"/>
          </p:nvPr>
        </p:nvSpPr>
        <p:spPr>
          <a:xfrm>
            <a:off x="838200" y="5979848"/>
            <a:ext cx="1639958" cy="998676"/>
          </a:xfrm>
        </p:spPr>
        <p:txBody>
          <a:bodyPr anchor="ctr">
            <a:noAutofit/>
          </a:bodyPr>
          <a:lstStyle>
            <a:lvl1pPr marL="0" indent="0">
              <a:buNone/>
              <a:defRPr sz="8500">
                <a:ln w="25400">
                  <a:solidFill>
                    <a:schemeClr val="accent3">
                      <a:lumMod val="20000"/>
                      <a:lumOff val="80000"/>
                    </a:schemeClr>
                  </a:solidFill>
                </a:ln>
                <a:solidFill>
                  <a:schemeClr val="tx2"/>
                </a:solidFill>
              </a:defRPr>
            </a:lvl1pPr>
          </a:lstStyle>
          <a:p>
            <a:pPr lvl="0"/>
            <a:r>
              <a:rPr lang="fr-FR"/>
              <a:t>00</a:t>
            </a:r>
          </a:p>
        </p:txBody>
      </p:sp>
      <p:sp>
        <p:nvSpPr>
          <p:cNvPr id="15" name="Espace réservé du contenu 2">
            <a:extLst>
              <a:ext uri="{FF2B5EF4-FFF2-40B4-BE49-F238E27FC236}">
                <a16:creationId xmlns:a16="http://schemas.microsoft.com/office/drawing/2014/main" id="{EDF77213-B26D-464B-91EC-7525F2983149}"/>
              </a:ext>
            </a:extLst>
          </p:cNvPr>
          <p:cNvSpPr>
            <a:spLocks noGrp="1"/>
          </p:cNvSpPr>
          <p:nvPr>
            <p:ph idx="11" hasCustomPrompt="1"/>
          </p:nvPr>
        </p:nvSpPr>
        <p:spPr>
          <a:xfrm>
            <a:off x="834886" y="494921"/>
            <a:ext cx="2802836" cy="546652"/>
          </a:xfrm>
        </p:spPr>
        <p:txBody>
          <a:bodyPr anchor="b">
            <a:noAutofit/>
          </a:bodyPr>
          <a:lstStyle>
            <a:lvl1pPr marL="0" indent="0">
              <a:buNone/>
              <a:defRPr sz="1600">
                <a:solidFill>
                  <a:schemeClr val="tx2"/>
                </a:solidFill>
              </a:defRPr>
            </a:lvl1pPr>
          </a:lstStyle>
          <a:p>
            <a:pPr lvl="0"/>
            <a:r>
              <a:rPr lang="fr-FR"/>
              <a:t>Partie 0</a:t>
            </a:r>
          </a:p>
        </p:txBody>
      </p:sp>
      <p:pic>
        <p:nvPicPr>
          <p:cNvPr id="10" name="Image 9">
            <a:extLst>
              <a:ext uri="{FF2B5EF4-FFF2-40B4-BE49-F238E27FC236}">
                <a16:creationId xmlns:a16="http://schemas.microsoft.com/office/drawing/2014/main" id="{3844A92F-7C50-5E4B-AE07-430DD3D27385}"/>
              </a:ext>
            </a:extLst>
          </p:cNvPr>
          <p:cNvPicPr>
            <a:picLocks noChangeAspect="1"/>
          </p:cNvPicPr>
          <p:nvPr userDrawn="1"/>
        </p:nvPicPr>
        <p:blipFill rotWithShape="1">
          <a:blip r:embed="rId2"/>
          <a:srcRect b="15260"/>
          <a:stretch/>
        </p:blipFill>
        <p:spPr>
          <a:xfrm rot="5400000">
            <a:off x="-44035" y="3346082"/>
            <a:ext cx="2818375" cy="2730310"/>
          </a:xfrm>
          <a:prstGeom prst="rect">
            <a:avLst/>
          </a:prstGeom>
        </p:spPr>
      </p:pic>
    </p:spTree>
    <p:extLst>
      <p:ext uri="{BB962C8B-B14F-4D97-AF65-F5344CB8AC3E}">
        <p14:creationId xmlns:p14="http://schemas.microsoft.com/office/powerpoint/2010/main" val="517664509"/>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hapitre - frambo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B33391-AD13-F742-B4D7-A954BD824A8E}"/>
              </a:ext>
            </a:extLst>
          </p:cNvPr>
          <p:cNvSpPr/>
          <p:nvPr userDrawn="1"/>
        </p:nvSpPr>
        <p:spPr>
          <a:xfrm>
            <a:off x="0" y="0"/>
            <a:ext cx="6096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3E0685A-FCB1-E542-AEB7-3B8FE8464D8A}"/>
              </a:ext>
            </a:extLst>
          </p:cNvPr>
          <p:cNvSpPr>
            <a:spLocks noGrp="1"/>
          </p:cNvSpPr>
          <p:nvPr>
            <p:ph type="title"/>
          </p:nvPr>
        </p:nvSpPr>
        <p:spPr>
          <a:xfrm>
            <a:off x="838200" y="1190658"/>
            <a:ext cx="5257800" cy="2238341"/>
          </a:xfrm>
        </p:spPr>
        <p:txBody>
          <a:bodyPr anchor="t">
            <a:noAutofit/>
          </a:bodyPr>
          <a:lstStyle>
            <a:lvl1pPr>
              <a:lnSpc>
                <a:spcPts val="3100"/>
              </a:lnSpc>
              <a:defRPr sz="3000" b="1">
                <a:solidFill>
                  <a:schemeClr val="tx2"/>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6589642" y="2981739"/>
            <a:ext cx="4764157" cy="3195224"/>
          </a:xfrm>
        </p:spPr>
        <p:txBody>
          <a:bodyPr anchor="ctr">
            <a:noAutofit/>
          </a:bodyPr>
          <a:lstStyle>
            <a:lvl1pPr marL="0" indent="0">
              <a:lnSpc>
                <a:spcPts val="1900"/>
              </a:lnSpc>
              <a:spcBef>
                <a:spcPts val="1000"/>
              </a:spcBef>
              <a:buNone/>
              <a:defRPr sz="1700"/>
            </a:lvl1pPr>
          </a:lstStyle>
          <a:p>
            <a:pPr lvl="0"/>
            <a:r>
              <a:rPr lang="fr-FR"/>
              <a:t>Cliquez pour modifier les styles du texte du masque</a:t>
            </a:r>
          </a:p>
        </p:txBody>
      </p:sp>
      <p:sp>
        <p:nvSpPr>
          <p:cNvPr id="14" name="Espace réservé du contenu 2">
            <a:extLst>
              <a:ext uri="{FF2B5EF4-FFF2-40B4-BE49-F238E27FC236}">
                <a16:creationId xmlns:a16="http://schemas.microsoft.com/office/drawing/2014/main" id="{EA102335-8F30-454B-A49A-A46B34698121}"/>
              </a:ext>
            </a:extLst>
          </p:cNvPr>
          <p:cNvSpPr>
            <a:spLocks noGrp="1"/>
          </p:cNvSpPr>
          <p:nvPr>
            <p:ph idx="10" hasCustomPrompt="1"/>
          </p:nvPr>
        </p:nvSpPr>
        <p:spPr>
          <a:xfrm>
            <a:off x="838200" y="5979848"/>
            <a:ext cx="1639958" cy="998676"/>
          </a:xfrm>
        </p:spPr>
        <p:txBody>
          <a:bodyPr anchor="ctr">
            <a:noAutofit/>
          </a:bodyPr>
          <a:lstStyle>
            <a:lvl1pPr marL="0" indent="0">
              <a:buNone/>
              <a:defRPr sz="8500">
                <a:ln w="25400">
                  <a:solidFill>
                    <a:schemeClr val="accent4">
                      <a:lumMod val="20000"/>
                      <a:lumOff val="80000"/>
                    </a:schemeClr>
                  </a:solidFill>
                </a:ln>
                <a:solidFill>
                  <a:schemeClr val="tx2"/>
                </a:solidFill>
              </a:defRPr>
            </a:lvl1pPr>
          </a:lstStyle>
          <a:p>
            <a:pPr lvl="0"/>
            <a:r>
              <a:rPr lang="fr-FR"/>
              <a:t>00</a:t>
            </a:r>
          </a:p>
        </p:txBody>
      </p:sp>
      <p:sp>
        <p:nvSpPr>
          <p:cNvPr id="15" name="Espace réservé du contenu 2">
            <a:extLst>
              <a:ext uri="{FF2B5EF4-FFF2-40B4-BE49-F238E27FC236}">
                <a16:creationId xmlns:a16="http://schemas.microsoft.com/office/drawing/2014/main" id="{EDF77213-B26D-464B-91EC-7525F2983149}"/>
              </a:ext>
            </a:extLst>
          </p:cNvPr>
          <p:cNvSpPr>
            <a:spLocks noGrp="1"/>
          </p:cNvSpPr>
          <p:nvPr>
            <p:ph idx="11" hasCustomPrompt="1"/>
          </p:nvPr>
        </p:nvSpPr>
        <p:spPr>
          <a:xfrm>
            <a:off x="834886" y="494921"/>
            <a:ext cx="2802836" cy="546652"/>
          </a:xfrm>
        </p:spPr>
        <p:txBody>
          <a:bodyPr anchor="b">
            <a:noAutofit/>
          </a:bodyPr>
          <a:lstStyle>
            <a:lvl1pPr marL="0" indent="0">
              <a:buNone/>
              <a:defRPr sz="1600">
                <a:solidFill>
                  <a:schemeClr val="tx2"/>
                </a:solidFill>
              </a:defRPr>
            </a:lvl1pPr>
          </a:lstStyle>
          <a:p>
            <a:pPr lvl="0"/>
            <a:r>
              <a:rPr lang="fr-FR"/>
              <a:t>Partie 0</a:t>
            </a:r>
          </a:p>
        </p:txBody>
      </p:sp>
      <p:pic>
        <p:nvPicPr>
          <p:cNvPr id="10" name="Image 9">
            <a:extLst>
              <a:ext uri="{FF2B5EF4-FFF2-40B4-BE49-F238E27FC236}">
                <a16:creationId xmlns:a16="http://schemas.microsoft.com/office/drawing/2014/main" id="{3844A92F-7C50-5E4B-AE07-430DD3D27385}"/>
              </a:ext>
            </a:extLst>
          </p:cNvPr>
          <p:cNvPicPr>
            <a:picLocks noChangeAspect="1"/>
          </p:cNvPicPr>
          <p:nvPr userDrawn="1"/>
        </p:nvPicPr>
        <p:blipFill rotWithShape="1">
          <a:blip r:embed="rId2"/>
          <a:srcRect b="15260"/>
          <a:stretch/>
        </p:blipFill>
        <p:spPr>
          <a:xfrm rot="5400000">
            <a:off x="-44035" y="3346082"/>
            <a:ext cx="2818375" cy="2730310"/>
          </a:xfrm>
          <a:prstGeom prst="rect">
            <a:avLst/>
          </a:prstGeom>
        </p:spPr>
      </p:pic>
    </p:spTree>
    <p:extLst>
      <p:ext uri="{BB962C8B-B14F-4D97-AF65-F5344CB8AC3E}">
        <p14:creationId xmlns:p14="http://schemas.microsoft.com/office/powerpoint/2010/main" val="2362300589"/>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e courant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FED3BC-35F4-7B4D-B9AB-B13569B41631}"/>
              </a:ext>
            </a:extLst>
          </p:cNvPr>
          <p:cNvSpPr/>
          <p:nvPr userDrawn="1"/>
        </p:nvSpPr>
        <p:spPr>
          <a:xfrm>
            <a:off x="838200" y="1"/>
            <a:ext cx="1942707" cy="1782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330EC6-48C1-7E4E-9F23-0EDF10C11B65}"/>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5" name="Espace réservé du pied de page 4">
            <a:extLst>
              <a:ext uri="{FF2B5EF4-FFF2-40B4-BE49-F238E27FC236}">
                <a16:creationId xmlns:a16="http://schemas.microsoft.com/office/drawing/2014/main" id="{C1245A87-C8DB-984A-86B8-3E1A1D798E58}"/>
              </a:ext>
            </a:extLst>
          </p:cNvPr>
          <p:cNvSpPr>
            <a:spLocks noGrp="1"/>
          </p:cNvSpPr>
          <p:nvPr>
            <p:ph type="ftr" sz="quarter" idx="11"/>
          </p:nvPr>
        </p:nvSpPr>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79E01101-5F70-3542-B892-0727755565A3}"/>
              </a:ext>
            </a:extLst>
          </p:cNvPr>
          <p:cNvSpPr>
            <a:spLocks noGrp="1"/>
          </p:cNvSpPr>
          <p:nvPr>
            <p:ph type="sldNum" sz="quarter" idx="12"/>
          </p:nvPr>
        </p:nvSpPr>
        <p:spPr/>
        <p:txBody>
          <a:bodyPr/>
          <a:lstStyle/>
          <a:p>
            <a:fld id="{67C35F49-E104-8448-9360-09FE91278B5B}" type="slidenum">
              <a:rPr lang="fr-FR" smtClean="0"/>
              <a:t>‹#›</a:t>
            </a:fld>
            <a:endParaRPr lang="fr-FR"/>
          </a:p>
        </p:txBody>
      </p:sp>
      <p:sp>
        <p:nvSpPr>
          <p:cNvPr id="10" name="Espace réservé du contenu 2">
            <a:extLst>
              <a:ext uri="{FF2B5EF4-FFF2-40B4-BE49-F238E27FC236}">
                <a16:creationId xmlns:a16="http://schemas.microsoft.com/office/drawing/2014/main" id="{4C442394-7D8B-2746-9BD8-CBE494618C91}"/>
              </a:ext>
            </a:extLst>
          </p:cNvPr>
          <p:cNvSpPr>
            <a:spLocks noGrp="1"/>
          </p:cNvSpPr>
          <p:nvPr>
            <p:ph idx="13"/>
          </p:nvPr>
        </p:nvSpPr>
        <p:spPr>
          <a:xfrm>
            <a:off x="1039528" y="1251452"/>
            <a:ext cx="10314272" cy="530610"/>
          </a:xfrm>
        </p:spPr>
        <p:txBody>
          <a:bodyPr/>
          <a:lstStyle>
            <a:lvl1pPr>
              <a:lnSpc>
                <a:spcPts val="1600"/>
              </a:lnSpc>
              <a:defRPr sz="1600">
                <a:solidFill>
                  <a:schemeClr val="tx2"/>
                </a:solidFill>
              </a:defRPr>
            </a:lvl1pPr>
          </a:lstStyle>
          <a:p>
            <a:pPr lvl="0"/>
            <a:r>
              <a:rPr lang="fr-FR"/>
              <a:t>Cliquez pour modifier les styles du texte du masque</a:t>
            </a:r>
          </a:p>
        </p:txBody>
      </p:sp>
      <p:cxnSp>
        <p:nvCxnSpPr>
          <p:cNvPr id="11" name="Connecteur droit 10">
            <a:extLst>
              <a:ext uri="{FF2B5EF4-FFF2-40B4-BE49-F238E27FC236}">
                <a16:creationId xmlns:a16="http://schemas.microsoft.com/office/drawing/2014/main" id="{9AA6B58E-E5AB-8743-BF73-BE3F3E8BF976}"/>
              </a:ext>
            </a:extLst>
          </p:cNvPr>
          <p:cNvCxnSpPr/>
          <p:nvPr userDrawn="1"/>
        </p:nvCxnSpPr>
        <p:spPr>
          <a:xfrm>
            <a:off x="11444141" y="347425"/>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re 7">
            <a:extLst>
              <a:ext uri="{FF2B5EF4-FFF2-40B4-BE49-F238E27FC236}">
                <a16:creationId xmlns:a16="http://schemas.microsoft.com/office/drawing/2014/main" id="{54DC637E-C612-0844-B263-54496E90AFFB}"/>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8791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e - moitié">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FED3BC-35F4-7B4D-B9AB-B13569B41631}"/>
              </a:ext>
            </a:extLst>
          </p:cNvPr>
          <p:cNvSpPr/>
          <p:nvPr userDrawn="1"/>
        </p:nvSpPr>
        <p:spPr>
          <a:xfrm>
            <a:off x="838200" y="1"/>
            <a:ext cx="1942707" cy="1782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838199" y="1992429"/>
            <a:ext cx="5257799" cy="4474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330EC6-48C1-7E4E-9F23-0EDF10C11B65}"/>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5" name="Espace réservé du pied de page 4">
            <a:extLst>
              <a:ext uri="{FF2B5EF4-FFF2-40B4-BE49-F238E27FC236}">
                <a16:creationId xmlns:a16="http://schemas.microsoft.com/office/drawing/2014/main" id="{C1245A87-C8DB-984A-86B8-3E1A1D798E58}"/>
              </a:ext>
            </a:extLst>
          </p:cNvPr>
          <p:cNvSpPr>
            <a:spLocks noGrp="1"/>
          </p:cNvSpPr>
          <p:nvPr>
            <p:ph type="ftr" sz="quarter" idx="11"/>
          </p:nvPr>
        </p:nvSpPr>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79E01101-5F70-3542-B892-0727755565A3}"/>
              </a:ext>
            </a:extLst>
          </p:cNvPr>
          <p:cNvSpPr>
            <a:spLocks noGrp="1"/>
          </p:cNvSpPr>
          <p:nvPr>
            <p:ph type="sldNum" sz="quarter" idx="12"/>
          </p:nvPr>
        </p:nvSpPr>
        <p:spPr/>
        <p:txBody>
          <a:bodyPr/>
          <a:lstStyle/>
          <a:p>
            <a:fld id="{67C35F49-E104-8448-9360-09FE91278B5B}" type="slidenum">
              <a:rPr lang="fr-FR" smtClean="0"/>
              <a:t>‹#›</a:t>
            </a:fld>
            <a:endParaRPr lang="fr-FR"/>
          </a:p>
        </p:txBody>
      </p:sp>
      <p:sp>
        <p:nvSpPr>
          <p:cNvPr id="10" name="Espace réservé du contenu 2">
            <a:extLst>
              <a:ext uri="{FF2B5EF4-FFF2-40B4-BE49-F238E27FC236}">
                <a16:creationId xmlns:a16="http://schemas.microsoft.com/office/drawing/2014/main" id="{4C442394-7D8B-2746-9BD8-CBE494618C91}"/>
              </a:ext>
            </a:extLst>
          </p:cNvPr>
          <p:cNvSpPr>
            <a:spLocks noGrp="1"/>
          </p:cNvSpPr>
          <p:nvPr>
            <p:ph idx="13"/>
          </p:nvPr>
        </p:nvSpPr>
        <p:spPr>
          <a:xfrm>
            <a:off x="1039528" y="1251452"/>
            <a:ext cx="10314272" cy="530610"/>
          </a:xfrm>
        </p:spPr>
        <p:txBody>
          <a:bodyPr/>
          <a:lstStyle>
            <a:lvl1pPr>
              <a:lnSpc>
                <a:spcPts val="1600"/>
              </a:lnSpc>
              <a:defRPr sz="1600">
                <a:solidFill>
                  <a:schemeClr val="tx2"/>
                </a:solidFill>
              </a:defRPr>
            </a:lvl1pPr>
          </a:lstStyle>
          <a:p>
            <a:pPr lvl="0"/>
            <a:r>
              <a:rPr lang="fr-FR"/>
              <a:t>Cliquez pour modifier les styles du texte du masque</a:t>
            </a:r>
          </a:p>
        </p:txBody>
      </p:sp>
      <p:cxnSp>
        <p:nvCxnSpPr>
          <p:cNvPr id="11" name="Connecteur droit 10">
            <a:extLst>
              <a:ext uri="{FF2B5EF4-FFF2-40B4-BE49-F238E27FC236}">
                <a16:creationId xmlns:a16="http://schemas.microsoft.com/office/drawing/2014/main" id="{9AA6B58E-E5AB-8743-BF73-BE3F3E8BF976}"/>
              </a:ext>
            </a:extLst>
          </p:cNvPr>
          <p:cNvCxnSpPr/>
          <p:nvPr userDrawn="1"/>
        </p:nvCxnSpPr>
        <p:spPr>
          <a:xfrm>
            <a:off x="11444141" y="347425"/>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re 7">
            <a:extLst>
              <a:ext uri="{FF2B5EF4-FFF2-40B4-BE49-F238E27FC236}">
                <a16:creationId xmlns:a16="http://schemas.microsoft.com/office/drawing/2014/main" id="{54DC637E-C612-0844-B263-54496E90AFFB}"/>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0075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 encadré frambo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FED3BC-35F4-7B4D-B9AB-B13569B41631}"/>
              </a:ext>
            </a:extLst>
          </p:cNvPr>
          <p:cNvSpPr/>
          <p:nvPr userDrawn="1"/>
        </p:nvSpPr>
        <p:spPr>
          <a:xfrm>
            <a:off x="838200" y="1"/>
            <a:ext cx="1942707" cy="1782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838199" y="1992429"/>
            <a:ext cx="5257799" cy="4474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330EC6-48C1-7E4E-9F23-0EDF10C11B65}"/>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5" name="Espace réservé du pied de page 4">
            <a:extLst>
              <a:ext uri="{FF2B5EF4-FFF2-40B4-BE49-F238E27FC236}">
                <a16:creationId xmlns:a16="http://schemas.microsoft.com/office/drawing/2014/main" id="{C1245A87-C8DB-984A-86B8-3E1A1D798E58}"/>
              </a:ext>
            </a:extLst>
          </p:cNvPr>
          <p:cNvSpPr>
            <a:spLocks noGrp="1"/>
          </p:cNvSpPr>
          <p:nvPr>
            <p:ph type="ftr" sz="quarter" idx="11"/>
          </p:nvPr>
        </p:nvSpPr>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79E01101-5F70-3542-B892-0727755565A3}"/>
              </a:ext>
            </a:extLst>
          </p:cNvPr>
          <p:cNvSpPr>
            <a:spLocks noGrp="1"/>
          </p:cNvSpPr>
          <p:nvPr>
            <p:ph type="sldNum" sz="quarter" idx="12"/>
          </p:nvPr>
        </p:nvSpPr>
        <p:spPr/>
        <p:txBody>
          <a:bodyPr/>
          <a:lstStyle/>
          <a:p>
            <a:fld id="{67C35F49-E104-8448-9360-09FE91278B5B}" type="slidenum">
              <a:rPr lang="fr-FR" smtClean="0"/>
              <a:t>‹#›</a:t>
            </a:fld>
            <a:endParaRPr lang="fr-FR"/>
          </a:p>
        </p:txBody>
      </p:sp>
      <p:sp>
        <p:nvSpPr>
          <p:cNvPr id="10" name="Espace réservé du contenu 2">
            <a:extLst>
              <a:ext uri="{FF2B5EF4-FFF2-40B4-BE49-F238E27FC236}">
                <a16:creationId xmlns:a16="http://schemas.microsoft.com/office/drawing/2014/main" id="{4C442394-7D8B-2746-9BD8-CBE494618C91}"/>
              </a:ext>
            </a:extLst>
          </p:cNvPr>
          <p:cNvSpPr>
            <a:spLocks noGrp="1"/>
          </p:cNvSpPr>
          <p:nvPr>
            <p:ph idx="13"/>
          </p:nvPr>
        </p:nvSpPr>
        <p:spPr>
          <a:xfrm>
            <a:off x="1039528" y="1251452"/>
            <a:ext cx="10314272" cy="530610"/>
          </a:xfrm>
        </p:spPr>
        <p:txBody>
          <a:bodyPr/>
          <a:lstStyle>
            <a:lvl1pPr>
              <a:lnSpc>
                <a:spcPts val="1600"/>
              </a:lnSpc>
              <a:defRPr sz="1600">
                <a:solidFill>
                  <a:schemeClr val="tx2"/>
                </a:solidFill>
              </a:defRPr>
            </a:lvl1pPr>
          </a:lstStyle>
          <a:p>
            <a:pPr lvl="0"/>
            <a:r>
              <a:rPr lang="fr-FR"/>
              <a:t>Cliquez pour modifier les styles du texte du masque</a:t>
            </a:r>
          </a:p>
        </p:txBody>
      </p:sp>
      <p:cxnSp>
        <p:nvCxnSpPr>
          <p:cNvPr id="11" name="Connecteur droit 10">
            <a:extLst>
              <a:ext uri="{FF2B5EF4-FFF2-40B4-BE49-F238E27FC236}">
                <a16:creationId xmlns:a16="http://schemas.microsoft.com/office/drawing/2014/main" id="{9AA6B58E-E5AB-8743-BF73-BE3F3E8BF976}"/>
              </a:ext>
            </a:extLst>
          </p:cNvPr>
          <p:cNvCxnSpPr/>
          <p:nvPr userDrawn="1"/>
        </p:nvCxnSpPr>
        <p:spPr>
          <a:xfrm>
            <a:off x="11444141" y="347425"/>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re 7">
            <a:extLst>
              <a:ext uri="{FF2B5EF4-FFF2-40B4-BE49-F238E27FC236}">
                <a16:creationId xmlns:a16="http://schemas.microsoft.com/office/drawing/2014/main" id="{54DC637E-C612-0844-B263-54496E90AFFB}"/>
              </a:ext>
            </a:extLst>
          </p:cNvPr>
          <p:cNvSpPr>
            <a:spLocks noGrp="1"/>
          </p:cNvSpPr>
          <p:nvPr>
            <p:ph type="title"/>
          </p:nvPr>
        </p:nvSpPr>
        <p:spPr/>
        <p:txBody>
          <a:bodyPr/>
          <a:lstStyle/>
          <a:p>
            <a:r>
              <a:rPr lang="fr-FR"/>
              <a:t>Modifiez le style du titre</a:t>
            </a:r>
          </a:p>
        </p:txBody>
      </p:sp>
      <p:sp>
        <p:nvSpPr>
          <p:cNvPr id="12" name="Rectangle 11">
            <a:extLst>
              <a:ext uri="{FF2B5EF4-FFF2-40B4-BE49-F238E27FC236}">
                <a16:creationId xmlns:a16="http://schemas.microsoft.com/office/drawing/2014/main" id="{DE312786-C1E6-4C4F-B766-F356B04AC994}"/>
              </a:ext>
            </a:extLst>
          </p:cNvPr>
          <p:cNvSpPr/>
          <p:nvPr userDrawn="1"/>
        </p:nvSpPr>
        <p:spPr>
          <a:xfrm>
            <a:off x="8149421" y="5345161"/>
            <a:ext cx="1520846" cy="1518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8170472C-F7E0-E141-89A4-22397EBFC76D}"/>
              </a:ext>
            </a:extLst>
          </p:cNvPr>
          <p:cNvSpPr/>
          <p:nvPr userDrawn="1"/>
        </p:nvSpPr>
        <p:spPr>
          <a:xfrm>
            <a:off x="9670267" y="2826787"/>
            <a:ext cx="2521733" cy="251837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ED6C7E"/>
              </a:solidFill>
            </a:endParaRPr>
          </a:p>
        </p:txBody>
      </p:sp>
      <p:sp>
        <p:nvSpPr>
          <p:cNvPr id="7" name="Espace réservé du texte 6">
            <a:extLst>
              <a:ext uri="{FF2B5EF4-FFF2-40B4-BE49-F238E27FC236}">
                <a16:creationId xmlns:a16="http://schemas.microsoft.com/office/drawing/2014/main" id="{7915DB64-4DD9-6740-AECD-636847400863}"/>
              </a:ext>
            </a:extLst>
          </p:cNvPr>
          <p:cNvSpPr>
            <a:spLocks noGrp="1"/>
          </p:cNvSpPr>
          <p:nvPr>
            <p:ph type="body" sz="quarter" idx="14"/>
          </p:nvPr>
        </p:nvSpPr>
        <p:spPr>
          <a:xfrm>
            <a:off x="9869214" y="2826787"/>
            <a:ext cx="2149749" cy="2518375"/>
          </a:xfrm>
        </p:spPr>
        <p:txBody>
          <a:bodyPr anchor="ctr"/>
          <a:lstStyle>
            <a:lvl1pPr>
              <a:defRPr sz="1600" b="1">
                <a:solidFill>
                  <a:schemeClr val="tx2"/>
                </a:solidFill>
              </a:defRPr>
            </a:lvl1pPr>
            <a:lvl2pPr marL="7937" indent="0">
              <a:buFont typeface="Arial" panose="020B0604020202020204" pitchFamily="34" charset="0"/>
              <a:buNone/>
              <a:defRPr lang="fr-FR" sz="1200" kern="1200" dirty="0" smtClean="0">
                <a:solidFill>
                  <a:schemeClr val="tx2"/>
                </a:solidFill>
                <a:latin typeface="+mn-lt"/>
                <a:ea typeface="+mn-ea"/>
                <a:cs typeface="+mn-cs"/>
              </a:defRPr>
            </a:lvl2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295274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e + encadré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FED3BC-35F4-7B4D-B9AB-B13569B41631}"/>
              </a:ext>
            </a:extLst>
          </p:cNvPr>
          <p:cNvSpPr/>
          <p:nvPr userDrawn="1"/>
        </p:nvSpPr>
        <p:spPr>
          <a:xfrm>
            <a:off x="838200" y="1"/>
            <a:ext cx="1942707" cy="1782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838199" y="1992429"/>
            <a:ext cx="5257799" cy="4474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330EC6-48C1-7E4E-9F23-0EDF10C11B65}"/>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5" name="Espace réservé du pied de page 4">
            <a:extLst>
              <a:ext uri="{FF2B5EF4-FFF2-40B4-BE49-F238E27FC236}">
                <a16:creationId xmlns:a16="http://schemas.microsoft.com/office/drawing/2014/main" id="{C1245A87-C8DB-984A-86B8-3E1A1D798E58}"/>
              </a:ext>
            </a:extLst>
          </p:cNvPr>
          <p:cNvSpPr>
            <a:spLocks noGrp="1"/>
          </p:cNvSpPr>
          <p:nvPr>
            <p:ph type="ftr" sz="quarter" idx="11"/>
          </p:nvPr>
        </p:nvSpPr>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79E01101-5F70-3542-B892-0727755565A3}"/>
              </a:ext>
            </a:extLst>
          </p:cNvPr>
          <p:cNvSpPr>
            <a:spLocks noGrp="1"/>
          </p:cNvSpPr>
          <p:nvPr>
            <p:ph type="sldNum" sz="quarter" idx="12"/>
          </p:nvPr>
        </p:nvSpPr>
        <p:spPr/>
        <p:txBody>
          <a:bodyPr/>
          <a:lstStyle/>
          <a:p>
            <a:fld id="{67C35F49-E104-8448-9360-09FE91278B5B}" type="slidenum">
              <a:rPr lang="fr-FR" smtClean="0"/>
              <a:t>‹#›</a:t>
            </a:fld>
            <a:endParaRPr lang="fr-FR"/>
          </a:p>
        </p:txBody>
      </p:sp>
      <p:sp>
        <p:nvSpPr>
          <p:cNvPr id="10" name="Espace réservé du contenu 2">
            <a:extLst>
              <a:ext uri="{FF2B5EF4-FFF2-40B4-BE49-F238E27FC236}">
                <a16:creationId xmlns:a16="http://schemas.microsoft.com/office/drawing/2014/main" id="{4C442394-7D8B-2746-9BD8-CBE494618C91}"/>
              </a:ext>
            </a:extLst>
          </p:cNvPr>
          <p:cNvSpPr>
            <a:spLocks noGrp="1"/>
          </p:cNvSpPr>
          <p:nvPr>
            <p:ph idx="13"/>
          </p:nvPr>
        </p:nvSpPr>
        <p:spPr>
          <a:xfrm>
            <a:off x="1039528" y="1251452"/>
            <a:ext cx="10314272" cy="530610"/>
          </a:xfrm>
        </p:spPr>
        <p:txBody>
          <a:bodyPr/>
          <a:lstStyle>
            <a:lvl1pPr>
              <a:lnSpc>
                <a:spcPts val="1600"/>
              </a:lnSpc>
              <a:defRPr sz="1600">
                <a:solidFill>
                  <a:schemeClr val="tx2"/>
                </a:solidFill>
              </a:defRPr>
            </a:lvl1pPr>
          </a:lstStyle>
          <a:p>
            <a:pPr lvl="0"/>
            <a:r>
              <a:rPr lang="fr-FR"/>
              <a:t>Cliquez pour modifier les styles du texte du masque</a:t>
            </a:r>
          </a:p>
        </p:txBody>
      </p:sp>
      <p:cxnSp>
        <p:nvCxnSpPr>
          <p:cNvPr id="11" name="Connecteur droit 10">
            <a:extLst>
              <a:ext uri="{FF2B5EF4-FFF2-40B4-BE49-F238E27FC236}">
                <a16:creationId xmlns:a16="http://schemas.microsoft.com/office/drawing/2014/main" id="{9AA6B58E-E5AB-8743-BF73-BE3F3E8BF976}"/>
              </a:ext>
            </a:extLst>
          </p:cNvPr>
          <p:cNvCxnSpPr/>
          <p:nvPr userDrawn="1"/>
        </p:nvCxnSpPr>
        <p:spPr>
          <a:xfrm>
            <a:off x="11444141" y="347425"/>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re 7">
            <a:extLst>
              <a:ext uri="{FF2B5EF4-FFF2-40B4-BE49-F238E27FC236}">
                <a16:creationId xmlns:a16="http://schemas.microsoft.com/office/drawing/2014/main" id="{54DC637E-C612-0844-B263-54496E90AFFB}"/>
              </a:ext>
            </a:extLst>
          </p:cNvPr>
          <p:cNvSpPr>
            <a:spLocks noGrp="1"/>
          </p:cNvSpPr>
          <p:nvPr>
            <p:ph type="title"/>
          </p:nvPr>
        </p:nvSpPr>
        <p:spPr/>
        <p:txBody>
          <a:bodyPr/>
          <a:lstStyle/>
          <a:p>
            <a:r>
              <a:rPr lang="fr-FR"/>
              <a:t>Modifiez le style du titre</a:t>
            </a:r>
          </a:p>
        </p:txBody>
      </p:sp>
      <p:sp>
        <p:nvSpPr>
          <p:cNvPr id="12" name="Rectangle 11">
            <a:extLst>
              <a:ext uri="{FF2B5EF4-FFF2-40B4-BE49-F238E27FC236}">
                <a16:creationId xmlns:a16="http://schemas.microsoft.com/office/drawing/2014/main" id="{DE312786-C1E6-4C4F-B766-F356B04AC994}"/>
              </a:ext>
            </a:extLst>
          </p:cNvPr>
          <p:cNvSpPr/>
          <p:nvPr userDrawn="1"/>
        </p:nvSpPr>
        <p:spPr>
          <a:xfrm>
            <a:off x="8149421" y="5345161"/>
            <a:ext cx="1520846" cy="1518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8170472C-F7E0-E141-89A4-22397EBFC76D}"/>
              </a:ext>
            </a:extLst>
          </p:cNvPr>
          <p:cNvSpPr/>
          <p:nvPr userDrawn="1"/>
        </p:nvSpPr>
        <p:spPr>
          <a:xfrm>
            <a:off x="9670267" y="2826787"/>
            <a:ext cx="2521733" cy="251837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ED6C7E"/>
              </a:solidFill>
            </a:endParaRPr>
          </a:p>
        </p:txBody>
      </p:sp>
      <p:sp>
        <p:nvSpPr>
          <p:cNvPr id="7" name="Espace réservé du texte 6">
            <a:extLst>
              <a:ext uri="{FF2B5EF4-FFF2-40B4-BE49-F238E27FC236}">
                <a16:creationId xmlns:a16="http://schemas.microsoft.com/office/drawing/2014/main" id="{7915DB64-4DD9-6740-AECD-636847400863}"/>
              </a:ext>
            </a:extLst>
          </p:cNvPr>
          <p:cNvSpPr>
            <a:spLocks noGrp="1"/>
          </p:cNvSpPr>
          <p:nvPr>
            <p:ph type="body" sz="quarter" idx="14"/>
          </p:nvPr>
        </p:nvSpPr>
        <p:spPr>
          <a:xfrm>
            <a:off x="9869214" y="2826787"/>
            <a:ext cx="2149749" cy="2518375"/>
          </a:xfrm>
        </p:spPr>
        <p:txBody>
          <a:bodyPr anchor="ctr"/>
          <a:lstStyle>
            <a:lvl1pPr>
              <a:defRPr sz="1600" b="1">
                <a:solidFill>
                  <a:schemeClr val="tx2"/>
                </a:solidFill>
              </a:defRPr>
            </a:lvl1pPr>
            <a:lvl2pPr marL="7937" indent="0">
              <a:buFont typeface="Arial" panose="020B0604020202020204" pitchFamily="34" charset="0"/>
              <a:buNone/>
              <a:defRPr lang="fr-FR" sz="1200" kern="1200" dirty="0" smtClean="0">
                <a:solidFill>
                  <a:schemeClr val="tx2"/>
                </a:solidFill>
                <a:latin typeface="+mn-lt"/>
                <a:ea typeface="+mn-ea"/>
                <a:cs typeface="+mn-cs"/>
              </a:defRPr>
            </a:lvl2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26341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e + visuel">
    <p:spTree>
      <p:nvGrpSpPr>
        <p:cNvPr id="1" name=""/>
        <p:cNvGrpSpPr/>
        <p:nvPr/>
      </p:nvGrpSpPr>
      <p:grpSpPr>
        <a:xfrm>
          <a:off x="0" y="0"/>
          <a:ext cx="0" cy="0"/>
          <a:chOff x="0" y="0"/>
          <a:chExt cx="0" cy="0"/>
        </a:xfrm>
      </p:grpSpPr>
      <p:sp>
        <p:nvSpPr>
          <p:cNvPr id="12" name="Espace réservé pour une image  10">
            <a:extLst>
              <a:ext uri="{FF2B5EF4-FFF2-40B4-BE49-F238E27FC236}">
                <a16:creationId xmlns:a16="http://schemas.microsoft.com/office/drawing/2014/main" id="{1D879A16-1701-8147-A691-317451BE1D79}"/>
              </a:ext>
            </a:extLst>
          </p:cNvPr>
          <p:cNvSpPr>
            <a:spLocks noGrp="1"/>
          </p:cNvSpPr>
          <p:nvPr>
            <p:ph type="pic" sz="quarter" idx="14"/>
          </p:nvPr>
        </p:nvSpPr>
        <p:spPr>
          <a:xfrm>
            <a:off x="7532688" y="0"/>
            <a:ext cx="4659312" cy="6856413"/>
          </a:xfrm>
          <a:solidFill>
            <a:schemeClr val="bg1">
              <a:lumMod val="95000"/>
            </a:schemeClr>
          </a:solidFill>
        </p:spPr>
        <p:txBody>
          <a:bodyPr anchor="ctr"/>
          <a:lstStyle>
            <a:lvl1pPr algn="ctr">
              <a:defRPr sz="1000"/>
            </a:lvl1pPr>
          </a:lstStyle>
          <a:p>
            <a:endParaRPr lang="fr-FR"/>
          </a:p>
        </p:txBody>
      </p:sp>
      <p:sp>
        <p:nvSpPr>
          <p:cNvPr id="9" name="Rectangle 8">
            <a:extLst>
              <a:ext uri="{FF2B5EF4-FFF2-40B4-BE49-F238E27FC236}">
                <a16:creationId xmlns:a16="http://schemas.microsoft.com/office/drawing/2014/main" id="{FCFED3BC-35F4-7B4D-B9AB-B13569B41631}"/>
              </a:ext>
            </a:extLst>
          </p:cNvPr>
          <p:cNvSpPr/>
          <p:nvPr userDrawn="1"/>
        </p:nvSpPr>
        <p:spPr>
          <a:xfrm>
            <a:off x="838200" y="1"/>
            <a:ext cx="1942707" cy="1782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838200" y="1992429"/>
            <a:ext cx="6230112" cy="4474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330EC6-48C1-7E4E-9F23-0EDF10C11B65}"/>
              </a:ext>
            </a:extLst>
          </p:cNvPr>
          <p:cNvSpPr>
            <a:spLocks noGrp="1"/>
          </p:cNvSpPr>
          <p:nvPr>
            <p:ph type="dt" sz="half" idx="10"/>
          </p:nvPr>
        </p:nvSpPr>
        <p:spPr/>
        <p:txBody>
          <a:bodyPr/>
          <a:lstStyle>
            <a:lvl1pPr>
              <a:defRPr>
                <a:solidFill>
                  <a:schemeClr val="bg1"/>
                </a:solidFill>
              </a:defRPr>
            </a:lvl1pPr>
          </a:lstStyle>
          <a:p>
            <a:fld id="{263B0606-2D3D-4946-B61D-706B6977CEAE}" type="datetime3">
              <a:rPr lang="fr-FR" smtClean="0"/>
              <a:pPr/>
              <a:t>02.11.22</a:t>
            </a:fld>
            <a:endParaRPr lang="fr-FR"/>
          </a:p>
        </p:txBody>
      </p:sp>
      <p:sp>
        <p:nvSpPr>
          <p:cNvPr id="5" name="Espace réservé du pied de page 4">
            <a:extLst>
              <a:ext uri="{FF2B5EF4-FFF2-40B4-BE49-F238E27FC236}">
                <a16:creationId xmlns:a16="http://schemas.microsoft.com/office/drawing/2014/main" id="{C1245A87-C8DB-984A-86B8-3E1A1D798E58}"/>
              </a:ext>
            </a:extLst>
          </p:cNvPr>
          <p:cNvSpPr>
            <a:spLocks noGrp="1"/>
          </p:cNvSpPr>
          <p:nvPr>
            <p:ph type="ftr" sz="quarter" idx="11"/>
          </p:nvPr>
        </p:nvSpPr>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79E01101-5F70-3542-B892-0727755565A3}"/>
              </a:ext>
            </a:extLst>
          </p:cNvPr>
          <p:cNvSpPr>
            <a:spLocks noGrp="1"/>
          </p:cNvSpPr>
          <p:nvPr>
            <p:ph type="sldNum" sz="quarter" idx="12"/>
          </p:nvPr>
        </p:nvSpPr>
        <p:spPr/>
        <p:txBody>
          <a:bodyPr/>
          <a:lstStyle>
            <a:lvl1pPr>
              <a:defRPr>
                <a:solidFill>
                  <a:schemeClr val="bg1"/>
                </a:solidFill>
              </a:defRPr>
            </a:lvl1pPr>
          </a:lstStyle>
          <a:p>
            <a:fld id="{67C35F49-E104-8448-9360-09FE91278B5B}" type="slidenum">
              <a:rPr lang="fr-FR" smtClean="0"/>
              <a:pPr/>
              <a:t>‹#›</a:t>
            </a:fld>
            <a:endParaRPr lang="fr-FR"/>
          </a:p>
        </p:txBody>
      </p:sp>
      <p:sp>
        <p:nvSpPr>
          <p:cNvPr id="10" name="Espace réservé du contenu 2">
            <a:extLst>
              <a:ext uri="{FF2B5EF4-FFF2-40B4-BE49-F238E27FC236}">
                <a16:creationId xmlns:a16="http://schemas.microsoft.com/office/drawing/2014/main" id="{4C442394-7D8B-2746-9BD8-CBE494618C91}"/>
              </a:ext>
            </a:extLst>
          </p:cNvPr>
          <p:cNvSpPr>
            <a:spLocks noGrp="1"/>
          </p:cNvSpPr>
          <p:nvPr>
            <p:ph idx="13"/>
          </p:nvPr>
        </p:nvSpPr>
        <p:spPr>
          <a:xfrm>
            <a:off x="1039528" y="1251452"/>
            <a:ext cx="6028784" cy="530610"/>
          </a:xfrm>
        </p:spPr>
        <p:txBody>
          <a:bodyPr/>
          <a:lstStyle>
            <a:lvl1pPr>
              <a:lnSpc>
                <a:spcPts val="1600"/>
              </a:lnSpc>
              <a:defRPr sz="1600">
                <a:solidFill>
                  <a:schemeClr val="tx2"/>
                </a:solidFill>
              </a:defRPr>
            </a:lvl1pPr>
          </a:lstStyle>
          <a:p>
            <a:pPr lvl="0"/>
            <a:r>
              <a:rPr lang="fr-FR"/>
              <a:t>Cliquez pour modifier les styles du texte du masque</a:t>
            </a:r>
          </a:p>
        </p:txBody>
      </p:sp>
      <p:sp>
        <p:nvSpPr>
          <p:cNvPr id="8" name="Titre 7">
            <a:extLst>
              <a:ext uri="{FF2B5EF4-FFF2-40B4-BE49-F238E27FC236}">
                <a16:creationId xmlns:a16="http://schemas.microsoft.com/office/drawing/2014/main" id="{54DC637E-C612-0844-B263-54496E90AFFB}"/>
              </a:ext>
            </a:extLst>
          </p:cNvPr>
          <p:cNvSpPr>
            <a:spLocks noGrp="1"/>
          </p:cNvSpPr>
          <p:nvPr>
            <p:ph type="title"/>
          </p:nvPr>
        </p:nvSpPr>
        <p:spPr>
          <a:xfrm>
            <a:off x="1039528" y="536520"/>
            <a:ext cx="6028784" cy="575843"/>
          </a:xfrm>
        </p:spPr>
        <p:txBody>
          <a:bodyPr/>
          <a:lstStyle/>
          <a:p>
            <a:r>
              <a:rPr lang="fr-FR"/>
              <a:t>Modifiez le style du titre</a:t>
            </a:r>
          </a:p>
        </p:txBody>
      </p:sp>
    </p:spTree>
    <p:extLst>
      <p:ext uri="{BB962C8B-B14F-4D97-AF65-F5344CB8AC3E}">
        <p14:creationId xmlns:p14="http://schemas.microsoft.com/office/powerpoint/2010/main" val="302234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FED3BC-35F4-7B4D-B9AB-B13569B41631}"/>
              </a:ext>
            </a:extLst>
          </p:cNvPr>
          <p:cNvSpPr/>
          <p:nvPr userDrawn="1"/>
        </p:nvSpPr>
        <p:spPr>
          <a:xfrm>
            <a:off x="838200" y="1"/>
            <a:ext cx="1942707" cy="1782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838200" y="1992429"/>
            <a:ext cx="5257799" cy="4474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330EC6-48C1-7E4E-9F23-0EDF10C11B65}"/>
              </a:ext>
            </a:extLst>
          </p:cNvPr>
          <p:cNvSpPr>
            <a:spLocks noGrp="1"/>
          </p:cNvSpPr>
          <p:nvPr>
            <p:ph type="dt" sz="half" idx="10"/>
          </p:nvPr>
        </p:nvSpPr>
        <p:spPr/>
        <p:txBody>
          <a:bodyPr/>
          <a:lstStyle>
            <a:lvl1pPr>
              <a:defRPr>
                <a:solidFill>
                  <a:schemeClr val="tx2"/>
                </a:solidFill>
              </a:defRPr>
            </a:lvl1pPr>
          </a:lstStyle>
          <a:p>
            <a:fld id="{263B0606-2D3D-4946-B61D-706B6977CEAE}" type="datetime3">
              <a:rPr lang="fr-FR" smtClean="0"/>
              <a:pPr/>
              <a:t>02.11.22</a:t>
            </a:fld>
            <a:endParaRPr lang="fr-FR"/>
          </a:p>
        </p:txBody>
      </p:sp>
      <p:sp>
        <p:nvSpPr>
          <p:cNvPr id="5" name="Espace réservé du pied de page 4">
            <a:extLst>
              <a:ext uri="{FF2B5EF4-FFF2-40B4-BE49-F238E27FC236}">
                <a16:creationId xmlns:a16="http://schemas.microsoft.com/office/drawing/2014/main" id="{C1245A87-C8DB-984A-86B8-3E1A1D798E58}"/>
              </a:ext>
            </a:extLst>
          </p:cNvPr>
          <p:cNvSpPr>
            <a:spLocks noGrp="1"/>
          </p:cNvSpPr>
          <p:nvPr>
            <p:ph type="ftr" sz="quarter" idx="11"/>
          </p:nvPr>
        </p:nvSpPr>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79E01101-5F70-3542-B892-0727755565A3}"/>
              </a:ext>
            </a:extLst>
          </p:cNvPr>
          <p:cNvSpPr>
            <a:spLocks noGrp="1"/>
          </p:cNvSpPr>
          <p:nvPr>
            <p:ph type="sldNum" sz="quarter" idx="12"/>
          </p:nvPr>
        </p:nvSpPr>
        <p:spPr/>
        <p:txBody>
          <a:bodyPr/>
          <a:lstStyle>
            <a:lvl1pPr>
              <a:defRPr>
                <a:solidFill>
                  <a:schemeClr val="tx2"/>
                </a:solidFill>
              </a:defRPr>
            </a:lvl1pPr>
          </a:lstStyle>
          <a:p>
            <a:fld id="{67C35F49-E104-8448-9360-09FE91278B5B}" type="slidenum">
              <a:rPr lang="fr-FR" smtClean="0"/>
              <a:pPr/>
              <a:t>‹#›</a:t>
            </a:fld>
            <a:endParaRPr lang="fr-FR"/>
          </a:p>
        </p:txBody>
      </p:sp>
      <p:sp>
        <p:nvSpPr>
          <p:cNvPr id="10" name="Espace réservé du contenu 2">
            <a:extLst>
              <a:ext uri="{FF2B5EF4-FFF2-40B4-BE49-F238E27FC236}">
                <a16:creationId xmlns:a16="http://schemas.microsoft.com/office/drawing/2014/main" id="{4C442394-7D8B-2746-9BD8-CBE494618C91}"/>
              </a:ext>
            </a:extLst>
          </p:cNvPr>
          <p:cNvSpPr>
            <a:spLocks noGrp="1"/>
          </p:cNvSpPr>
          <p:nvPr>
            <p:ph idx="13"/>
          </p:nvPr>
        </p:nvSpPr>
        <p:spPr>
          <a:xfrm>
            <a:off x="1039527" y="1251452"/>
            <a:ext cx="10293847" cy="530610"/>
          </a:xfrm>
        </p:spPr>
        <p:txBody>
          <a:bodyPr/>
          <a:lstStyle>
            <a:lvl1pPr>
              <a:lnSpc>
                <a:spcPts val="1600"/>
              </a:lnSpc>
              <a:defRPr sz="1600">
                <a:solidFill>
                  <a:schemeClr val="tx2"/>
                </a:solidFill>
              </a:defRPr>
            </a:lvl1pPr>
          </a:lstStyle>
          <a:p>
            <a:pPr lvl="0"/>
            <a:r>
              <a:rPr lang="fr-FR"/>
              <a:t>Cliquez pour modifier les styles du texte du masque</a:t>
            </a:r>
          </a:p>
        </p:txBody>
      </p:sp>
      <p:sp>
        <p:nvSpPr>
          <p:cNvPr id="8" name="Titre 7">
            <a:extLst>
              <a:ext uri="{FF2B5EF4-FFF2-40B4-BE49-F238E27FC236}">
                <a16:creationId xmlns:a16="http://schemas.microsoft.com/office/drawing/2014/main" id="{54DC637E-C612-0844-B263-54496E90AFFB}"/>
              </a:ext>
            </a:extLst>
          </p:cNvPr>
          <p:cNvSpPr>
            <a:spLocks noGrp="1"/>
          </p:cNvSpPr>
          <p:nvPr>
            <p:ph type="title"/>
          </p:nvPr>
        </p:nvSpPr>
        <p:spPr>
          <a:xfrm>
            <a:off x="1039527" y="536520"/>
            <a:ext cx="10293847" cy="575843"/>
          </a:xfrm>
        </p:spPr>
        <p:txBody>
          <a:bodyPr/>
          <a:lstStyle/>
          <a:p>
            <a:r>
              <a:rPr lang="fr-FR"/>
              <a:t>Modifiez le style du titre</a:t>
            </a:r>
          </a:p>
        </p:txBody>
      </p:sp>
      <p:cxnSp>
        <p:nvCxnSpPr>
          <p:cNvPr id="11" name="Connecteur droit 10">
            <a:extLst>
              <a:ext uri="{FF2B5EF4-FFF2-40B4-BE49-F238E27FC236}">
                <a16:creationId xmlns:a16="http://schemas.microsoft.com/office/drawing/2014/main" id="{124BA158-C1E5-C944-A588-A089EF52E1F0}"/>
              </a:ext>
            </a:extLst>
          </p:cNvPr>
          <p:cNvCxnSpPr/>
          <p:nvPr userDrawn="1"/>
        </p:nvCxnSpPr>
        <p:spPr>
          <a:xfrm>
            <a:off x="11444141" y="347425"/>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Espace réservé du graphique 7">
            <a:extLst>
              <a:ext uri="{FF2B5EF4-FFF2-40B4-BE49-F238E27FC236}">
                <a16:creationId xmlns:a16="http://schemas.microsoft.com/office/drawing/2014/main" id="{026FB1BB-E0AA-1F4B-BDBA-5F138645904B}"/>
              </a:ext>
            </a:extLst>
          </p:cNvPr>
          <p:cNvSpPr>
            <a:spLocks noGrp="1"/>
          </p:cNvSpPr>
          <p:nvPr>
            <p:ph type="chart" sz="quarter" idx="14"/>
          </p:nvPr>
        </p:nvSpPr>
        <p:spPr>
          <a:xfrm>
            <a:off x="6303963" y="1992429"/>
            <a:ext cx="5049837" cy="4475046"/>
          </a:xfrm>
          <a:solidFill>
            <a:schemeClr val="bg1">
              <a:lumMod val="95000"/>
            </a:schemeClr>
          </a:solidFill>
        </p:spPr>
        <p:txBody>
          <a:bodyPr anchor="ctr"/>
          <a:lstStyle>
            <a:lvl1pPr algn="ctr">
              <a:defRPr sz="1000"/>
            </a:lvl1pPr>
          </a:lstStyle>
          <a:p>
            <a:endParaRPr lang="fr-FR"/>
          </a:p>
        </p:txBody>
      </p:sp>
    </p:spTree>
    <p:extLst>
      <p:ext uri="{BB962C8B-B14F-4D97-AF65-F5344CB8AC3E}">
        <p14:creationId xmlns:p14="http://schemas.microsoft.com/office/powerpoint/2010/main" val="222319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e - 2 co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FED3BC-35F4-7B4D-B9AB-B13569B41631}"/>
              </a:ext>
            </a:extLst>
          </p:cNvPr>
          <p:cNvSpPr/>
          <p:nvPr userDrawn="1"/>
        </p:nvSpPr>
        <p:spPr>
          <a:xfrm>
            <a:off x="838200" y="1"/>
            <a:ext cx="1942707" cy="1782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838198" y="3429000"/>
            <a:ext cx="5079125" cy="3037788"/>
          </a:xfrm>
        </p:spPr>
        <p:txBody>
          <a:bodyPr/>
          <a:lstStyle>
            <a:lvl1pPr marL="285750" indent="-285750">
              <a:buSzPct val="125000"/>
              <a:buFontTx/>
              <a:buBlip>
                <a:blip r:embed="rId2"/>
              </a:buBlip>
              <a:defRPr sz="1700"/>
            </a:lvl1pPr>
            <a:lvl2pPr marL="7937" indent="0">
              <a:buFont typeface="Arial" panose="020B0604020202020204" pitchFamily="34" charset="0"/>
              <a:buNone/>
              <a:defRPr sz="1300" b="1"/>
            </a:lvl2pPr>
            <a:lvl3pPr marL="9525" indent="0">
              <a:buNone/>
              <a:tabLst/>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330EC6-48C1-7E4E-9F23-0EDF10C11B65}"/>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5" name="Espace réservé du pied de page 4">
            <a:extLst>
              <a:ext uri="{FF2B5EF4-FFF2-40B4-BE49-F238E27FC236}">
                <a16:creationId xmlns:a16="http://schemas.microsoft.com/office/drawing/2014/main" id="{C1245A87-C8DB-984A-86B8-3E1A1D798E58}"/>
              </a:ext>
            </a:extLst>
          </p:cNvPr>
          <p:cNvSpPr>
            <a:spLocks noGrp="1"/>
          </p:cNvSpPr>
          <p:nvPr>
            <p:ph type="ftr" sz="quarter" idx="11"/>
          </p:nvPr>
        </p:nvSpPr>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79E01101-5F70-3542-B892-0727755565A3}"/>
              </a:ext>
            </a:extLst>
          </p:cNvPr>
          <p:cNvSpPr>
            <a:spLocks noGrp="1"/>
          </p:cNvSpPr>
          <p:nvPr>
            <p:ph type="sldNum" sz="quarter" idx="12"/>
          </p:nvPr>
        </p:nvSpPr>
        <p:spPr/>
        <p:txBody>
          <a:bodyPr/>
          <a:lstStyle/>
          <a:p>
            <a:fld id="{67C35F49-E104-8448-9360-09FE91278B5B}" type="slidenum">
              <a:rPr lang="fr-FR" smtClean="0"/>
              <a:t>‹#›</a:t>
            </a:fld>
            <a:endParaRPr lang="fr-FR"/>
          </a:p>
        </p:txBody>
      </p:sp>
      <p:sp>
        <p:nvSpPr>
          <p:cNvPr id="10" name="Espace réservé du contenu 2">
            <a:extLst>
              <a:ext uri="{FF2B5EF4-FFF2-40B4-BE49-F238E27FC236}">
                <a16:creationId xmlns:a16="http://schemas.microsoft.com/office/drawing/2014/main" id="{4C442394-7D8B-2746-9BD8-CBE494618C91}"/>
              </a:ext>
            </a:extLst>
          </p:cNvPr>
          <p:cNvSpPr>
            <a:spLocks noGrp="1"/>
          </p:cNvSpPr>
          <p:nvPr>
            <p:ph idx="13"/>
          </p:nvPr>
        </p:nvSpPr>
        <p:spPr>
          <a:xfrm>
            <a:off x="1039528" y="1251452"/>
            <a:ext cx="10314272" cy="530610"/>
          </a:xfrm>
        </p:spPr>
        <p:txBody>
          <a:bodyPr/>
          <a:lstStyle>
            <a:lvl1pPr>
              <a:lnSpc>
                <a:spcPts val="1600"/>
              </a:lnSpc>
              <a:defRPr sz="1600">
                <a:solidFill>
                  <a:schemeClr val="tx2"/>
                </a:solidFill>
              </a:defRPr>
            </a:lvl1pPr>
          </a:lstStyle>
          <a:p>
            <a:pPr lvl="0"/>
            <a:r>
              <a:rPr lang="fr-FR"/>
              <a:t>Cliquez pour modifier les styles du texte du masque</a:t>
            </a:r>
          </a:p>
        </p:txBody>
      </p:sp>
      <p:cxnSp>
        <p:nvCxnSpPr>
          <p:cNvPr id="11" name="Connecteur droit 10">
            <a:extLst>
              <a:ext uri="{FF2B5EF4-FFF2-40B4-BE49-F238E27FC236}">
                <a16:creationId xmlns:a16="http://schemas.microsoft.com/office/drawing/2014/main" id="{9AA6B58E-E5AB-8743-BF73-BE3F3E8BF976}"/>
              </a:ext>
            </a:extLst>
          </p:cNvPr>
          <p:cNvCxnSpPr/>
          <p:nvPr userDrawn="1"/>
        </p:nvCxnSpPr>
        <p:spPr>
          <a:xfrm>
            <a:off x="11444141" y="347425"/>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re 7">
            <a:extLst>
              <a:ext uri="{FF2B5EF4-FFF2-40B4-BE49-F238E27FC236}">
                <a16:creationId xmlns:a16="http://schemas.microsoft.com/office/drawing/2014/main" id="{54DC637E-C612-0844-B263-54496E90AFFB}"/>
              </a:ext>
            </a:extLst>
          </p:cNvPr>
          <p:cNvSpPr>
            <a:spLocks noGrp="1"/>
          </p:cNvSpPr>
          <p:nvPr>
            <p:ph type="title"/>
          </p:nvPr>
        </p:nvSpPr>
        <p:spPr/>
        <p:txBody>
          <a:bodyPr/>
          <a:lstStyle/>
          <a:p>
            <a:r>
              <a:rPr lang="fr-FR"/>
              <a:t>Modifiez le style du titre</a:t>
            </a:r>
          </a:p>
        </p:txBody>
      </p:sp>
      <p:sp>
        <p:nvSpPr>
          <p:cNvPr id="12" name="Ellipse 11">
            <a:extLst>
              <a:ext uri="{FF2B5EF4-FFF2-40B4-BE49-F238E27FC236}">
                <a16:creationId xmlns:a16="http://schemas.microsoft.com/office/drawing/2014/main" id="{4A49DC1D-16B4-B649-81B2-3A8F340D925F}"/>
              </a:ext>
            </a:extLst>
          </p:cNvPr>
          <p:cNvSpPr/>
          <p:nvPr userDrawn="1"/>
        </p:nvSpPr>
        <p:spPr>
          <a:xfrm>
            <a:off x="850161" y="2220265"/>
            <a:ext cx="916828" cy="94294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B81A18DB-88C4-8A4F-BC57-B3F5BA39E8D2}"/>
              </a:ext>
            </a:extLst>
          </p:cNvPr>
          <p:cNvSpPr/>
          <p:nvPr userDrawn="1"/>
        </p:nvSpPr>
        <p:spPr>
          <a:xfrm>
            <a:off x="6260235" y="2220265"/>
            <a:ext cx="916828" cy="9429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Espace réservé du contenu 2">
            <a:extLst>
              <a:ext uri="{FF2B5EF4-FFF2-40B4-BE49-F238E27FC236}">
                <a16:creationId xmlns:a16="http://schemas.microsoft.com/office/drawing/2014/main" id="{56C87AE6-77FD-084B-BAE6-8DF693A97D36}"/>
              </a:ext>
            </a:extLst>
          </p:cNvPr>
          <p:cNvSpPr>
            <a:spLocks noGrp="1"/>
          </p:cNvSpPr>
          <p:nvPr>
            <p:ph idx="15"/>
          </p:nvPr>
        </p:nvSpPr>
        <p:spPr>
          <a:xfrm>
            <a:off x="6274674" y="3429000"/>
            <a:ext cx="5079125" cy="3037788"/>
          </a:xfrm>
        </p:spPr>
        <p:txBody>
          <a:bodyPr/>
          <a:lstStyle>
            <a:lvl1pPr marL="285750" indent="-285750">
              <a:buSzPct val="125000"/>
              <a:buFontTx/>
              <a:buBlip>
                <a:blip r:embed="rId2"/>
              </a:buBlip>
              <a:defRPr sz="1700"/>
            </a:lvl1pPr>
            <a:lvl2pPr marL="7937" indent="0">
              <a:buFont typeface="Arial" panose="020B0604020202020204" pitchFamily="34" charset="0"/>
              <a:buNone/>
              <a:defRPr sz="1300" b="1"/>
            </a:lvl2pPr>
            <a:lvl3pPr marL="9525" indent="0">
              <a:buNone/>
              <a:tabLst/>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21519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e - 3 co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FED3BC-35F4-7B4D-B9AB-B13569B41631}"/>
              </a:ext>
            </a:extLst>
          </p:cNvPr>
          <p:cNvSpPr/>
          <p:nvPr userDrawn="1"/>
        </p:nvSpPr>
        <p:spPr>
          <a:xfrm>
            <a:off x="838200" y="1"/>
            <a:ext cx="1942707" cy="1782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838199" y="3429000"/>
            <a:ext cx="3213985" cy="3037788"/>
          </a:xfrm>
        </p:spPr>
        <p:txBody>
          <a:bodyPr/>
          <a:lstStyle>
            <a:lvl1pPr marL="285750" indent="-285750">
              <a:buSzPct val="125000"/>
              <a:buFontTx/>
              <a:buBlip>
                <a:blip r:embed="rId2"/>
              </a:buBlip>
              <a:defRPr sz="1700"/>
            </a:lvl1pPr>
            <a:lvl2pPr marL="7937" indent="0">
              <a:buFont typeface="Arial" panose="020B0604020202020204" pitchFamily="34" charset="0"/>
              <a:buNone/>
              <a:defRPr sz="1300" b="1"/>
            </a:lvl2pPr>
            <a:lvl3pPr marL="9525" indent="0">
              <a:buNone/>
              <a:tabLst/>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330EC6-48C1-7E4E-9F23-0EDF10C11B65}"/>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5" name="Espace réservé du pied de page 4">
            <a:extLst>
              <a:ext uri="{FF2B5EF4-FFF2-40B4-BE49-F238E27FC236}">
                <a16:creationId xmlns:a16="http://schemas.microsoft.com/office/drawing/2014/main" id="{C1245A87-C8DB-984A-86B8-3E1A1D798E58}"/>
              </a:ext>
            </a:extLst>
          </p:cNvPr>
          <p:cNvSpPr>
            <a:spLocks noGrp="1"/>
          </p:cNvSpPr>
          <p:nvPr>
            <p:ph type="ftr" sz="quarter" idx="11"/>
          </p:nvPr>
        </p:nvSpPr>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79E01101-5F70-3542-B892-0727755565A3}"/>
              </a:ext>
            </a:extLst>
          </p:cNvPr>
          <p:cNvSpPr>
            <a:spLocks noGrp="1"/>
          </p:cNvSpPr>
          <p:nvPr>
            <p:ph type="sldNum" sz="quarter" idx="12"/>
          </p:nvPr>
        </p:nvSpPr>
        <p:spPr/>
        <p:txBody>
          <a:bodyPr/>
          <a:lstStyle/>
          <a:p>
            <a:fld id="{67C35F49-E104-8448-9360-09FE91278B5B}" type="slidenum">
              <a:rPr lang="fr-FR" smtClean="0"/>
              <a:t>‹#›</a:t>
            </a:fld>
            <a:endParaRPr lang="fr-FR"/>
          </a:p>
        </p:txBody>
      </p:sp>
      <p:sp>
        <p:nvSpPr>
          <p:cNvPr id="10" name="Espace réservé du contenu 2">
            <a:extLst>
              <a:ext uri="{FF2B5EF4-FFF2-40B4-BE49-F238E27FC236}">
                <a16:creationId xmlns:a16="http://schemas.microsoft.com/office/drawing/2014/main" id="{4C442394-7D8B-2746-9BD8-CBE494618C91}"/>
              </a:ext>
            </a:extLst>
          </p:cNvPr>
          <p:cNvSpPr>
            <a:spLocks noGrp="1"/>
          </p:cNvSpPr>
          <p:nvPr>
            <p:ph idx="13"/>
          </p:nvPr>
        </p:nvSpPr>
        <p:spPr>
          <a:xfrm>
            <a:off x="1039528" y="1251452"/>
            <a:ext cx="10314272" cy="530610"/>
          </a:xfrm>
        </p:spPr>
        <p:txBody>
          <a:bodyPr/>
          <a:lstStyle>
            <a:lvl1pPr>
              <a:lnSpc>
                <a:spcPts val="1600"/>
              </a:lnSpc>
              <a:defRPr sz="1600">
                <a:solidFill>
                  <a:schemeClr val="tx2"/>
                </a:solidFill>
              </a:defRPr>
            </a:lvl1pPr>
          </a:lstStyle>
          <a:p>
            <a:pPr lvl="0"/>
            <a:r>
              <a:rPr lang="fr-FR"/>
              <a:t>Cliquez pour modifier les styles du texte du masque</a:t>
            </a:r>
          </a:p>
        </p:txBody>
      </p:sp>
      <p:cxnSp>
        <p:nvCxnSpPr>
          <p:cNvPr id="11" name="Connecteur droit 10">
            <a:extLst>
              <a:ext uri="{FF2B5EF4-FFF2-40B4-BE49-F238E27FC236}">
                <a16:creationId xmlns:a16="http://schemas.microsoft.com/office/drawing/2014/main" id="{9AA6B58E-E5AB-8743-BF73-BE3F3E8BF976}"/>
              </a:ext>
            </a:extLst>
          </p:cNvPr>
          <p:cNvCxnSpPr/>
          <p:nvPr userDrawn="1"/>
        </p:nvCxnSpPr>
        <p:spPr>
          <a:xfrm>
            <a:off x="11444141" y="347425"/>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re 7">
            <a:extLst>
              <a:ext uri="{FF2B5EF4-FFF2-40B4-BE49-F238E27FC236}">
                <a16:creationId xmlns:a16="http://schemas.microsoft.com/office/drawing/2014/main" id="{54DC637E-C612-0844-B263-54496E90AFFB}"/>
              </a:ext>
            </a:extLst>
          </p:cNvPr>
          <p:cNvSpPr>
            <a:spLocks noGrp="1"/>
          </p:cNvSpPr>
          <p:nvPr>
            <p:ph type="title"/>
          </p:nvPr>
        </p:nvSpPr>
        <p:spPr/>
        <p:txBody>
          <a:bodyPr/>
          <a:lstStyle/>
          <a:p>
            <a:r>
              <a:rPr lang="fr-FR"/>
              <a:t>Modifiez le style du titre</a:t>
            </a:r>
          </a:p>
        </p:txBody>
      </p:sp>
      <p:sp>
        <p:nvSpPr>
          <p:cNvPr id="12" name="Ellipse 11">
            <a:extLst>
              <a:ext uri="{FF2B5EF4-FFF2-40B4-BE49-F238E27FC236}">
                <a16:creationId xmlns:a16="http://schemas.microsoft.com/office/drawing/2014/main" id="{4A49DC1D-16B4-B649-81B2-3A8F340D925F}"/>
              </a:ext>
            </a:extLst>
          </p:cNvPr>
          <p:cNvSpPr/>
          <p:nvPr userDrawn="1"/>
        </p:nvSpPr>
        <p:spPr>
          <a:xfrm>
            <a:off x="850161" y="2220265"/>
            <a:ext cx="916828" cy="94294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E25A61F8-F1C6-494F-8DF3-0C1143C686D6}"/>
              </a:ext>
            </a:extLst>
          </p:cNvPr>
          <p:cNvSpPr/>
          <p:nvPr userDrawn="1"/>
        </p:nvSpPr>
        <p:spPr>
          <a:xfrm>
            <a:off x="4507096" y="2220265"/>
            <a:ext cx="916828" cy="942940"/>
          </a:xfrm>
          <a:prstGeom prst="ellipse">
            <a:avLst/>
          </a:prstGeom>
          <a:solidFill>
            <a:srgbClr val="FFF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B81A18DB-88C4-8A4F-BC57-B3F5BA39E8D2}"/>
              </a:ext>
            </a:extLst>
          </p:cNvPr>
          <p:cNvSpPr/>
          <p:nvPr userDrawn="1"/>
        </p:nvSpPr>
        <p:spPr>
          <a:xfrm>
            <a:off x="8138964" y="2220265"/>
            <a:ext cx="916828" cy="9429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Espace réservé du contenu 2">
            <a:extLst>
              <a:ext uri="{FF2B5EF4-FFF2-40B4-BE49-F238E27FC236}">
                <a16:creationId xmlns:a16="http://schemas.microsoft.com/office/drawing/2014/main" id="{671C1A38-9D50-1C45-AC1F-010C22CBEE74}"/>
              </a:ext>
            </a:extLst>
          </p:cNvPr>
          <p:cNvSpPr>
            <a:spLocks noGrp="1"/>
          </p:cNvSpPr>
          <p:nvPr>
            <p:ph idx="14"/>
          </p:nvPr>
        </p:nvSpPr>
        <p:spPr>
          <a:xfrm>
            <a:off x="4516822" y="3429000"/>
            <a:ext cx="3213985" cy="3037788"/>
          </a:xfrm>
        </p:spPr>
        <p:txBody>
          <a:bodyPr/>
          <a:lstStyle>
            <a:lvl1pPr marL="285750" indent="-285750">
              <a:buSzPct val="125000"/>
              <a:buFontTx/>
              <a:buBlip>
                <a:blip r:embed="rId2"/>
              </a:buBlip>
              <a:defRPr sz="1700"/>
            </a:lvl1pPr>
            <a:lvl2pPr marL="7937" indent="0">
              <a:buFont typeface="Arial" panose="020B0604020202020204" pitchFamily="34" charset="0"/>
              <a:buNone/>
              <a:defRPr sz="1300" b="1"/>
            </a:lvl2pPr>
            <a:lvl3pPr marL="9525" indent="0">
              <a:buNone/>
              <a:tabLst/>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9" name="Espace réservé du contenu 2">
            <a:extLst>
              <a:ext uri="{FF2B5EF4-FFF2-40B4-BE49-F238E27FC236}">
                <a16:creationId xmlns:a16="http://schemas.microsoft.com/office/drawing/2014/main" id="{56C87AE6-77FD-084B-BAE6-8DF693A97D36}"/>
              </a:ext>
            </a:extLst>
          </p:cNvPr>
          <p:cNvSpPr>
            <a:spLocks noGrp="1"/>
          </p:cNvSpPr>
          <p:nvPr>
            <p:ph idx="15"/>
          </p:nvPr>
        </p:nvSpPr>
        <p:spPr>
          <a:xfrm>
            <a:off x="8153404" y="3429000"/>
            <a:ext cx="3213985" cy="3037788"/>
          </a:xfrm>
        </p:spPr>
        <p:txBody>
          <a:bodyPr/>
          <a:lstStyle>
            <a:lvl1pPr marL="285750" indent="-285750">
              <a:buSzPct val="125000"/>
              <a:buFontTx/>
              <a:buBlip>
                <a:blip r:embed="rId2"/>
              </a:buBlip>
              <a:defRPr sz="1700"/>
            </a:lvl1pPr>
            <a:lvl2pPr marL="7937" indent="0">
              <a:buFont typeface="Arial" panose="020B0604020202020204" pitchFamily="34" charset="0"/>
              <a:buNone/>
              <a:defRPr sz="1300" b="1"/>
            </a:lvl2pPr>
            <a:lvl3pPr marL="9525" indent="0">
              <a:buNone/>
              <a:tabLst/>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30710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 - Titre présen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AF27FA-1337-E549-8CDE-E5978B2C0B87}"/>
              </a:ext>
            </a:extLst>
          </p:cNvPr>
          <p:cNvSpPr/>
          <p:nvPr userDrawn="1"/>
        </p:nvSpPr>
        <p:spPr>
          <a:xfrm>
            <a:off x="0" y="0"/>
            <a:ext cx="6094800" cy="6858000"/>
          </a:xfrm>
          <a:prstGeom prst="rect">
            <a:avLst/>
          </a:prstGeom>
          <a:solidFill>
            <a:srgbClr val="E1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EB154D0C-C65C-3543-81DA-60D2FEEB92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4800" y="0"/>
            <a:ext cx="6094800" cy="6858000"/>
          </a:xfrm>
          <a:prstGeom prst="rect">
            <a:avLst/>
          </a:prstGeom>
        </p:spPr>
      </p:pic>
      <p:pic>
        <p:nvPicPr>
          <p:cNvPr id="15" name="Image 14">
            <a:extLst>
              <a:ext uri="{FF2B5EF4-FFF2-40B4-BE49-F238E27FC236}">
                <a16:creationId xmlns:a16="http://schemas.microsoft.com/office/drawing/2014/main" id="{7DD746D8-D7F1-1341-99FC-37E229E0D5B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24"/>
          <a:stretch/>
        </p:blipFill>
        <p:spPr>
          <a:xfrm>
            <a:off x="5374800" y="1045160"/>
            <a:ext cx="1440000" cy="781866"/>
          </a:xfrm>
          <a:prstGeom prst="rect">
            <a:avLst/>
          </a:prstGeom>
        </p:spPr>
      </p:pic>
      <p:sp>
        <p:nvSpPr>
          <p:cNvPr id="16" name="Espace réservé du texte 3">
            <a:extLst>
              <a:ext uri="{FF2B5EF4-FFF2-40B4-BE49-F238E27FC236}">
                <a16:creationId xmlns:a16="http://schemas.microsoft.com/office/drawing/2014/main" id="{4FEAF66F-B116-CE4E-AB94-AE29E15D3916}"/>
              </a:ext>
            </a:extLst>
          </p:cNvPr>
          <p:cNvSpPr>
            <a:spLocks noGrp="1"/>
          </p:cNvSpPr>
          <p:nvPr>
            <p:ph type="body" sz="quarter" idx="13" hasCustomPrompt="1"/>
          </p:nvPr>
        </p:nvSpPr>
        <p:spPr>
          <a:xfrm>
            <a:off x="732097" y="4034980"/>
            <a:ext cx="4663687" cy="2166045"/>
          </a:xfrm>
          <a:prstGeom prst="rect">
            <a:avLst/>
          </a:prstGeom>
          <a:noFill/>
        </p:spPr>
        <p:txBody>
          <a:bodyPr lIns="0" tIns="0" rIns="0" bIns="0">
            <a:noAutofit/>
          </a:bodyPr>
          <a:lstStyle>
            <a:lvl1pPr marL="0" indent="0">
              <a:spcAft>
                <a:spcPts val="400"/>
              </a:spcAft>
              <a:buFont typeface="Arial" panose="020B0604020202020204" pitchFamily="34" charset="0"/>
              <a:buNone/>
              <a:defRPr sz="3000" b="0">
                <a:solidFill>
                  <a:srgbClr val="01A984"/>
                </a:solidFill>
                <a:latin typeface="Pluto Bold" panose="020B0503020203060204" pitchFamily="34" charset="77"/>
              </a:defRPr>
            </a:lvl1pPr>
            <a:lvl2pPr marL="457200" indent="0">
              <a:buNone/>
              <a:defRPr sz="2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présentation</a:t>
            </a:r>
          </a:p>
        </p:txBody>
      </p:sp>
      <p:sp>
        <p:nvSpPr>
          <p:cNvPr id="17" name="Espace réservé du texte 5">
            <a:extLst>
              <a:ext uri="{FF2B5EF4-FFF2-40B4-BE49-F238E27FC236}">
                <a16:creationId xmlns:a16="http://schemas.microsoft.com/office/drawing/2014/main" id="{FE7770AB-0EA5-FF46-96EE-1F5AE14A57A6}"/>
              </a:ext>
            </a:extLst>
          </p:cNvPr>
          <p:cNvSpPr>
            <a:spLocks noGrp="1"/>
          </p:cNvSpPr>
          <p:nvPr>
            <p:ph type="body" sz="quarter" idx="14" hasCustomPrompt="1"/>
          </p:nvPr>
        </p:nvSpPr>
        <p:spPr>
          <a:xfrm>
            <a:off x="732097" y="3654051"/>
            <a:ext cx="4663686" cy="307777"/>
          </a:xfrm>
          <a:prstGeom prst="rect">
            <a:avLst/>
          </a:prstGeom>
        </p:spPr>
        <p:txBody>
          <a:bodyPr lIns="0" tIns="0" rIns="0" bIns="0">
            <a:noAutofit/>
          </a:bodyPr>
          <a:lstStyle>
            <a:lvl1pPr marL="0" indent="0">
              <a:buNone/>
              <a:defRPr sz="1400" b="0" i="0">
                <a:solidFill>
                  <a:srgbClr val="00A984"/>
                </a:solidFill>
                <a:latin typeface="Pluto Light" panose="020B0303020203060204" pitchFamily="34" charset="77"/>
              </a:defRPr>
            </a:lvl1pPr>
          </a:lstStyle>
          <a:p>
            <a:pPr lvl="0"/>
            <a:r>
              <a:rPr lang="fr-FR"/>
              <a:t>Surtitre</a:t>
            </a:r>
          </a:p>
        </p:txBody>
      </p:sp>
      <p:pic>
        <p:nvPicPr>
          <p:cNvPr id="5" name="Image 4">
            <a:extLst>
              <a:ext uri="{FF2B5EF4-FFF2-40B4-BE49-F238E27FC236}">
                <a16:creationId xmlns:a16="http://schemas.microsoft.com/office/drawing/2014/main" id="{E6B6CA81-EEBC-3C4B-8CF3-287C8836B9A5}"/>
              </a:ext>
            </a:extLst>
          </p:cNvPr>
          <p:cNvPicPr>
            <a:picLocks noChangeAspect="1"/>
          </p:cNvPicPr>
          <p:nvPr userDrawn="1"/>
        </p:nvPicPr>
        <p:blipFill>
          <a:blip r:embed="rId4"/>
          <a:stretch>
            <a:fillRect/>
          </a:stretch>
        </p:blipFill>
        <p:spPr>
          <a:xfrm>
            <a:off x="0" y="645762"/>
            <a:ext cx="2628900" cy="1701800"/>
          </a:xfrm>
          <a:prstGeom prst="rect">
            <a:avLst/>
          </a:prstGeom>
        </p:spPr>
      </p:pic>
    </p:spTree>
    <p:extLst>
      <p:ext uri="{BB962C8B-B14F-4D97-AF65-F5344CB8AC3E}">
        <p14:creationId xmlns:p14="http://schemas.microsoft.com/office/powerpoint/2010/main" val="1509073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FED3BC-35F4-7B4D-B9AB-B13569B41631}"/>
              </a:ext>
            </a:extLst>
          </p:cNvPr>
          <p:cNvSpPr/>
          <p:nvPr userDrawn="1"/>
        </p:nvSpPr>
        <p:spPr>
          <a:xfrm>
            <a:off x="838200" y="1"/>
            <a:ext cx="1942707" cy="1782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DA330EC6-48C1-7E4E-9F23-0EDF10C11B65}"/>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5" name="Espace réservé du pied de page 4">
            <a:extLst>
              <a:ext uri="{FF2B5EF4-FFF2-40B4-BE49-F238E27FC236}">
                <a16:creationId xmlns:a16="http://schemas.microsoft.com/office/drawing/2014/main" id="{C1245A87-C8DB-984A-86B8-3E1A1D798E58}"/>
              </a:ext>
            </a:extLst>
          </p:cNvPr>
          <p:cNvSpPr>
            <a:spLocks noGrp="1"/>
          </p:cNvSpPr>
          <p:nvPr>
            <p:ph type="ftr" sz="quarter" idx="11"/>
          </p:nvPr>
        </p:nvSpPr>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79E01101-5F70-3542-B892-0727755565A3}"/>
              </a:ext>
            </a:extLst>
          </p:cNvPr>
          <p:cNvSpPr>
            <a:spLocks noGrp="1"/>
          </p:cNvSpPr>
          <p:nvPr>
            <p:ph type="sldNum" sz="quarter" idx="12"/>
          </p:nvPr>
        </p:nvSpPr>
        <p:spPr/>
        <p:txBody>
          <a:bodyPr/>
          <a:lstStyle/>
          <a:p>
            <a:fld id="{67C35F49-E104-8448-9360-09FE91278B5B}" type="slidenum">
              <a:rPr lang="fr-FR" smtClean="0"/>
              <a:t>‹#›</a:t>
            </a:fld>
            <a:endParaRPr lang="fr-FR"/>
          </a:p>
        </p:txBody>
      </p:sp>
      <p:sp>
        <p:nvSpPr>
          <p:cNvPr id="10" name="Espace réservé du contenu 2">
            <a:extLst>
              <a:ext uri="{FF2B5EF4-FFF2-40B4-BE49-F238E27FC236}">
                <a16:creationId xmlns:a16="http://schemas.microsoft.com/office/drawing/2014/main" id="{4C442394-7D8B-2746-9BD8-CBE494618C91}"/>
              </a:ext>
            </a:extLst>
          </p:cNvPr>
          <p:cNvSpPr>
            <a:spLocks noGrp="1"/>
          </p:cNvSpPr>
          <p:nvPr>
            <p:ph idx="13"/>
          </p:nvPr>
        </p:nvSpPr>
        <p:spPr>
          <a:xfrm>
            <a:off x="1039528" y="1251452"/>
            <a:ext cx="10314272" cy="530610"/>
          </a:xfrm>
        </p:spPr>
        <p:txBody>
          <a:bodyPr/>
          <a:lstStyle>
            <a:lvl1pPr>
              <a:lnSpc>
                <a:spcPts val="1600"/>
              </a:lnSpc>
              <a:defRPr sz="1600">
                <a:solidFill>
                  <a:schemeClr val="tx2"/>
                </a:solidFill>
              </a:defRPr>
            </a:lvl1pPr>
          </a:lstStyle>
          <a:p>
            <a:pPr lvl="0"/>
            <a:r>
              <a:rPr lang="fr-FR"/>
              <a:t>Cliquez pour modifier les styles du texte du masque</a:t>
            </a:r>
          </a:p>
        </p:txBody>
      </p:sp>
      <p:cxnSp>
        <p:nvCxnSpPr>
          <p:cNvPr id="11" name="Connecteur droit 10">
            <a:extLst>
              <a:ext uri="{FF2B5EF4-FFF2-40B4-BE49-F238E27FC236}">
                <a16:creationId xmlns:a16="http://schemas.microsoft.com/office/drawing/2014/main" id="{9AA6B58E-E5AB-8743-BF73-BE3F3E8BF976}"/>
              </a:ext>
            </a:extLst>
          </p:cNvPr>
          <p:cNvCxnSpPr/>
          <p:nvPr userDrawn="1"/>
        </p:nvCxnSpPr>
        <p:spPr>
          <a:xfrm>
            <a:off x="11444141" y="347425"/>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re 7">
            <a:extLst>
              <a:ext uri="{FF2B5EF4-FFF2-40B4-BE49-F238E27FC236}">
                <a16:creationId xmlns:a16="http://schemas.microsoft.com/office/drawing/2014/main" id="{54DC637E-C612-0844-B263-54496E90AFFB}"/>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87206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11E76A5-B057-BF44-84C6-D55751E523CA}"/>
              </a:ext>
            </a:extLst>
          </p:cNvPr>
          <p:cNvSpPr>
            <a:spLocks noGrp="1"/>
          </p:cNvSpPr>
          <p:nvPr>
            <p:ph type="dt" sz="half" idx="10"/>
          </p:nvPr>
        </p:nvSpPr>
        <p:spPr/>
        <p:txBody>
          <a:bodyPr/>
          <a:lstStyle/>
          <a:p>
            <a:fld id="{CABE1C6A-6669-4E41-8DAE-87A9BA9BAE62}" type="datetime3">
              <a:rPr lang="fr-FR" smtClean="0"/>
              <a:t>02.11.22</a:t>
            </a:fld>
            <a:endParaRPr lang="fr-FR"/>
          </a:p>
        </p:txBody>
      </p:sp>
      <p:sp>
        <p:nvSpPr>
          <p:cNvPr id="3" name="Espace réservé du pied de page 2">
            <a:extLst>
              <a:ext uri="{FF2B5EF4-FFF2-40B4-BE49-F238E27FC236}">
                <a16:creationId xmlns:a16="http://schemas.microsoft.com/office/drawing/2014/main" id="{5836C204-9614-1D49-9064-8B96D56D504D}"/>
              </a:ext>
            </a:extLst>
          </p:cNvPr>
          <p:cNvSpPr>
            <a:spLocks noGrp="1"/>
          </p:cNvSpPr>
          <p:nvPr>
            <p:ph type="ftr" sz="quarter" idx="11"/>
          </p:nvPr>
        </p:nvSpPr>
        <p:spPr/>
        <p:txBody>
          <a:bodyPr/>
          <a:lstStyle/>
          <a:p>
            <a:r>
              <a:rPr lang="fr-FR"/>
              <a:t>Titre de la présentation</a:t>
            </a:r>
          </a:p>
        </p:txBody>
      </p:sp>
      <p:sp>
        <p:nvSpPr>
          <p:cNvPr id="4" name="Espace réservé du numéro de diapositive 3">
            <a:extLst>
              <a:ext uri="{FF2B5EF4-FFF2-40B4-BE49-F238E27FC236}">
                <a16:creationId xmlns:a16="http://schemas.microsoft.com/office/drawing/2014/main" id="{315AF3A6-DC1A-744A-8D09-A2F19018332F}"/>
              </a:ext>
            </a:extLst>
          </p:cNvPr>
          <p:cNvSpPr>
            <a:spLocks noGrp="1"/>
          </p:cNvSpPr>
          <p:nvPr>
            <p:ph type="sldNum" sz="quarter" idx="12"/>
          </p:nvPr>
        </p:nvSpPr>
        <p:spPr/>
        <p:txBody>
          <a:bodyPr/>
          <a:lstStyle/>
          <a:p>
            <a:fld id="{67C35F49-E104-8448-9360-09FE91278B5B}" type="slidenum">
              <a:rPr lang="fr-FR" smtClean="0"/>
              <a:t>‹#›</a:t>
            </a:fld>
            <a:endParaRPr lang="fr-FR"/>
          </a:p>
        </p:txBody>
      </p:sp>
      <p:cxnSp>
        <p:nvCxnSpPr>
          <p:cNvPr id="5" name="Connecteur droit 4">
            <a:extLst>
              <a:ext uri="{FF2B5EF4-FFF2-40B4-BE49-F238E27FC236}">
                <a16:creationId xmlns:a16="http://schemas.microsoft.com/office/drawing/2014/main" id="{9B3E2F7D-C308-FD40-90B1-83A3C8D04631}"/>
              </a:ext>
            </a:extLst>
          </p:cNvPr>
          <p:cNvCxnSpPr/>
          <p:nvPr userDrawn="1"/>
        </p:nvCxnSpPr>
        <p:spPr>
          <a:xfrm>
            <a:off x="11444141" y="347425"/>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90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
    <p:bg>
      <p:bgPr>
        <a:solidFill>
          <a:schemeClr val="bg2"/>
        </a:solidFill>
        <a:effectLst/>
      </p:bgPr>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CC4E8D35-D220-8843-A5E7-8444B3DBFEB6}"/>
              </a:ext>
            </a:extLst>
          </p:cNvPr>
          <p:cNvSpPr>
            <a:spLocks noGrp="1"/>
          </p:cNvSpPr>
          <p:nvPr>
            <p:ph type="pic" sz="quarter" idx="10"/>
          </p:nvPr>
        </p:nvSpPr>
        <p:spPr>
          <a:xfrm>
            <a:off x="6096000" y="0"/>
            <a:ext cx="6096000" cy="6858000"/>
          </a:xfrm>
          <a:solidFill>
            <a:schemeClr val="bg1">
              <a:lumMod val="95000"/>
            </a:schemeClr>
          </a:solidFill>
        </p:spPr>
        <p:txBody>
          <a:bodyPr anchor="ctr"/>
          <a:lstStyle>
            <a:lvl1pPr algn="ctr">
              <a:defRPr sz="1000"/>
            </a:lvl1pPr>
          </a:lstStyle>
          <a:p>
            <a:endParaRPr lang="fr-FR"/>
          </a:p>
        </p:txBody>
      </p:sp>
      <p:sp>
        <p:nvSpPr>
          <p:cNvPr id="2" name="Titre 1">
            <a:extLst>
              <a:ext uri="{FF2B5EF4-FFF2-40B4-BE49-F238E27FC236}">
                <a16:creationId xmlns:a16="http://schemas.microsoft.com/office/drawing/2014/main" id="{33FD8E88-7684-0D4D-916E-72AECE69F968}"/>
              </a:ext>
            </a:extLst>
          </p:cNvPr>
          <p:cNvSpPr>
            <a:spLocks noGrp="1"/>
          </p:cNvSpPr>
          <p:nvPr>
            <p:ph type="ctrTitle" hasCustomPrompt="1"/>
          </p:nvPr>
        </p:nvSpPr>
        <p:spPr>
          <a:xfrm>
            <a:off x="650093" y="3233444"/>
            <a:ext cx="5445907" cy="2280693"/>
          </a:xfrm>
        </p:spPr>
        <p:txBody>
          <a:bodyPr anchor="t">
            <a:noAutofit/>
          </a:bodyPr>
          <a:lstStyle>
            <a:lvl1pPr algn="l">
              <a:lnSpc>
                <a:spcPct val="100000"/>
              </a:lnSpc>
              <a:defRPr sz="6000" b="1">
                <a:solidFill>
                  <a:schemeClr val="tx2"/>
                </a:solidFill>
              </a:defRPr>
            </a:lvl1pPr>
          </a:lstStyle>
          <a:p>
            <a:r>
              <a:rPr lang="fr-FR"/>
              <a:t>MERCI</a:t>
            </a:r>
          </a:p>
        </p:txBody>
      </p:sp>
      <p:pic>
        <p:nvPicPr>
          <p:cNvPr id="5" name="Image 4">
            <a:extLst>
              <a:ext uri="{FF2B5EF4-FFF2-40B4-BE49-F238E27FC236}">
                <a16:creationId xmlns:a16="http://schemas.microsoft.com/office/drawing/2014/main" id="{C72F704C-6F44-344D-8565-CF624F405410}"/>
              </a:ext>
            </a:extLst>
          </p:cNvPr>
          <p:cNvPicPr>
            <a:picLocks noChangeAspect="1"/>
          </p:cNvPicPr>
          <p:nvPr userDrawn="1"/>
        </p:nvPicPr>
        <p:blipFill rotWithShape="1">
          <a:blip r:embed="rId2"/>
          <a:srcRect b="15260"/>
          <a:stretch/>
        </p:blipFill>
        <p:spPr>
          <a:xfrm rot="5400000">
            <a:off x="-44035" y="249995"/>
            <a:ext cx="2818375" cy="2730310"/>
          </a:xfrm>
          <a:prstGeom prst="rect">
            <a:avLst/>
          </a:prstGeom>
        </p:spPr>
      </p:pic>
    </p:spTree>
    <p:extLst>
      <p:ext uri="{BB962C8B-B14F-4D97-AF65-F5344CB8AC3E}">
        <p14:creationId xmlns:p14="http://schemas.microsoft.com/office/powerpoint/2010/main" val="2941186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A57F3BB-8D09-4EB7-8FA6-6F69B9530A60}"/>
              </a:ext>
            </a:extLst>
          </p:cNvPr>
          <p:cNvPicPr>
            <a:picLocks noChangeAspect="1"/>
          </p:cNvPicPr>
          <p:nvPr userDrawn="1"/>
        </p:nvPicPr>
        <p:blipFill rotWithShape="1">
          <a:blip r:embed="rId2"/>
          <a:srcRect l="9656" t="11759" r="7195" b="14246"/>
          <a:stretch/>
        </p:blipFill>
        <p:spPr>
          <a:xfrm>
            <a:off x="10035392" y="19780"/>
            <a:ext cx="1473472" cy="1499053"/>
          </a:xfrm>
          <a:prstGeom prst="rect">
            <a:avLst/>
          </a:prstGeom>
        </p:spPr>
      </p:pic>
      <p:sp>
        <p:nvSpPr>
          <p:cNvPr id="13" name="Rectangle 12">
            <a:extLst>
              <a:ext uri="{FF2B5EF4-FFF2-40B4-BE49-F238E27FC236}">
                <a16:creationId xmlns:a16="http://schemas.microsoft.com/office/drawing/2014/main" id="{8C86CD1A-F42A-45A8-8ECA-828BDB1559FE}"/>
              </a:ext>
            </a:extLst>
          </p:cNvPr>
          <p:cNvSpPr/>
          <p:nvPr userDrawn="1"/>
        </p:nvSpPr>
        <p:spPr>
          <a:xfrm>
            <a:off x="785445" y="2"/>
            <a:ext cx="1942707"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e la date 3">
            <a:extLst>
              <a:ext uri="{FF2B5EF4-FFF2-40B4-BE49-F238E27FC236}">
                <a16:creationId xmlns:a16="http://schemas.microsoft.com/office/drawing/2014/main" id="{710484B1-1DAB-49AB-84F7-11A97BB8AE4B}"/>
              </a:ext>
            </a:extLst>
          </p:cNvPr>
          <p:cNvSpPr>
            <a:spLocks noGrp="1"/>
          </p:cNvSpPr>
          <p:nvPr>
            <p:ph type="dt" sz="half" idx="10"/>
          </p:nvPr>
        </p:nvSpPr>
        <p:spPr>
          <a:xfrm>
            <a:off x="10429187" y="149973"/>
            <a:ext cx="904188" cy="216980"/>
          </a:xfrm>
        </p:spPr>
        <p:txBody>
          <a:bodyPr/>
          <a:lstStyle/>
          <a:p>
            <a:fld id="{263B0606-2D3D-4946-B61D-706B6977CEAE}" type="datetime3">
              <a:rPr lang="fr-FR" smtClean="0"/>
              <a:t>02.11.22</a:t>
            </a:fld>
            <a:endParaRPr lang="fr-FR"/>
          </a:p>
        </p:txBody>
      </p:sp>
      <p:sp>
        <p:nvSpPr>
          <p:cNvPr id="15" name="Espace réservé du pied de page 4">
            <a:extLst>
              <a:ext uri="{FF2B5EF4-FFF2-40B4-BE49-F238E27FC236}">
                <a16:creationId xmlns:a16="http://schemas.microsoft.com/office/drawing/2014/main" id="{B309A1B0-B778-40BC-AB66-7165146FA3CD}"/>
              </a:ext>
            </a:extLst>
          </p:cNvPr>
          <p:cNvSpPr>
            <a:spLocks noGrp="1"/>
          </p:cNvSpPr>
          <p:nvPr>
            <p:ph type="ftr" sz="quarter" idx="11"/>
          </p:nvPr>
        </p:nvSpPr>
        <p:spPr>
          <a:xfrm>
            <a:off x="418706" y="149973"/>
            <a:ext cx="5677293" cy="216981"/>
          </a:xfrm>
        </p:spPr>
        <p:txBody>
          <a:bodyPr/>
          <a:lstStyle/>
          <a:p>
            <a:r>
              <a:rPr lang="fr-FR"/>
              <a:t>Titre de la présentation</a:t>
            </a:r>
          </a:p>
        </p:txBody>
      </p:sp>
      <p:sp>
        <p:nvSpPr>
          <p:cNvPr id="16" name="Espace réservé du numéro de diapositive 5">
            <a:extLst>
              <a:ext uri="{FF2B5EF4-FFF2-40B4-BE49-F238E27FC236}">
                <a16:creationId xmlns:a16="http://schemas.microsoft.com/office/drawing/2014/main" id="{12F9A02C-F127-4486-993E-C21F2EA0DF38}"/>
              </a:ext>
            </a:extLst>
          </p:cNvPr>
          <p:cNvSpPr>
            <a:spLocks noGrp="1"/>
          </p:cNvSpPr>
          <p:nvPr>
            <p:ph type="sldNum" sz="quarter" idx="12"/>
          </p:nvPr>
        </p:nvSpPr>
        <p:spPr>
          <a:xfrm>
            <a:off x="11564332" y="149973"/>
            <a:ext cx="454843" cy="216980"/>
          </a:xfrm>
        </p:spPr>
        <p:txBody>
          <a:bodyPr/>
          <a:lstStyle/>
          <a:p>
            <a:fld id="{67C35F49-E104-8448-9360-09FE91278B5B}" type="slidenum">
              <a:rPr lang="fr-FR" smtClean="0"/>
              <a:t>‹#›</a:t>
            </a:fld>
            <a:endParaRPr lang="fr-FR"/>
          </a:p>
        </p:txBody>
      </p:sp>
      <p:sp>
        <p:nvSpPr>
          <p:cNvPr id="17" name="Espace réservé du contenu 2">
            <a:extLst>
              <a:ext uri="{FF2B5EF4-FFF2-40B4-BE49-F238E27FC236}">
                <a16:creationId xmlns:a16="http://schemas.microsoft.com/office/drawing/2014/main" id="{1D572201-CBCB-46C7-80F1-057C54A04D3A}"/>
              </a:ext>
            </a:extLst>
          </p:cNvPr>
          <p:cNvSpPr>
            <a:spLocks noGrp="1"/>
          </p:cNvSpPr>
          <p:nvPr>
            <p:ph idx="13"/>
          </p:nvPr>
        </p:nvSpPr>
        <p:spPr>
          <a:xfrm>
            <a:off x="986773" y="991791"/>
            <a:ext cx="10314272" cy="583671"/>
          </a:xfrm>
        </p:spPr>
        <p:txBody>
          <a:bodyPr/>
          <a:lstStyle>
            <a:lvl1pPr>
              <a:lnSpc>
                <a:spcPts val="1600"/>
              </a:lnSpc>
              <a:defRPr sz="1600" b="0">
                <a:solidFill>
                  <a:schemeClr val="tx2"/>
                </a:solidFill>
              </a:defRPr>
            </a:lvl1pPr>
          </a:lstStyle>
          <a:p>
            <a:pPr lvl="0"/>
            <a:r>
              <a:rPr lang="fr-FR"/>
              <a:t>Cliquez pour modifier les styles du texte du masque</a:t>
            </a:r>
          </a:p>
        </p:txBody>
      </p:sp>
      <p:cxnSp>
        <p:nvCxnSpPr>
          <p:cNvPr id="18" name="Connecteur droit 17">
            <a:extLst>
              <a:ext uri="{FF2B5EF4-FFF2-40B4-BE49-F238E27FC236}">
                <a16:creationId xmlns:a16="http://schemas.microsoft.com/office/drawing/2014/main" id="{11972D66-3184-4320-84CC-93A5C0E0A5FB}"/>
              </a:ext>
            </a:extLst>
          </p:cNvPr>
          <p:cNvCxnSpPr/>
          <p:nvPr userDrawn="1"/>
        </p:nvCxnSpPr>
        <p:spPr>
          <a:xfrm>
            <a:off x="11444141" y="187200"/>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itre 7">
            <a:extLst>
              <a:ext uri="{FF2B5EF4-FFF2-40B4-BE49-F238E27FC236}">
                <a16:creationId xmlns:a16="http://schemas.microsoft.com/office/drawing/2014/main" id="{45AEF116-5228-450B-A983-2DC7A835A302}"/>
              </a:ext>
            </a:extLst>
          </p:cNvPr>
          <p:cNvSpPr>
            <a:spLocks noGrp="1"/>
          </p:cNvSpPr>
          <p:nvPr>
            <p:ph type="title"/>
          </p:nvPr>
        </p:nvSpPr>
        <p:spPr>
          <a:xfrm>
            <a:off x="986773" y="330048"/>
            <a:ext cx="10314272" cy="575843"/>
          </a:xfrm>
        </p:spPr>
        <p:txBody>
          <a:bodyPr/>
          <a:lstStyle/>
          <a:p>
            <a:r>
              <a:rPr lang="fr-FR"/>
              <a:t>Modifiez le style du titre</a:t>
            </a:r>
          </a:p>
        </p:txBody>
      </p:sp>
    </p:spTree>
    <p:extLst>
      <p:ext uri="{BB962C8B-B14F-4D97-AF65-F5344CB8AC3E}">
        <p14:creationId xmlns:p14="http://schemas.microsoft.com/office/powerpoint/2010/main" val="3872065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e - 3 col bis">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5D84F749-631E-41F3-B70B-13BDE521E2CA}"/>
              </a:ext>
            </a:extLst>
          </p:cNvPr>
          <p:cNvPicPr>
            <a:picLocks noChangeAspect="1"/>
          </p:cNvPicPr>
          <p:nvPr userDrawn="1"/>
        </p:nvPicPr>
        <p:blipFill rotWithShape="1">
          <a:blip r:embed="rId2"/>
          <a:srcRect l="9656" t="11759" r="7195" b="14246"/>
          <a:stretch/>
        </p:blipFill>
        <p:spPr>
          <a:xfrm>
            <a:off x="10035392" y="19780"/>
            <a:ext cx="1473472" cy="1499053"/>
          </a:xfrm>
          <a:prstGeom prst="rect">
            <a:avLst/>
          </a:prstGeom>
        </p:spPr>
      </p:pic>
      <p:sp>
        <p:nvSpPr>
          <p:cNvPr id="15" name="Espace réservé du contenu 2">
            <a:extLst>
              <a:ext uri="{FF2B5EF4-FFF2-40B4-BE49-F238E27FC236}">
                <a16:creationId xmlns:a16="http://schemas.microsoft.com/office/drawing/2014/main" id="{F8C12C6A-3C56-444C-98B2-9DEED22CFF53}"/>
              </a:ext>
            </a:extLst>
          </p:cNvPr>
          <p:cNvSpPr>
            <a:spLocks noGrp="1"/>
          </p:cNvSpPr>
          <p:nvPr>
            <p:ph idx="1"/>
          </p:nvPr>
        </p:nvSpPr>
        <p:spPr>
          <a:xfrm>
            <a:off x="796633" y="2322576"/>
            <a:ext cx="3491585" cy="4144212"/>
          </a:xfrm>
          <a:solidFill>
            <a:schemeClr val="tx2">
              <a:alpha val="80000"/>
            </a:schemeClr>
          </a:solidFill>
        </p:spPr>
        <p:txBody>
          <a:bodyPr lIns="288000" tIns="288000" rIns="216000" bIns="144000"/>
          <a:lstStyle>
            <a:lvl1pPr marL="0" indent="0">
              <a:buSzPct val="125000"/>
              <a:buFont typeface="Arial" panose="020B0604020202020204" pitchFamily="34" charset="0"/>
              <a:buNone/>
              <a:defRPr sz="2000">
                <a:solidFill>
                  <a:schemeClr val="bg1"/>
                </a:solidFill>
              </a:defRPr>
            </a:lvl1pPr>
            <a:lvl2pPr marL="7937" indent="0">
              <a:buFont typeface="Arial" panose="020B0604020202020204" pitchFamily="34" charset="0"/>
              <a:buNone/>
              <a:defRPr sz="1300" b="1"/>
            </a:lvl2pPr>
            <a:lvl3pPr marL="9525" indent="0">
              <a:buNone/>
              <a:tabLst/>
              <a:defRPr/>
            </a:lvl3pPr>
            <a:lvl5pPr>
              <a:buClr>
                <a:schemeClr val="bg1"/>
              </a:buClr>
              <a:defRPr/>
            </a:lvl5pPr>
          </a:lstStyle>
          <a:p>
            <a:pPr lvl="0"/>
            <a:r>
              <a:rPr lang="fr-FR"/>
              <a:t>Cliquez pour modifier les styles du texte du masque</a:t>
            </a:r>
          </a:p>
          <a:p>
            <a:pPr lvl="1"/>
            <a:r>
              <a:rPr lang="fr-FR"/>
              <a:t>Deuxième niveau</a:t>
            </a:r>
          </a:p>
          <a:p>
            <a:pPr lvl="2"/>
            <a:r>
              <a:rPr lang="fr-FR"/>
              <a:t>Troisième niveau</a:t>
            </a:r>
          </a:p>
        </p:txBody>
      </p:sp>
      <p:sp>
        <p:nvSpPr>
          <p:cNvPr id="7" name="Espace réservé du texte 6">
            <a:extLst>
              <a:ext uri="{FF2B5EF4-FFF2-40B4-BE49-F238E27FC236}">
                <a16:creationId xmlns:a16="http://schemas.microsoft.com/office/drawing/2014/main" id="{884D6729-705C-554E-9F0A-E18FBB67DFA2}"/>
              </a:ext>
            </a:extLst>
          </p:cNvPr>
          <p:cNvSpPr>
            <a:spLocks noGrp="1"/>
          </p:cNvSpPr>
          <p:nvPr>
            <p:ph type="body" sz="quarter" idx="17"/>
          </p:nvPr>
        </p:nvSpPr>
        <p:spPr>
          <a:xfrm>
            <a:off x="4288219" y="2322513"/>
            <a:ext cx="3502470" cy="4144962"/>
          </a:xfrm>
          <a:solidFill>
            <a:srgbClr val="FCE6E6">
              <a:alpha val="69804"/>
            </a:srgbClr>
          </a:solidFill>
        </p:spPr>
        <p:txBody>
          <a:bodyPr lIns="288000" tIns="288000" rIns="216000" bIns="144000"/>
          <a:lstStyle>
            <a:lvl1pPr>
              <a:defRPr sz="2000">
                <a:solidFill>
                  <a:schemeClr val="tx2"/>
                </a:solidFill>
              </a:defRPr>
            </a:lvl1pPr>
            <a:lvl2pPr marL="7937" indent="0">
              <a:buFontTx/>
              <a:buNone/>
              <a:defRPr sz="1300" b="1"/>
            </a:lvl2pPr>
            <a:lvl3pPr marL="9525" indent="0">
              <a:buFontTx/>
              <a:buNone/>
              <a:tabLst/>
              <a:defRPr/>
            </a:lvl3pPr>
          </a:lstStyle>
          <a:p>
            <a:pPr lvl="0"/>
            <a:r>
              <a:rPr lang="fr-FR"/>
              <a:t>Cliquez pour modifier les styles du texte du masque</a:t>
            </a:r>
          </a:p>
          <a:p>
            <a:pPr lvl="1"/>
            <a:r>
              <a:rPr lang="fr-FR"/>
              <a:t>Deuxième niveau</a:t>
            </a:r>
          </a:p>
          <a:p>
            <a:pPr lvl="2"/>
            <a:r>
              <a:rPr lang="fr-FR"/>
              <a:t>Troisième niveau</a:t>
            </a:r>
          </a:p>
        </p:txBody>
      </p:sp>
      <p:sp>
        <p:nvSpPr>
          <p:cNvPr id="22" name="Espace réservé du texte 6">
            <a:extLst>
              <a:ext uri="{FF2B5EF4-FFF2-40B4-BE49-F238E27FC236}">
                <a16:creationId xmlns:a16="http://schemas.microsoft.com/office/drawing/2014/main" id="{5BB9A211-536A-A04F-A18A-EBC677EE4101}"/>
              </a:ext>
            </a:extLst>
          </p:cNvPr>
          <p:cNvSpPr>
            <a:spLocks noGrp="1"/>
          </p:cNvSpPr>
          <p:nvPr>
            <p:ph type="body" sz="quarter" idx="18"/>
          </p:nvPr>
        </p:nvSpPr>
        <p:spPr>
          <a:xfrm>
            <a:off x="7782531" y="2322513"/>
            <a:ext cx="3529704" cy="4144962"/>
          </a:xfrm>
          <a:solidFill>
            <a:srgbClr val="FEECE2">
              <a:alpha val="69804"/>
            </a:srgbClr>
          </a:solidFill>
        </p:spPr>
        <p:txBody>
          <a:bodyPr lIns="288000" tIns="288000" rIns="216000" bIns="144000"/>
          <a:lstStyle>
            <a:lvl1pPr>
              <a:defRPr sz="2000">
                <a:solidFill>
                  <a:schemeClr val="tx2"/>
                </a:solidFill>
              </a:defRPr>
            </a:lvl1pPr>
            <a:lvl2pPr marL="7937" indent="0">
              <a:buFontTx/>
              <a:buNone/>
              <a:defRPr sz="1300" b="1"/>
            </a:lvl2pPr>
            <a:lvl3pPr marL="9525" indent="0">
              <a:buFontTx/>
              <a:buNone/>
              <a:tabLst/>
              <a:defRPr/>
            </a:lvl3pPr>
          </a:lstStyle>
          <a:p>
            <a:pPr lvl="0"/>
            <a:r>
              <a:rPr lang="fr-FR"/>
              <a:t>Cliquez pour modifier les styles du texte du masque</a:t>
            </a:r>
          </a:p>
          <a:p>
            <a:pPr lvl="1"/>
            <a:r>
              <a:rPr lang="fr-FR"/>
              <a:t>Deuxième niveau</a:t>
            </a:r>
          </a:p>
          <a:p>
            <a:pPr lvl="2"/>
            <a:r>
              <a:rPr lang="fr-FR"/>
              <a:t>Troisième niveau</a:t>
            </a:r>
          </a:p>
        </p:txBody>
      </p:sp>
      <p:sp>
        <p:nvSpPr>
          <p:cNvPr id="13" name="Rectangle 12">
            <a:extLst>
              <a:ext uri="{FF2B5EF4-FFF2-40B4-BE49-F238E27FC236}">
                <a16:creationId xmlns:a16="http://schemas.microsoft.com/office/drawing/2014/main" id="{0C047536-587F-4F82-B842-D12AE2E4E5C7}"/>
              </a:ext>
            </a:extLst>
          </p:cNvPr>
          <p:cNvSpPr/>
          <p:nvPr userDrawn="1"/>
        </p:nvSpPr>
        <p:spPr>
          <a:xfrm>
            <a:off x="785445" y="2"/>
            <a:ext cx="1942707"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e la date 3">
            <a:extLst>
              <a:ext uri="{FF2B5EF4-FFF2-40B4-BE49-F238E27FC236}">
                <a16:creationId xmlns:a16="http://schemas.microsoft.com/office/drawing/2014/main" id="{D6665120-92EB-44C5-B8EF-1218E74ADE1D}"/>
              </a:ext>
            </a:extLst>
          </p:cNvPr>
          <p:cNvSpPr>
            <a:spLocks noGrp="1"/>
          </p:cNvSpPr>
          <p:nvPr>
            <p:ph type="dt" sz="half" idx="10"/>
          </p:nvPr>
        </p:nvSpPr>
        <p:spPr>
          <a:xfrm>
            <a:off x="10429187" y="149973"/>
            <a:ext cx="904188" cy="216980"/>
          </a:xfrm>
        </p:spPr>
        <p:txBody>
          <a:bodyPr/>
          <a:lstStyle/>
          <a:p>
            <a:fld id="{263B0606-2D3D-4946-B61D-706B6977CEAE}" type="datetime3">
              <a:rPr lang="fr-FR" smtClean="0"/>
              <a:t>02.11.22</a:t>
            </a:fld>
            <a:endParaRPr lang="fr-FR"/>
          </a:p>
        </p:txBody>
      </p:sp>
      <p:sp>
        <p:nvSpPr>
          <p:cNvPr id="16" name="Espace réservé du pied de page 4">
            <a:extLst>
              <a:ext uri="{FF2B5EF4-FFF2-40B4-BE49-F238E27FC236}">
                <a16:creationId xmlns:a16="http://schemas.microsoft.com/office/drawing/2014/main" id="{444E7F36-8492-4DE3-8D43-8408B1CD8E77}"/>
              </a:ext>
            </a:extLst>
          </p:cNvPr>
          <p:cNvSpPr>
            <a:spLocks noGrp="1"/>
          </p:cNvSpPr>
          <p:nvPr>
            <p:ph type="ftr" sz="quarter" idx="11"/>
          </p:nvPr>
        </p:nvSpPr>
        <p:spPr>
          <a:xfrm>
            <a:off x="418706" y="149973"/>
            <a:ext cx="5677293" cy="216981"/>
          </a:xfrm>
        </p:spPr>
        <p:txBody>
          <a:bodyPr/>
          <a:lstStyle/>
          <a:p>
            <a:r>
              <a:rPr lang="fr-FR"/>
              <a:t>Titre de la présentation</a:t>
            </a:r>
          </a:p>
        </p:txBody>
      </p:sp>
      <p:sp>
        <p:nvSpPr>
          <p:cNvPr id="17" name="Espace réservé du numéro de diapositive 5">
            <a:extLst>
              <a:ext uri="{FF2B5EF4-FFF2-40B4-BE49-F238E27FC236}">
                <a16:creationId xmlns:a16="http://schemas.microsoft.com/office/drawing/2014/main" id="{DED42121-CA13-42C7-9BA7-E5BEC7EA5101}"/>
              </a:ext>
            </a:extLst>
          </p:cNvPr>
          <p:cNvSpPr>
            <a:spLocks noGrp="1"/>
          </p:cNvSpPr>
          <p:nvPr>
            <p:ph type="sldNum" sz="quarter" idx="12"/>
          </p:nvPr>
        </p:nvSpPr>
        <p:spPr>
          <a:xfrm>
            <a:off x="11564332" y="149973"/>
            <a:ext cx="454843" cy="216980"/>
          </a:xfrm>
        </p:spPr>
        <p:txBody>
          <a:bodyPr/>
          <a:lstStyle/>
          <a:p>
            <a:fld id="{67C35F49-E104-8448-9360-09FE91278B5B}" type="slidenum">
              <a:rPr lang="fr-FR" smtClean="0"/>
              <a:t>‹#›</a:t>
            </a:fld>
            <a:endParaRPr lang="fr-FR"/>
          </a:p>
        </p:txBody>
      </p:sp>
      <p:sp>
        <p:nvSpPr>
          <p:cNvPr id="18" name="Espace réservé du contenu 2">
            <a:extLst>
              <a:ext uri="{FF2B5EF4-FFF2-40B4-BE49-F238E27FC236}">
                <a16:creationId xmlns:a16="http://schemas.microsoft.com/office/drawing/2014/main" id="{7F6881B2-5015-4546-828D-1745BF50ED10}"/>
              </a:ext>
            </a:extLst>
          </p:cNvPr>
          <p:cNvSpPr>
            <a:spLocks noGrp="1"/>
          </p:cNvSpPr>
          <p:nvPr>
            <p:ph idx="13"/>
          </p:nvPr>
        </p:nvSpPr>
        <p:spPr>
          <a:xfrm>
            <a:off x="986773" y="991791"/>
            <a:ext cx="10314272" cy="583671"/>
          </a:xfrm>
        </p:spPr>
        <p:txBody>
          <a:bodyPr/>
          <a:lstStyle>
            <a:lvl1pPr>
              <a:lnSpc>
                <a:spcPts val="1600"/>
              </a:lnSpc>
              <a:defRPr sz="1600" b="0">
                <a:solidFill>
                  <a:schemeClr val="tx2"/>
                </a:solidFill>
              </a:defRPr>
            </a:lvl1pPr>
          </a:lstStyle>
          <a:p>
            <a:pPr lvl="0"/>
            <a:r>
              <a:rPr lang="fr-FR"/>
              <a:t>Cliquez pour modifier les styles du texte du masque</a:t>
            </a:r>
          </a:p>
        </p:txBody>
      </p:sp>
      <p:cxnSp>
        <p:nvCxnSpPr>
          <p:cNvPr id="19" name="Connecteur droit 18">
            <a:extLst>
              <a:ext uri="{FF2B5EF4-FFF2-40B4-BE49-F238E27FC236}">
                <a16:creationId xmlns:a16="http://schemas.microsoft.com/office/drawing/2014/main" id="{91268DF8-45BD-4A40-B873-363166CCB03E}"/>
              </a:ext>
            </a:extLst>
          </p:cNvPr>
          <p:cNvCxnSpPr/>
          <p:nvPr userDrawn="1"/>
        </p:nvCxnSpPr>
        <p:spPr>
          <a:xfrm>
            <a:off x="11444141" y="187200"/>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itre 7">
            <a:extLst>
              <a:ext uri="{FF2B5EF4-FFF2-40B4-BE49-F238E27FC236}">
                <a16:creationId xmlns:a16="http://schemas.microsoft.com/office/drawing/2014/main" id="{ABED335C-C9E1-480C-B990-E42880152424}"/>
              </a:ext>
            </a:extLst>
          </p:cNvPr>
          <p:cNvSpPr>
            <a:spLocks noGrp="1"/>
          </p:cNvSpPr>
          <p:nvPr>
            <p:ph type="title"/>
          </p:nvPr>
        </p:nvSpPr>
        <p:spPr>
          <a:xfrm>
            <a:off x="986773" y="330048"/>
            <a:ext cx="10314272" cy="575843"/>
          </a:xfrm>
        </p:spPr>
        <p:txBody>
          <a:bodyPr/>
          <a:lstStyle/>
          <a:p>
            <a:r>
              <a:rPr lang="fr-FR"/>
              <a:t>Modifiez le style du titre</a:t>
            </a:r>
          </a:p>
        </p:txBody>
      </p:sp>
    </p:spTree>
    <p:extLst>
      <p:ext uri="{BB962C8B-B14F-4D97-AF65-F5344CB8AC3E}">
        <p14:creationId xmlns:p14="http://schemas.microsoft.com/office/powerpoint/2010/main" val="2699235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e - 3 col">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FD7464D-7123-4284-A1A0-5D559A7E979E}"/>
              </a:ext>
            </a:extLst>
          </p:cNvPr>
          <p:cNvPicPr>
            <a:picLocks noChangeAspect="1"/>
          </p:cNvPicPr>
          <p:nvPr userDrawn="1"/>
        </p:nvPicPr>
        <p:blipFill rotWithShape="1">
          <a:blip r:embed="rId2"/>
          <a:srcRect l="9656" t="11759" r="7195" b="14246"/>
          <a:stretch/>
        </p:blipFill>
        <p:spPr>
          <a:xfrm>
            <a:off x="10035392" y="19780"/>
            <a:ext cx="1473472" cy="1499053"/>
          </a:xfrm>
          <a:prstGeom prst="rect">
            <a:avLst/>
          </a:prstGeom>
        </p:spPr>
      </p:pic>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796634" y="3429000"/>
            <a:ext cx="3213985" cy="3037788"/>
          </a:xfrm>
        </p:spPr>
        <p:txBody>
          <a:bodyPr/>
          <a:lstStyle>
            <a:lvl1pPr marL="285750" indent="-285750">
              <a:buSzPct val="125000"/>
              <a:buFontTx/>
              <a:buBlip>
                <a:blip r:embed="rId3"/>
              </a:buBlip>
              <a:defRPr sz="1700"/>
            </a:lvl1pPr>
            <a:lvl2pPr marL="7937" indent="0">
              <a:buFont typeface="Arial" panose="020B0604020202020204" pitchFamily="34" charset="0"/>
              <a:buNone/>
              <a:defRPr sz="1300" b="1"/>
            </a:lvl2pPr>
            <a:lvl3pPr marL="9525" indent="0">
              <a:buNone/>
              <a:tabLst/>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llipse 11">
            <a:extLst>
              <a:ext uri="{FF2B5EF4-FFF2-40B4-BE49-F238E27FC236}">
                <a16:creationId xmlns:a16="http://schemas.microsoft.com/office/drawing/2014/main" id="{4A49DC1D-16B4-B649-81B2-3A8F340D925F}"/>
              </a:ext>
            </a:extLst>
          </p:cNvPr>
          <p:cNvSpPr/>
          <p:nvPr userDrawn="1"/>
        </p:nvSpPr>
        <p:spPr>
          <a:xfrm>
            <a:off x="808596" y="2220265"/>
            <a:ext cx="916828" cy="94294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E25A61F8-F1C6-494F-8DF3-0C1143C686D6}"/>
              </a:ext>
            </a:extLst>
          </p:cNvPr>
          <p:cNvSpPr/>
          <p:nvPr userDrawn="1"/>
        </p:nvSpPr>
        <p:spPr>
          <a:xfrm>
            <a:off x="4479386" y="2220265"/>
            <a:ext cx="916828" cy="942940"/>
          </a:xfrm>
          <a:prstGeom prst="ellipse">
            <a:avLst/>
          </a:prstGeom>
          <a:solidFill>
            <a:srgbClr val="FC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B81A18DB-88C4-8A4F-BC57-B3F5BA39E8D2}"/>
              </a:ext>
            </a:extLst>
          </p:cNvPr>
          <p:cNvSpPr/>
          <p:nvPr userDrawn="1"/>
        </p:nvSpPr>
        <p:spPr>
          <a:xfrm>
            <a:off x="8138964" y="2220265"/>
            <a:ext cx="916828" cy="9429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Espace réservé du contenu 2">
            <a:extLst>
              <a:ext uri="{FF2B5EF4-FFF2-40B4-BE49-F238E27FC236}">
                <a16:creationId xmlns:a16="http://schemas.microsoft.com/office/drawing/2014/main" id="{671C1A38-9D50-1C45-AC1F-010C22CBEE74}"/>
              </a:ext>
            </a:extLst>
          </p:cNvPr>
          <p:cNvSpPr>
            <a:spLocks noGrp="1"/>
          </p:cNvSpPr>
          <p:nvPr>
            <p:ph idx="14"/>
          </p:nvPr>
        </p:nvSpPr>
        <p:spPr>
          <a:xfrm>
            <a:off x="4489112" y="3429000"/>
            <a:ext cx="3213985" cy="3037788"/>
          </a:xfrm>
        </p:spPr>
        <p:txBody>
          <a:bodyPr/>
          <a:lstStyle>
            <a:lvl1pPr marL="285750" indent="-285750">
              <a:buSzPct val="125000"/>
              <a:buFontTx/>
              <a:buBlip>
                <a:blip r:embed="rId3"/>
              </a:buBlip>
              <a:defRPr sz="1700"/>
            </a:lvl1pPr>
            <a:lvl2pPr marL="7937" indent="0">
              <a:buFont typeface="Arial" panose="020B0604020202020204" pitchFamily="34" charset="0"/>
              <a:buNone/>
              <a:defRPr sz="1300" b="1"/>
            </a:lvl2pPr>
            <a:lvl3pPr marL="9525" indent="0">
              <a:buNone/>
              <a:tabLst/>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9" name="Espace réservé du contenu 2">
            <a:extLst>
              <a:ext uri="{FF2B5EF4-FFF2-40B4-BE49-F238E27FC236}">
                <a16:creationId xmlns:a16="http://schemas.microsoft.com/office/drawing/2014/main" id="{56C87AE6-77FD-084B-BAE6-8DF693A97D36}"/>
              </a:ext>
            </a:extLst>
          </p:cNvPr>
          <p:cNvSpPr>
            <a:spLocks noGrp="1"/>
          </p:cNvSpPr>
          <p:nvPr>
            <p:ph idx="15"/>
          </p:nvPr>
        </p:nvSpPr>
        <p:spPr>
          <a:xfrm>
            <a:off x="8153404" y="3429000"/>
            <a:ext cx="3213985" cy="3037788"/>
          </a:xfrm>
        </p:spPr>
        <p:txBody>
          <a:bodyPr/>
          <a:lstStyle>
            <a:lvl1pPr marL="285750" indent="-285750">
              <a:buSzPct val="125000"/>
              <a:buFontTx/>
              <a:buBlip>
                <a:blip r:embed="rId3"/>
              </a:buBlip>
              <a:defRPr sz="1700"/>
            </a:lvl1pPr>
            <a:lvl2pPr marL="7937" indent="0">
              <a:buFont typeface="Arial" panose="020B0604020202020204" pitchFamily="34" charset="0"/>
              <a:buNone/>
              <a:defRPr sz="1300" b="1"/>
            </a:lvl2pPr>
            <a:lvl3pPr marL="9525" indent="0">
              <a:buNone/>
              <a:tabLst/>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Rectangle 15">
            <a:extLst>
              <a:ext uri="{FF2B5EF4-FFF2-40B4-BE49-F238E27FC236}">
                <a16:creationId xmlns:a16="http://schemas.microsoft.com/office/drawing/2014/main" id="{F7523138-D053-49CC-A869-B66C1FB9EB43}"/>
              </a:ext>
            </a:extLst>
          </p:cNvPr>
          <p:cNvSpPr/>
          <p:nvPr userDrawn="1"/>
        </p:nvSpPr>
        <p:spPr>
          <a:xfrm>
            <a:off x="785445" y="2"/>
            <a:ext cx="1942707"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e la date 3">
            <a:extLst>
              <a:ext uri="{FF2B5EF4-FFF2-40B4-BE49-F238E27FC236}">
                <a16:creationId xmlns:a16="http://schemas.microsoft.com/office/drawing/2014/main" id="{E9335DEC-E3AD-4EE4-A273-309770C0BCE7}"/>
              </a:ext>
            </a:extLst>
          </p:cNvPr>
          <p:cNvSpPr>
            <a:spLocks noGrp="1"/>
          </p:cNvSpPr>
          <p:nvPr>
            <p:ph type="dt" sz="half" idx="10"/>
          </p:nvPr>
        </p:nvSpPr>
        <p:spPr>
          <a:xfrm>
            <a:off x="10429187" y="149973"/>
            <a:ext cx="904188" cy="216980"/>
          </a:xfrm>
        </p:spPr>
        <p:txBody>
          <a:bodyPr/>
          <a:lstStyle/>
          <a:p>
            <a:fld id="{263B0606-2D3D-4946-B61D-706B6977CEAE}" type="datetime3">
              <a:rPr lang="fr-FR" smtClean="0"/>
              <a:t>02.11.22</a:t>
            </a:fld>
            <a:endParaRPr lang="fr-FR"/>
          </a:p>
        </p:txBody>
      </p:sp>
      <p:sp>
        <p:nvSpPr>
          <p:cNvPr id="20" name="Espace réservé du pied de page 4">
            <a:extLst>
              <a:ext uri="{FF2B5EF4-FFF2-40B4-BE49-F238E27FC236}">
                <a16:creationId xmlns:a16="http://schemas.microsoft.com/office/drawing/2014/main" id="{5EF2A366-1CCF-4AA4-BDBE-C063523A4DC6}"/>
              </a:ext>
            </a:extLst>
          </p:cNvPr>
          <p:cNvSpPr>
            <a:spLocks noGrp="1"/>
          </p:cNvSpPr>
          <p:nvPr>
            <p:ph type="ftr" sz="quarter" idx="11"/>
          </p:nvPr>
        </p:nvSpPr>
        <p:spPr>
          <a:xfrm>
            <a:off x="418706" y="149973"/>
            <a:ext cx="5677293" cy="216981"/>
          </a:xfrm>
        </p:spPr>
        <p:txBody>
          <a:bodyPr/>
          <a:lstStyle/>
          <a:p>
            <a:r>
              <a:rPr lang="fr-FR"/>
              <a:t>Titre de la présentation</a:t>
            </a:r>
          </a:p>
        </p:txBody>
      </p:sp>
      <p:sp>
        <p:nvSpPr>
          <p:cNvPr id="21" name="Espace réservé du numéro de diapositive 5">
            <a:extLst>
              <a:ext uri="{FF2B5EF4-FFF2-40B4-BE49-F238E27FC236}">
                <a16:creationId xmlns:a16="http://schemas.microsoft.com/office/drawing/2014/main" id="{2DE4A7CC-301D-429A-8150-E5323E2D5C3E}"/>
              </a:ext>
            </a:extLst>
          </p:cNvPr>
          <p:cNvSpPr>
            <a:spLocks noGrp="1"/>
          </p:cNvSpPr>
          <p:nvPr>
            <p:ph type="sldNum" sz="quarter" idx="12"/>
          </p:nvPr>
        </p:nvSpPr>
        <p:spPr>
          <a:xfrm>
            <a:off x="11564332" y="149973"/>
            <a:ext cx="454843" cy="216980"/>
          </a:xfrm>
        </p:spPr>
        <p:txBody>
          <a:bodyPr/>
          <a:lstStyle/>
          <a:p>
            <a:fld id="{67C35F49-E104-8448-9360-09FE91278B5B}" type="slidenum">
              <a:rPr lang="fr-FR" smtClean="0"/>
              <a:t>‹#›</a:t>
            </a:fld>
            <a:endParaRPr lang="fr-FR"/>
          </a:p>
        </p:txBody>
      </p:sp>
      <p:sp>
        <p:nvSpPr>
          <p:cNvPr id="22" name="Espace réservé du contenu 2">
            <a:extLst>
              <a:ext uri="{FF2B5EF4-FFF2-40B4-BE49-F238E27FC236}">
                <a16:creationId xmlns:a16="http://schemas.microsoft.com/office/drawing/2014/main" id="{884E9CB6-539E-4CFA-AC47-C01874B34F2C}"/>
              </a:ext>
            </a:extLst>
          </p:cNvPr>
          <p:cNvSpPr>
            <a:spLocks noGrp="1"/>
          </p:cNvSpPr>
          <p:nvPr>
            <p:ph idx="13"/>
          </p:nvPr>
        </p:nvSpPr>
        <p:spPr>
          <a:xfrm>
            <a:off x="986773" y="991791"/>
            <a:ext cx="10314272" cy="583671"/>
          </a:xfrm>
        </p:spPr>
        <p:txBody>
          <a:bodyPr/>
          <a:lstStyle>
            <a:lvl1pPr>
              <a:lnSpc>
                <a:spcPts val="1600"/>
              </a:lnSpc>
              <a:defRPr sz="1600" b="0">
                <a:solidFill>
                  <a:schemeClr val="tx2"/>
                </a:solidFill>
              </a:defRPr>
            </a:lvl1pPr>
          </a:lstStyle>
          <a:p>
            <a:pPr lvl="0"/>
            <a:r>
              <a:rPr lang="fr-FR"/>
              <a:t>Cliquez pour modifier les styles du texte du masque</a:t>
            </a:r>
          </a:p>
        </p:txBody>
      </p:sp>
      <p:cxnSp>
        <p:nvCxnSpPr>
          <p:cNvPr id="23" name="Connecteur droit 22">
            <a:extLst>
              <a:ext uri="{FF2B5EF4-FFF2-40B4-BE49-F238E27FC236}">
                <a16:creationId xmlns:a16="http://schemas.microsoft.com/office/drawing/2014/main" id="{E005EC1E-DBD7-4BA9-BF8A-2A66D1E1C049}"/>
              </a:ext>
            </a:extLst>
          </p:cNvPr>
          <p:cNvCxnSpPr/>
          <p:nvPr userDrawn="1"/>
        </p:nvCxnSpPr>
        <p:spPr>
          <a:xfrm>
            <a:off x="11444141" y="187200"/>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itre 7">
            <a:extLst>
              <a:ext uri="{FF2B5EF4-FFF2-40B4-BE49-F238E27FC236}">
                <a16:creationId xmlns:a16="http://schemas.microsoft.com/office/drawing/2014/main" id="{5F6AF49B-F3A1-4502-82A0-60E3ACD4E009}"/>
              </a:ext>
            </a:extLst>
          </p:cNvPr>
          <p:cNvSpPr>
            <a:spLocks noGrp="1"/>
          </p:cNvSpPr>
          <p:nvPr>
            <p:ph type="title"/>
          </p:nvPr>
        </p:nvSpPr>
        <p:spPr>
          <a:xfrm>
            <a:off x="986773" y="330048"/>
            <a:ext cx="10314272" cy="575843"/>
          </a:xfrm>
        </p:spPr>
        <p:txBody>
          <a:bodyPr/>
          <a:lstStyle/>
          <a:p>
            <a:r>
              <a:rPr lang="fr-FR"/>
              <a:t>Modifiez le style du titre</a:t>
            </a:r>
          </a:p>
        </p:txBody>
      </p:sp>
    </p:spTree>
    <p:extLst>
      <p:ext uri="{BB962C8B-B14F-4D97-AF65-F5344CB8AC3E}">
        <p14:creationId xmlns:p14="http://schemas.microsoft.com/office/powerpoint/2010/main" val="3130710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e - 2 col bis">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4BCE409-5F99-489D-88FE-A021F930C3E4}"/>
              </a:ext>
            </a:extLst>
          </p:cNvPr>
          <p:cNvPicPr>
            <a:picLocks noChangeAspect="1"/>
          </p:cNvPicPr>
          <p:nvPr userDrawn="1"/>
        </p:nvPicPr>
        <p:blipFill rotWithShape="1">
          <a:blip r:embed="rId2"/>
          <a:srcRect l="9656" t="11759" r="7195" b="14246"/>
          <a:stretch/>
        </p:blipFill>
        <p:spPr>
          <a:xfrm>
            <a:off x="10035392" y="19780"/>
            <a:ext cx="1473472" cy="1499053"/>
          </a:xfrm>
          <a:prstGeom prst="rect">
            <a:avLst/>
          </a:prstGeom>
        </p:spPr>
      </p:pic>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796633" y="2322576"/>
            <a:ext cx="5237377" cy="4144212"/>
          </a:xfrm>
          <a:solidFill>
            <a:srgbClr val="FEECE2">
              <a:alpha val="70000"/>
            </a:srgbClr>
          </a:solidFill>
        </p:spPr>
        <p:txBody>
          <a:bodyPr lIns="288000" tIns="288000" rIns="216000" bIns="144000"/>
          <a:lstStyle>
            <a:lvl1pPr marL="0" indent="0">
              <a:buSzPct val="125000"/>
              <a:buFont typeface="Arial" panose="020B0604020202020204" pitchFamily="34" charset="0"/>
              <a:buNone/>
              <a:defRPr sz="2000">
                <a:solidFill>
                  <a:schemeClr val="bg1"/>
                </a:solidFill>
              </a:defRPr>
            </a:lvl1pPr>
            <a:lvl2pPr marL="7937" indent="0">
              <a:buFont typeface="Arial" panose="020B0604020202020204" pitchFamily="34" charset="0"/>
              <a:buNone/>
              <a:defRPr sz="1300" b="1"/>
            </a:lvl2pPr>
            <a:lvl3pPr marL="9525" indent="0">
              <a:buNone/>
              <a:tabLst/>
              <a:defRPr/>
            </a:lvl3pPr>
            <a:lvl5pPr>
              <a:buClr>
                <a:schemeClr val="bg1"/>
              </a:buClr>
              <a:defRPr/>
            </a:lvl5pPr>
          </a:lstStyle>
          <a:p>
            <a:pPr lvl="0"/>
            <a:r>
              <a:rPr lang="fr-FR"/>
              <a:t>Cliquez pour modifier les styles du texte du masque</a:t>
            </a:r>
          </a:p>
          <a:p>
            <a:pPr lvl="1"/>
            <a:r>
              <a:rPr lang="fr-FR"/>
              <a:t>Deuxième niveau</a:t>
            </a:r>
          </a:p>
          <a:p>
            <a:pPr lvl="2"/>
            <a:r>
              <a:rPr lang="fr-FR"/>
              <a:t>Troisième niveau</a:t>
            </a:r>
          </a:p>
        </p:txBody>
      </p:sp>
      <p:sp>
        <p:nvSpPr>
          <p:cNvPr id="17" name="Espace réservé du texte 16">
            <a:extLst>
              <a:ext uri="{FF2B5EF4-FFF2-40B4-BE49-F238E27FC236}">
                <a16:creationId xmlns:a16="http://schemas.microsoft.com/office/drawing/2014/main" id="{160E6B8C-CDDB-C54F-9398-A4E76FC60E8D}"/>
              </a:ext>
            </a:extLst>
          </p:cNvPr>
          <p:cNvSpPr>
            <a:spLocks noGrp="1"/>
          </p:cNvSpPr>
          <p:nvPr>
            <p:ph type="body" sz="quarter" idx="14"/>
          </p:nvPr>
        </p:nvSpPr>
        <p:spPr>
          <a:xfrm>
            <a:off x="6033797" y="2322513"/>
            <a:ext cx="5278437" cy="4144212"/>
          </a:xfrm>
          <a:solidFill>
            <a:srgbClr val="E1F0E8">
              <a:alpha val="80000"/>
            </a:srgbClr>
          </a:solidFill>
        </p:spPr>
        <p:txBody>
          <a:bodyPr lIns="288000" tIns="288000" rIns="216000" bIns="144000"/>
          <a:lstStyle>
            <a:lvl1pPr>
              <a:defRPr sz="2000">
                <a:solidFill>
                  <a:schemeClr val="bg1"/>
                </a:solidFill>
              </a:defRPr>
            </a:lvl1pPr>
            <a:lvl2pPr marL="7937" indent="0">
              <a:buFontTx/>
              <a:buNone/>
              <a:defRPr sz="1300" b="1"/>
            </a:lvl2pPr>
            <a:lvl3pPr marL="9525" indent="0">
              <a:buFontTx/>
              <a:buNone/>
              <a:tabLst/>
              <a:defRPr/>
            </a:lvl3pPr>
          </a:lstStyle>
          <a:p>
            <a:pPr lvl="0"/>
            <a:r>
              <a:rPr lang="fr-FR"/>
              <a:t>Cliquez pour modifier les styles du texte du masque</a:t>
            </a:r>
          </a:p>
          <a:p>
            <a:pPr lvl="1"/>
            <a:r>
              <a:rPr lang="fr-FR"/>
              <a:t>Deuxième niveau</a:t>
            </a:r>
          </a:p>
          <a:p>
            <a:pPr lvl="2"/>
            <a:r>
              <a:rPr lang="fr-FR"/>
              <a:t>Troisième niveau</a:t>
            </a:r>
          </a:p>
        </p:txBody>
      </p:sp>
      <p:sp>
        <p:nvSpPr>
          <p:cNvPr id="13" name="Rectangle 12">
            <a:extLst>
              <a:ext uri="{FF2B5EF4-FFF2-40B4-BE49-F238E27FC236}">
                <a16:creationId xmlns:a16="http://schemas.microsoft.com/office/drawing/2014/main" id="{F7E6DC89-D97F-4CF3-8224-AF00E4C5DD16}"/>
              </a:ext>
            </a:extLst>
          </p:cNvPr>
          <p:cNvSpPr/>
          <p:nvPr userDrawn="1"/>
        </p:nvSpPr>
        <p:spPr>
          <a:xfrm>
            <a:off x="785445" y="2"/>
            <a:ext cx="1942707"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e la date 3">
            <a:extLst>
              <a:ext uri="{FF2B5EF4-FFF2-40B4-BE49-F238E27FC236}">
                <a16:creationId xmlns:a16="http://schemas.microsoft.com/office/drawing/2014/main" id="{63AD40C1-0011-4755-A652-223586D285D1}"/>
              </a:ext>
            </a:extLst>
          </p:cNvPr>
          <p:cNvSpPr>
            <a:spLocks noGrp="1"/>
          </p:cNvSpPr>
          <p:nvPr>
            <p:ph type="dt" sz="half" idx="10"/>
          </p:nvPr>
        </p:nvSpPr>
        <p:spPr>
          <a:xfrm>
            <a:off x="10429187" y="149973"/>
            <a:ext cx="904188" cy="216980"/>
          </a:xfrm>
        </p:spPr>
        <p:txBody>
          <a:bodyPr/>
          <a:lstStyle/>
          <a:p>
            <a:fld id="{263B0606-2D3D-4946-B61D-706B6977CEAE}" type="datetime3">
              <a:rPr lang="fr-FR" smtClean="0"/>
              <a:t>02.11.22</a:t>
            </a:fld>
            <a:endParaRPr lang="fr-FR"/>
          </a:p>
        </p:txBody>
      </p:sp>
      <p:sp>
        <p:nvSpPr>
          <p:cNvPr id="15" name="Espace réservé du pied de page 4">
            <a:extLst>
              <a:ext uri="{FF2B5EF4-FFF2-40B4-BE49-F238E27FC236}">
                <a16:creationId xmlns:a16="http://schemas.microsoft.com/office/drawing/2014/main" id="{F5685345-7998-4D03-ADA2-784107D176CD}"/>
              </a:ext>
            </a:extLst>
          </p:cNvPr>
          <p:cNvSpPr>
            <a:spLocks noGrp="1"/>
          </p:cNvSpPr>
          <p:nvPr>
            <p:ph type="ftr" sz="quarter" idx="11"/>
          </p:nvPr>
        </p:nvSpPr>
        <p:spPr>
          <a:xfrm>
            <a:off x="418706" y="149973"/>
            <a:ext cx="5677293" cy="216981"/>
          </a:xfrm>
        </p:spPr>
        <p:txBody>
          <a:bodyPr/>
          <a:lstStyle/>
          <a:p>
            <a:r>
              <a:rPr lang="fr-FR"/>
              <a:t>Titre de la présentation</a:t>
            </a:r>
          </a:p>
        </p:txBody>
      </p:sp>
      <p:sp>
        <p:nvSpPr>
          <p:cNvPr id="16" name="Espace réservé du numéro de diapositive 5">
            <a:extLst>
              <a:ext uri="{FF2B5EF4-FFF2-40B4-BE49-F238E27FC236}">
                <a16:creationId xmlns:a16="http://schemas.microsoft.com/office/drawing/2014/main" id="{D2F230CB-C913-40E3-BE1F-4A9B629047C7}"/>
              </a:ext>
            </a:extLst>
          </p:cNvPr>
          <p:cNvSpPr>
            <a:spLocks noGrp="1"/>
          </p:cNvSpPr>
          <p:nvPr>
            <p:ph type="sldNum" sz="quarter" idx="12"/>
          </p:nvPr>
        </p:nvSpPr>
        <p:spPr>
          <a:xfrm>
            <a:off x="11564332" y="149973"/>
            <a:ext cx="454843" cy="216980"/>
          </a:xfrm>
        </p:spPr>
        <p:txBody>
          <a:bodyPr/>
          <a:lstStyle/>
          <a:p>
            <a:fld id="{67C35F49-E104-8448-9360-09FE91278B5B}" type="slidenum">
              <a:rPr lang="fr-FR" smtClean="0"/>
              <a:t>‹#›</a:t>
            </a:fld>
            <a:endParaRPr lang="fr-FR"/>
          </a:p>
        </p:txBody>
      </p:sp>
      <p:sp>
        <p:nvSpPr>
          <p:cNvPr id="18" name="Espace réservé du contenu 2">
            <a:extLst>
              <a:ext uri="{FF2B5EF4-FFF2-40B4-BE49-F238E27FC236}">
                <a16:creationId xmlns:a16="http://schemas.microsoft.com/office/drawing/2014/main" id="{9D3A71AB-49E5-4A52-87DE-9DEAF11B6C63}"/>
              </a:ext>
            </a:extLst>
          </p:cNvPr>
          <p:cNvSpPr>
            <a:spLocks noGrp="1"/>
          </p:cNvSpPr>
          <p:nvPr>
            <p:ph idx="13"/>
          </p:nvPr>
        </p:nvSpPr>
        <p:spPr>
          <a:xfrm>
            <a:off x="986773" y="991791"/>
            <a:ext cx="10314272" cy="583671"/>
          </a:xfrm>
        </p:spPr>
        <p:txBody>
          <a:bodyPr/>
          <a:lstStyle>
            <a:lvl1pPr>
              <a:lnSpc>
                <a:spcPts val="1600"/>
              </a:lnSpc>
              <a:defRPr sz="1600" b="0">
                <a:solidFill>
                  <a:schemeClr val="tx2"/>
                </a:solidFill>
              </a:defRPr>
            </a:lvl1pPr>
          </a:lstStyle>
          <a:p>
            <a:pPr lvl="0"/>
            <a:r>
              <a:rPr lang="fr-FR"/>
              <a:t>Cliquez pour modifier les styles du texte du masque</a:t>
            </a:r>
          </a:p>
        </p:txBody>
      </p:sp>
      <p:cxnSp>
        <p:nvCxnSpPr>
          <p:cNvPr id="19" name="Connecteur droit 18">
            <a:extLst>
              <a:ext uri="{FF2B5EF4-FFF2-40B4-BE49-F238E27FC236}">
                <a16:creationId xmlns:a16="http://schemas.microsoft.com/office/drawing/2014/main" id="{001A3CA1-C3A8-4B90-8E86-DF5FFD3170BE}"/>
              </a:ext>
            </a:extLst>
          </p:cNvPr>
          <p:cNvCxnSpPr/>
          <p:nvPr userDrawn="1"/>
        </p:nvCxnSpPr>
        <p:spPr>
          <a:xfrm>
            <a:off x="11444141" y="187200"/>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itre 7">
            <a:extLst>
              <a:ext uri="{FF2B5EF4-FFF2-40B4-BE49-F238E27FC236}">
                <a16:creationId xmlns:a16="http://schemas.microsoft.com/office/drawing/2014/main" id="{57CE1240-526A-41E3-A4AD-1043C133EF58}"/>
              </a:ext>
            </a:extLst>
          </p:cNvPr>
          <p:cNvSpPr>
            <a:spLocks noGrp="1"/>
          </p:cNvSpPr>
          <p:nvPr>
            <p:ph type="title"/>
          </p:nvPr>
        </p:nvSpPr>
        <p:spPr>
          <a:xfrm>
            <a:off x="986773" y="330048"/>
            <a:ext cx="10314272" cy="575843"/>
          </a:xfrm>
        </p:spPr>
        <p:txBody>
          <a:bodyPr/>
          <a:lstStyle/>
          <a:p>
            <a:r>
              <a:rPr lang="fr-FR"/>
              <a:t>Modifiez le style du titre</a:t>
            </a:r>
          </a:p>
        </p:txBody>
      </p:sp>
    </p:spTree>
    <p:extLst>
      <p:ext uri="{BB962C8B-B14F-4D97-AF65-F5344CB8AC3E}">
        <p14:creationId xmlns:p14="http://schemas.microsoft.com/office/powerpoint/2010/main" val="541751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e - 2 col">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2F0EE71-F919-4793-A9AB-EFCF7C72495B}"/>
              </a:ext>
            </a:extLst>
          </p:cNvPr>
          <p:cNvPicPr>
            <a:picLocks noChangeAspect="1"/>
          </p:cNvPicPr>
          <p:nvPr userDrawn="1"/>
        </p:nvPicPr>
        <p:blipFill rotWithShape="1">
          <a:blip r:embed="rId2"/>
          <a:srcRect l="9656" t="11759" r="7195" b="14246"/>
          <a:stretch/>
        </p:blipFill>
        <p:spPr>
          <a:xfrm>
            <a:off x="10035392" y="19780"/>
            <a:ext cx="1473472" cy="1499053"/>
          </a:xfrm>
          <a:prstGeom prst="rect">
            <a:avLst/>
          </a:prstGeom>
        </p:spPr>
      </p:pic>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796633" y="3429000"/>
            <a:ext cx="5079125" cy="3037788"/>
          </a:xfrm>
        </p:spPr>
        <p:txBody>
          <a:bodyPr/>
          <a:lstStyle>
            <a:lvl1pPr marL="285750" indent="-285750">
              <a:buSzPct val="125000"/>
              <a:buFontTx/>
              <a:buBlip>
                <a:blip r:embed="rId3"/>
              </a:buBlip>
              <a:defRPr sz="1700"/>
            </a:lvl1pPr>
            <a:lvl2pPr marL="7937" indent="0">
              <a:buFont typeface="Arial" panose="020B0604020202020204" pitchFamily="34" charset="0"/>
              <a:buNone/>
              <a:defRPr sz="1300" b="1"/>
            </a:lvl2pPr>
            <a:lvl3pPr marL="9525" indent="0">
              <a:buNone/>
              <a:tabLst/>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llipse 11">
            <a:extLst>
              <a:ext uri="{FF2B5EF4-FFF2-40B4-BE49-F238E27FC236}">
                <a16:creationId xmlns:a16="http://schemas.microsoft.com/office/drawing/2014/main" id="{4A49DC1D-16B4-B649-81B2-3A8F340D925F}"/>
              </a:ext>
            </a:extLst>
          </p:cNvPr>
          <p:cNvSpPr/>
          <p:nvPr userDrawn="1"/>
        </p:nvSpPr>
        <p:spPr>
          <a:xfrm>
            <a:off x="808596" y="2220265"/>
            <a:ext cx="916828" cy="94294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B81A18DB-88C4-8A4F-BC57-B3F5BA39E8D2}"/>
              </a:ext>
            </a:extLst>
          </p:cNvPr>
          <p:cNvSpPr/>
          <p:nvPr userDrawn="1"/>
        </p:nvSpPr>
        <p:spPr>
          <a:xfrm>
            <a:off x="6260235" y="2220265"/>
            <a:ext cx="916828" cy="9429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Espace réservé du contenu 2">
            <a:extLst>
              <a:ext uri="{FF2B5EF4-FFF2-40B4-BE49-F238E27FC236}">
                <a16:creationId xmlns:a16="http://schemas.microsoft.com/office/drawing/2014/main" id="{56C87AE6-77FD-084B-BAE6-8DF693A97D36}"/>
              </a:ext>
            </a:extLst>
          </p:cNvPr>
          <p:cNvSpPr>
            <a:spLocks noGrp="1"/>
          </p:cNvSpPr>
          <p:nvPr>
            <p:ph idx="15"/>
          </p:nvPr>
        </p:nvSpPr>
        <p:spPr>
          <a:xfrm>
            <a:off x="6274674" y="3429000"/>
            <a:ext cx="5079125" cy="3037788"/>
          </a:xfrm>
        </p:spPr>
        <p:txBody>
          <a:bodyPr/>
          <a:lstStyle>
            <a:lvl1pPr marL="285750" indent="-285750">
              <a:buSzPct val="125000"/>
              <a:buFontTx/>
              <a:buBlip>
                <a:blip r:embed="rId3"/>
              </a:buBlip>
              <a:defRPr sz="1700"/>
            </a:lvl1pPr>
            <a:lvl2pPr marL="7937" indent="0">
              <a:buFont typeface="Arial" panose="020B0604020202020204" pitchFamily="34" charset="0"/>
              <a:buNone/>
              <a:defRPr sz="1300" b="1"/>
            </a:lvl2pPr>
            <a:lvl3pPr marL="9525" indent="0">
              <a:buNone/>
              <a:tabLst/>
              <a:defRPr/>
            </a:lvl3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Rectangle 14">
            <a:extLst>
              <a:ext uri="{FF2B5EF4-FFF2-40B4-BE49-F238E27FC236}">
                <a16:creationId xmlns:a16="http://schemas.microsoft.com/office/drawing/2014/main" id="{F7873197-D397-44D6-A255-558B61A2870C}"/>
              </a:ext>
            </a:extLst>
          </p:cNvPr>
          <p:cNvSpPr/>
          <p:nvPr userDrawn="1"/>
        </p:nvSpPr>
        <p:spPr>
          <a:xfrm>
            <a:off x="785445" y="2"/>
            <a:ext cx="1942707"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e la date 3">
            <a:extLst>
              <a:ext uri="{FF2B5EF4-FFF2-40B4-BE49-F238E27FC236}">
                <a16:creationId xmlns:a16="http://schemas.microsoft.com/office/drawing/2014/main" id="{C84F587B-78EF-49C8-960E-9BBC613D6AE1}"/>
              </a:ext>
            </a:extLst>
          </p:cNvPr>
          <p:cNvSpPr>
            <a:spLocks noGrp="1"/>
          </p:cNvSpPr>
          <p:nvPr>
            <p:ph type="dt" sz="half" idx="10"/>
          </p:nvPr>
        </p:nvSpPr>
        <p:spPr>
          <a:xfrm>
            <a:off x="10429187" y="149973"/>
            <a:ext cx="904188" cy="216980"/>
          </a:xfrm>
        </p:spPr>
        <p:txBody>
          <a:bodyPr/>
          <a:lstStyle/>
          <a:p>
            <a:fld id="{263B0606-2D3D-4946-B61D-706B6977CEAE}" type="datetime3">
              <a:rPr lang="fr-FR" smtClean="0"/>
              <a:t>02.11.22</a:t>
            </a:fld>
            <a:endParaRPr lang="fr-FR"/>
          </a:p>
        </p:txBody>
      </p:sp>
      <p:sp>
        <p:nvSpPr>
          <p:cNvPr id="17" name="Espace réservé du pied de page 4">
            <a:extLst>
              <a:ext uri="{FF2B5EF4-FFF2-40B4-BE49-F238E27FC236}">
                <a16:creationId xmlns:a16="http://schemas.microsoft.com/office/drawing/2014/main" id="{8F449FCF-5271-4683-A9E5-3EE2E080EA28}"/>
              </a:ext>
            </a:extLst>
          </p:cNvPr>
          <p:cNvSpPr>
            <a:spLocks noGrp="1"/>
          </p:cNvSpPr>
          <p:nvPr>
            <p:ph type="ftr" sz="quarter" idx="11"/>
          </p:nvPr>
        </p:nvSpPr>
        <p:spPr>
          <a:xfrm>
            <a:off x="418706" y="149973"/>
            <a:ext cx="5677293" cy="216981"/>
          </a:xfrm>
        </p:spPr>
        <p:txBody>
          <a:bodyPr/>
          <a:lstStyle/>
          <a:p>
            <a:r>
              <a:rPr lang="fr-FR"/>
              <a:t>Titre de la présentation</a:t>
            </a:r>
          </a:p>
        </p:txBody>
      </p:sp>
      <p:sp>
        <p:nvSpPr>
          <p:cNvPr id="18" name="Espace réservé du numéro de diapositive 5">
            <a:extLst>
              <a:ext uri="{FF2B5EF4-FFF2-40B4-BE49-F238E27FC236}">
                <a16:creationId xmlns:a16="http://schemas.microsoft.com/office/drawing/2014/main" id="{03551709-50EF-468B-91E0-D455376116A1}"/>
              </a:ext>
            </a:extLst>
          </p:cNvPr>
          <p:cNvSpPr>
            <a:spLocks noGrp="1"/>
          </p:cNvSpPr>
          <p:nvPr>
            <p:ph type="sldNum" sz="quarter" idx="12"/>
          </p:nvPr>
        </p:nvSpPr>
        <p:spPr>
          <a:xfrm>
            <a:off x="11564332" y="149973"/>
            <a:ext cx="454843" cy="216980"/>
          </a:xfrm>
        </p:spPr>
        <p:txBody>
          <a:bodyPr/>
          <a:lstStyle/>
          <a:p>
            <a:fld id="{67C35F49-E104-8448-9360-09FE91278B5B}" type="slidenum">
              <a:rPr lang="fr-FR" smtClean="0"/>
              <a:t>‹#›</a:t>
            </a:fld>
            <a:endParaRPr lang="fr-FR"/>
          </a:p>
        </p:txBody>
      </p:sp>
      <p:sp>
        <p:nvSpPr>
          <p:cNvPr id="20" name="Espace réservé du contenu 2">
            <a:extLst>
              <a:ext uri="{FF2B5EF4-FFF2-40B4-BE49-F238E27FC236}">
                <a16:creationId xmlns:a16="http://schemas.microsoft.com/office/drawing/2014/main" id="{986FFF35-A1BE-448C-A0B6-744CBCEDA8EA}"/>
              </a:ext>
            </a:extLst>
          </p:cNvPr>
          <p:cNvSpPr>
            <a:spLocks noGrp="1"/>
          </p:cNvSpPr>
          <p:nvPr>
            <p:ph idx="13"/>
          </p:nvPr>
        </p:nvSpPr>
        <p:spPr>
          <a:xfrm>
            <a:off x="986773" y="991791"/>
            <a:ext cx="10314272" cy="583671"/>
          </a:xfrm>
        </p:spPr>
        <p:txBody>
          <a:bodyPr/>
          <a:lstStyle>
            <a:lvl1pPr>
              <a:lnSpc>
                <a:spcPts val="1600"/>
              </a:lnSpc>
              <a:defRPr sz="1600" b="0">
                <a:solidFill>
                  <a:schemeClr val="tx2"/>
                </a:solidFill>
              </a:defRPr>
            </a:lvl1pPr>
          </a:lstStyle>
          <a:p>
            <a:pPr lvl="0"/>
            <a:r>
              <a:rPr lang="fr-FR"/>
              <a:t>Cliquez pour modifier les styles du texte du masque</a:t>
            </a:r>
          </a:p>
        </p:txBody>
      </p:sp>
      <p:cxnSp>
        <p:nvCxnSpPr>
          <p:cNvPr id="21" name="Connecteur droit 20">
            <a:extLst>
              <a:ext uri="{FF2B5EF4-FFF2-40B4-BE49-F238E27FC236}">
                <a16:creationId xmlns:a16="http://schemas.microsoft.com/office/drawing/2014/main" id="{A339ADF9-8A32-4192-9950-76EC55C7EF9C}"/>
              </a:ext>
            </a:extLst>
          </p:cNvPr>
          <p:cNvCxnSpPr/>
          <p:nvPr userDrawn="1"/>
        </p:nvCxnSpPr>
        <p:spPr>
          <a:xfrm>
            <a:off x="11444141" y="187200"/>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itre 7">
            <a:extLst>
              <a:ext uri="{FF2B5EF4-FFF2-40B4-BE49-F238E27FC236}">
                <a16:creationId xmlns:a16="http://schemas.microsoft.com/office/drawing/2014/main" id="{87EC39D0-849A-4575-81D2-9CBF4A621E39}"/>
              </a:ext>
            </a:extLst>
          </p:cNvPr>
          <p:cNvSpPr>
            <a:spLocks noGrp="1"/>
          </p:cNvSpPr>
          <p:nvPr>
            <p:ph type="title"/>
          </p:nvPr>
        </p:nvSpPr>
        <p:spPr>
          <a:xfrm>
            <a:off x="986773" y="330048"/>
            <a:ext cx="10314272" cy="575843"/>
          </a:xfrm>
        </p:spPr>
        <p:txBody>
          <a:bodyPr/>
          <a:lstStyle/>
          <a:p>
            <a:r>
              <a:rPr lang="fr-FR"/>
              <a:t>Modifiez le style du titre</a:t>
            </a:r>
          </a:p>
        </p:txBody>
      </p:sp>
    </p:spTree>
    <p:extLst>
      <p:ext uri="{BB962C8B-B14F-4D97-AF65-F5344CB8AC3E}">
        <p14:creationId xmlns:p14="http://schemas.microsoft.com/office/powerpoint/2010/main" val="721519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e + encadré ">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EF7716CF-518C-4746-8629-416A45083748}"/>
              </a:ext>
            </a:extLst>
          </p:cNvPr>
          <p:cNvPicPr>
            <a:picLocks noChangeAspect="1"/>
          </p:cNvPicPr>
          <p:nvPr userDrawn="1"/>
        </p:nvPicPr>
        <p:blipFill rotWithShape="1">
          <a:blip r:embed="rId2"/>
          <a:srcRect l="9656" t="11759" r="7195" b="14246"/>
          <a:stretch/>
        </p:blipFill>
        <p:spPr>
          <a:xfrm>
            <a:off x="10035392" y="19780"/>
            <a:ext cx="1473472" cy="1499053"/>
          </a:xfrm>
          <a:prstGeom prst="rect">
            <a:avLst/>
          </a:prstGeom>
        </p:spPr>
      </p:pic>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796634" y="1992429"/>
            <a:ext cx="5257799" cy="4474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Rectangle 11">
            <a:extLst>
              <a:ext uri="{FF2B5EF4-FFF2-40B4-BE49-F238E27FC236}">
                <a16:creationId xmlns:a16="http://schemas.microsoft.com/office/drawing/2014/main" id="{DE312786-C1E6-4C4F-B766-F356B04AC994}"/>
              </a:ext>
            </a:extLst>
          </p:cNvPr>
          <p:cNvSpPr/>
          <p:nvPr userDrawn="1"/>
        </p:nvSpPr>
        <p:spPr>
          <a:xfrm>
            <a:off x="8149421" y="5345161"/>
            <a:ext cx="1520846" cy="1518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8170472C-F7E0-E141-89A4-22397EBFC76D}"/>
              </a:ext>
            </a:extLst>
          </p:cNvPr>
          <p:cNvSpPr/>
          <p:nvPr userDrawn="1"/>
        </p:nvSpPr>
        <p:spPr>
          <a:xfrm>
            <a:off x="9670267" y="2826787"/>
            <a:ext cx="2521733" cy="251837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ED6C7E"/>
              </a:solidFill>
            </a:endParaRPr>
          </a:p>
        </p:txBody>
      </p:sp>
      <p:sp>
        <p:nvSpPr>
          <p:cNvPr id="7" name="Espace réservé du texte 6">
            <a:extLst>
              <a:ext uri="{FF2B5EF4-FFF2-40B4-BE49-F238E27FC236}">
                <a16:creationId xmlns:a16="http://schemas.microsoft.com/office/drawing/2014/main" id="{7915DB64-4DD9-6740-AECD-636847400863}"/>
              </a:ext>
            </a:extLst>
          </p:cNvPr>
          <p:cNvSpPr>
            <a:spLocks noGrp="1"/>
          </p:cNvSpPr>
          <p:nvPr>
            <p:ph type="body" sz="quarter" idx="14"/>
          </p:nvPr>
        </p:nvSpPr>
        <p:spPr>
          <a:xfrm>
            <a:off x="9869214" y="2826787"/>
            <a:ext cx="2149749" cy="2518375"/>
          </a:xfrm>
        </p:spPr>
        <p:txBody>
          <a:bodyPr anchor="ctr"/>
          <a:lstStyle>
            <a:lvl1pPr>
              <a:defRPr sz="1600" b="1">
                <a:solidFill>
                  <a:schemeClr val="tx2"/>
                </a:solidFill>
              </a:defRPr>
            </a:lvl1pPr>
            <a:lvl2pPr marL="7937" indent="0">
              <a:buFont typeface="Arial" panose="020B0604020202020204" pitchFamily="34" charset="0"/>
              <a:buNone/>
              <a:defRPr lang="fr-FR" sz="1200" kern="1200" dirty="0" smtClean="0">
                <a:solidFill>
                  <a:schemeClr val="tx2"/>
                </a:solidFill>
                <a:latin typeface="+mn-lt"/>
                <a:ea typeface="+mn-ea"/>
                <a:cs typeface="+mn-cs"/>
              </a:defRPr>
            </a:lvl2pPr>
          </a:lstStyle>
          <a:p>
            <a:pPr lvl="0"/>
            <a:r>
              <a:rPr lang="fr-FR"/>
              <a:t>Cliquez pour modifier les styles du texte du masque</a:t>
            </a:r>
          </a:p>
          <a:p>
            <a:pPr lvl="1"/>
            <a:r>
              <a:rPr lang="fr-FR"/>
              <a:t>Deuxième niveau</a:t>
            </a:r>
          </a:p>
        </p:txBody>
      </p:sp>
      <p:sp>
        <p:nvSpPr>
          <p:cNvPr id="15" name="Rectangle 14">
            <a:extLst>
              <a:ext uri="{FF2B5EF4-FFF2-40B4-BE49-F238E27FC236}">
                <a16:creationId xmlns:a16="http://schemas.microsoft.com/office/drawing/2014/main" id="{E9F28E6F-D0B7-418F-BD4E-CD6F6A53BBF9}"/>
              </a:ext>
            </a:extLst>
          </p:cNvPr>
          <p:cNvSpPr/>
          <p:nvPr userDrawn="1"/>
        </p:nvSpPr>
        <p:spPr>
          <a:xfrm>
            <a:off x="785445" y="2"/>
            <a:ext cx="1942707"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e la date 3">
            <a:extLst>
              <a:ext uri="{FF2B5EF4-FFF2-40B4-BE49-F238E27FC236}">
                <a16:creationId xmlns:a16="http://schemas.microsoft.com/office/drawing/2014/main" id="{6FA68F29-8832-4823-980D-22469B81F3C8}"/>
              </a:ext>
            </a:extLst>
          </p:cNvPr>
          <p:cNvSpPr>
            <a:spLocks noGrp="1"/>
          </p:cNvSpPr>
          <p:nvPr>
            <p:ph type="dt" sz="half" idx="10"/>
          </p:nvPr>
        </p:nvSpPr>
        <p:spPr>
          <a:xfrm>
            <a:off x="10429187" y="149973"/>
            <a:ext cx="904188" cy="216980"/>
          </a:xfrm>
        </p:spPr>
        <p:txBody>
          <a:bodyPr/>
          <a:lstStyle/>
          <a:p>
            <a:fld id="{263B0606-2D3D-4946-B61D-706B6977CEAE}" type="datetime3">
              <a:rPr lang="fr-FR" smtClean="0"/>
              <a:t>02.11.22</a:t>
            </a:fld>
            <a:endParaRPr lang="fr-FR"/>
          </a:p>
        </p:txBody>
      </p:sp>
      <p:sp>
        <p:nvSpPr>
          <p:cNvPr id="17" name="Espace réservé du pied de page 4">
            <a:extLst>
              <a:ext uri="{FF2B5EF4-FFF2-40B4-BE49-F238E27FC236}">
                <a16:creationId xmlns:a16="http://schemas.microsoft.com/office/drawing/2014/main" id="{859D01F9-7F0E-4E01-AC5C-29EA15461EF4}"/>
              </a:ext>
            </a:extLst>
          </p:cNvPr>
          <p:cNvSpPr>
            <a:spLocks noGrp="1"/>
          </p:cNvSpPr>
          <p:nvPr>
            <p:ph type="ftr" sz="quarter" idx="11"/>
          </p:nvPr>
        </p:nvSpPr>
        <p:spPr>
          <a:xfrm>
            <a:off x="418706" y="149973"/>
            <a:ext cx="5677293" cy="216981"/>
          </a:xfrm>
        </p:spPr>
        <p:txBody>
          <a:bodyPr/>
          <a:lstStyle/>
          <a:p>
            <a:r>
              <a:rPr lang="fr-FR"/>
              <a:t>Titre de la présentation</a:t>
            </a:r>
          </a:p>
        </p:txBody>
      </p:sp>
      <p:sp>
        <p:nvSpPr>
          <p:cNvPr id="18" name="Espace réservé du numéro de diapositive 5">
            <a:extLst>
              <a:ext uri="{FF2B5EF4-FFF2-40B4-BE49-F238E27FC236}">
                <a16:creationId xmlns:a16="http://schemas.microsoft.com/office/drawing/2014/main" id="{AE23B032-AFEA-41BC-839E-C32C69521AEC}"/>
              </a:ext>
            </a:extLst>
          </p:cNvPr>
          <p:cNvSpPr>
            <a:spLocks noGrp="1"/>
          </p:cNvSpPr>
          <p:nvPr>
            <p:ph type="sldNum" sz="quarter" idx="12"/>
          </p:nvPr>
        </p:nvSpPr>
        <p:spPr>
          <a:xfrm>
            <a:off x="11564332" y="149973"/>
            <a:ext cx="454843" cy="216980"/>
          </a:xfrm>
        </p:spPr>
        <p:txBody>
          <a:bodyPr/>
          <a:lstStyle/>
          <a:p>
            <a:fld id="{67C35F49-E104-8448-9360-09FE91278B5B}" type="slidenum">
              <a:rPr lang="fr-FR" smtClean="0"/>
              <a:t>‹#›</a:t>
            </a:fld>
            <a:endParaRPr lang="fr-FR"/>
          </a:p>
        </p:txBody>
      </p:sp>
      <p:sp>
        <p:nvSpPr>
          <p:cNvPr id="19" name="Espace réservé du contenu 2">
            <a:extLst>
              <a:ext uri="{FF2B5EF4-FFF2-40B4-BE49-F238E27FC236}">
                <a16:creationId xmlns:a16="http://schemas.microsoft.com/office/drawing/2014/main" id="{B96B5807-5436-4B5E-8D37-34D976E828D8}"/>
              </a:ext>
            </a:extLst>
          </p:cNvPr>
          <p:cNvSpPr>
            <a:spLocks noGrp="1"/>
          </p:cNvSpPr>
          <p:nvPr>
            <p:ph idx="13"/>
          </p:nvPr>
        </p:nvSpPr>
        <p:spPr>
          <a:xfrm>
            <a:off x="986773" y="991791"/>
            <a:ext cx="10314272" cy="583671"/>
          </a:xfrm>
        </p:spPr>
        <p:txBody>
          <a:bodyPr/>
          <a:lstStyle>
            <a:lvl1pPr>
              <a:lnSpc>
                <a:spcPts val="1600"/>
              </a:lnSpc>
              <a:defRPr sz="1600" b="0">
                <a:solidFill>
                  <a:schemeClr val="tx2"/>
                </a:solidFill>
              </a:defRPr>
            </a:lvl1pPr>
          </a:lstStyle>
          <a:p>
            <a:pPr lvl="0"/>
            <a:r>
              <a:rPr lang="fr-FR"/>
              <a:t>Cliquez pour modifier les styles du texte du masque</a:t>
            </a:r>
          </a:p>
        </p:txBody>
      </p:sp>
      <p:cxnSp>
        <p:nvCxnSpPr>
          <p:cNvPr id="20" name="Connecteur droit 19">
            <a:extLst>
              <a:ext uri="{FF2B5EF4-FFF2-40B4-BE49-F238E27FC236}">
                <a16:creationId xmlns:a16="http://schemas.microsoft.com/office/drawing/2014/main" id="{D1DBAC87-25A0-4313-9B62-9727AE39ADBC}"/>
              </a:ext>
            </a:extLst>
          </p:cNvPr>
          <p:cNvCxnSpPr/>
          <p:nvPr userDrawn="1"/>
        </p:nvCxnSpPr>
        <p:spPr>
          <a:xfrm>
            <a:off x="11444141" y="187200"/>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itre 7">
            <a:extLst>
              <a:ext uri="{FF2B5EF4-FFF2-40B4-BE49-F238E27FC236}">
                <a16:creationId xmlns:a16="http://schemas.microsoft.com/office/drawing/2014/main" id="{819358FE-DBF2-41DF-A2EA-6EF70ACE2A4E}"/>
              </a:ext>
            </a:extLst>
          </p:cNvPr>
          <p:cNvSpPr>
            <a:spLocks noGrp="1"/>
          </p:cNvSpPr>
          <p:nvPr>
            <p:ph type="title"/>
          </p:nvPr>
        </p:nvSpPr>
        <p:spPr>
          <a:xfrm>
            <a:off x="986773" y="330048"/>
            <a:ext cx="10314272" cy="575843"/>
          </a:xfrm>
        </p:spPr>
        <p:txBody>
          <a:bodyPr/>
          <a:lstStyle/>
          <a:p>
            <a:r>
              <a:rPr lang="fr-FR"/>
              <a:t>Modifiez le style du titre</a:t>
            </a:r>
          </a:p>
        </p:txBody>
      </p:sp>
    </p:spTree>
    <p:extLst>
      <p:ext uri="{BB962C8B-B14F-4D97-AF65-F5344CB8AC3E}">
        <p14:creationId xmlns:p14="http://schemas.microsoft.com/office/powerpoint/2010/main" val="263416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e + encadré frambois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9E155755-027F-4D23-8DEC-3519E7F71E83}"/>
              </a:ext>
            </a:extLst>
          </p:cNvPr>
          <p:cNvPicPr>
            <a:picLocks noChangeAspect="1"/>
          </p:cNvPicPr>
          <p:nvPr userDrawn="1"/>
        </p:nvPicPr>
        <p:blipFill rotWithShape="1">
          <a:blip r:embed="rId2"/>
          <a:srcRect l="9656" t="11759" r="7195" b="14246"/>
          <a:stretch/>
        </p:blipFill>
        <p:spPr>
          <a:xfrm>
            <a:off x="10035392" y="19780"/>
            <a:ext cx="1473472" cy="1499053"/>
          </a:xfrm>
          <a:prstGeom prst="rect">
            <a:avLst/>
          </a:prstGeom>
        </p:spPr>
      </p:pic>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796634" y="1992429"/>
            <a:ext cx="5257799" cy="4474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Rectangle 11">
            <a:extLst>
              <a:ext uri="{FF2B5EF4-FFF2-40B4-BE49-F238E27FC236}">
                <a16:creationId xmlns:a16="http://schemas.microsoft.com/office/drawing/2014/main" id="{DE312786-C1E6-4C4F-B766-F356B04AC994}"/>
              </a:ext>
            </a:extLst>
          </p:cNvPr>
          <p:cNvSpPr/>
          <p:nvPr userDrawn="1"/>
        </p:nvSpPr>
        <p:spPr>
          <a:xfrm>
            <a:off x="8149421" y="5345161"/>
            <a:ext cx="1520846" cy="1518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8170472C-F7E0-E141-89A4-22397EBFC76D}"/>
              </a:ext>
            </a:extLst>
          </p:cNvPr>
          <p:cNvSpPr/>
          <p:nvPr userDrawn="1"/>
        </p:nvSpPr>
        <p:spPr>
          <a:xfrm>
            <a:off x="9670267" y="2826787"/>
            <a:ext cx="2521733" cy="251837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ED6C7E"/>
              </a:solidFill>
            </a:endParaRPr>
          </a:p>
        </p:txBody>
      </p:sp>
      <p:sp>
        <p:nvSpPr>
          <p:cNvPr id="7" name="Espace réservé du texte 6">
            <a:extLst>
              <a:ext uri="{FF2B5EF4-FFF2-40B4-BE49-F238E27FC236}">
                <a16:creationId xmlns:a16="http://schemas.microsoft.com/office/drawing/2014/main" id="{7915DB64-4DD9-6740-AECD-636847400863}"/>
              </a:ext>
            </a:extLst>
          </p:cNvPr>
          <p:cNvSpPr>
            <a:spLocks noGrp="1"/>
          </p:cNvSpPr>
          <p:nvPr>
            <p:ph type="body" sz="quarter" idx="14"/>
          </p:nvPr>
        </p:nvSpPr>
        <p:spPr>
          <a:xfrm>
            <a:off x="9869214" y="2826787"/>
            <a:ext cx="2149749" cy="2518375"/>
          </a:xfrm>
        </p:spPr>
        <p:txBody>
          <a:bodyPr anchor="ctr"/>
          <a:lstStyle>
            <a:lvl1pPr>
              <a:defRPr sz="1600" b="1">
                <a:solidFill>
                  <a:schemeClr val="tx2"/>
                </a:solidFill>
              </a:defRPr>
            </a:lvl1pPr>
            <a:lvl2pPr marL="7937" indent="0">
              <a:buFont typeface="Arial" panose="020B0604020202020204" pitchFamily="34" charset="0"/>
              <a:buNone/>
              <a:defRPr lang="fr-FR" sz="1200" kern="1200" dirty="0" smtClean="0">
                <a:solidFill>
                  <a:schemeClr val="tx2"/>
                </a:solidFill>
                <a:latin typeface="+mn-lt"/>
                <a:ea typeface="+mn-ea"/>
                <a:cs typeface="+mn-cs"/>
              </a:defRPr>
            </a:lvl2pPr>
          </a:lstStyle>
          <a:p>
            <a:pPr lvl="0"/>
            <a:r>
              <a:rPr lang="fr-FR"/>
              <a:t>Cliquez pour modifier les styles du texte du masque</a:t>
            </a:r>
          </a:p>
          <a:p>
            <a:pPr lvl="1"/>
            <a:r>
              <a:rPr lang="fr-FR"/>
              <a:t>Deuxième niveau</a:t>
            </a:r>
          </a:p>
        </p:txBody>
      </p:sp>
      <p:sp>
        <p:nvSpPr>
          <p:cNvPr id="15" name="Rectangle 14">
            <a:extLst>
              <a:ext uri="{FF2B5EF4-FFF2-40B4-BE49-F238E27FC236}">
                <a16:creationId xmlns:a16="http://schemas.microsoft.com/office/drawing/2014/main" id="{66ED2C52-BD08-4B08-9C6C-4605A263B74A}"/>
              </a:ext>
            </a:extLst>
          </p:cNvPr>
          <p:cNvSpPr/>
          <p:nvPr userDrawn="1"/>
        </p:nvSpPr>
        <p:spPr>
          <a:xfrm>
            <a:off x="785445" y="2"/>
            <a:ext cx="1942707"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e la date 3">
            <a:extLst>
              <a:ext uri="{FF2B5EF4-FFF2-40B4-BE49-F238E27FC236}">
                <a16:creationId xmlns:a16="http://schemas.microsoft.com/office/drawing/2014/main" id="{0588C61D-B86F-4666-88D1-634403165503}"/>
              </a:ext>
            </a:extLst>
          </p:cNvPr>
          <p:cNvSpPr>
            <a:spLocks noGrp="1"/>
          </p:cNvSpPr>
          <p:nvPr>
            <p:ph type="dt" sz="half" idx="10"/>
          </p:nvPr>
        </p:nvSpPr>
        <p:spPr>
          <a:xfrm>
            <a:off x="10429187" y="149973"/>
            <a:ext cx="904188" cy="216980"/>
          </a:xfrm>
        </p:spPr>
        <p:txBody>
          <a:bodyPr/>
          <a:lstStyle/>
          <a:p>
            <a:fld id="{263B0606-2D3D-4946-B61D-706B6977CEAE}" type="datetime3">
              <a:rPr lang="fr-FR" smtClean="0"/>
              <a:t>02.11.22</a:t>
            </a:fld>
            <a:endParaRPr lang="fr-FR"/>
          </a:p>
        </p:txBody>
      </p:sp>
      <p:sp>
        <p:nvSpPr>
          <p:cNvPr id="17" name="Espace réservé du pied de page 4">
            <a:extLst>
              <a:ext uri="{FF2B5EF4-FFF2-40B4-BE49-F238E27FC236}">
                <a16:creationId xmlns:a16="http://schemas.microsoft.com/office/drawing/2014/main" id="{78423101-AF2D-4A02-842D-D4C4F2E1618B}"/>
              </a:ext>
            </a:extLst>
          </p:cNvPr>
          <p:cNvSpPr>
            <a:spLocks noGrp="1"/>
          </p:cNvSpPr>
          <p:nvPr>
            <p:ph type="ftr" sz="quarter" idx="11"/>
          </p:nvPr>
        </p:nvSpPr>
        <p:spPr>
          <a:xfrm>
            <a:off x="418706" y="149973"/>
            <a:ext cx="5677293" cy="216981"/>
          </a:xfrm>
        </p:spPr>
        <p:txBody>
          <a:bodyPr/>
          <a:lstStyle/>
          <a:p>
            <a:r>
              <a:rPr lang="fr-FR"/>
              <a:t>Titre de la présentation</a:t>
            </a:r>
          </a:p>
        </p:txBody>
      </p:sp>
      <p:sp>
        <p:nvSpPr>
          <p:cNvPr id="18" name="Espace réservé du numéro de diapositive 5">
            <a:extLst>
              <a:ext uri="{FF2B5EF4-FFF2-40B4-BE49-F238E27FC236}">
                <a16:creationId xmlns:a16="http://schemas.microsoft.com/office/drawing/2014/main" id="{B0FD1CDA-CCFC-4FEA-AF48-AF53A347148A}"/>
              </a:ext>
            </a:extLst>
          </p:cNvPr>
          <p:cNvSpPr>
            <a:spLocks noGrp="1"/>
          </p:cNvSpPr>
          <p:nvPr>
            <p:ph type="sldNum" sz="quarter" idx="12"/>
          </p:nvPr>
        </p:nvSpPr>
        <p:spPr>
          <a:xfrm>
            <a:off x="11564332" y="149973"/>
            <a:ext cx="454843" cy="216980"/>
          </a:xfrm>
        </p:spPr>
        <p:txBody>
          <a:bodyPr/>
          <a:lstStyle/>
          <a:p>
            <a:fld id="{67C35F49-E104-8448-9360-09FE91278B5B}" type="slidenum">
              <a:rPr lang="fr-FR" smtClean="0"/>
              <a:t>‹#›</a:t>
            </a:fld>
            <a:endParaRPr lang="fr-FR"/>
          </a:p>
        </p:txBody>
      </p:sp>
      <p:sp>
        <p:nvSpPr>
          <p:cNvPr id="19" name="Espace réservé du contenu 2">
            <a:extLst>
              <a:ext uri="{FF2B5EF4-FFF2-40B4-BE49-F238E27FC236}">
                <a16:creationId xmlns:a16="http://schemas.microsoft.com/office/drawing/2014/main" id="{F5988CB0-B201-4AC4-8F05-0310A2E26F87}"/>
              </a:ext>
            </a:extLst>
          </p:cNvPr>
          <p:cNvSpPr>
            <a:spLocks noGrp="1"/>
          </p:cNvSpPr>
          <p:nvPr>
            <p:ph idx="13"/>
          </p:nvPr>
        </p:nvSpPr>
        <p:spPr>
          <a:xfrm>
            <a:off x="986773" y="991791"/>
            <a:ext cx="10314272" cy="583671"/>
          </a:xfrm>
        </p:spPr>
        <p:txBody>
          <a:bodyPr/>
          <a:lstStyle>
            <a:lvl1pPr>
              <a:lnSpc>
                <a:spcPts val="1600"/>
              </a:lnSpc>
              <a:defRPr sz="1600" b="0">
                <a:solidFill>
                  <a:schemeClr val="tx2"/>
                </a:solidFill>
              </a:defRPr>
            </a:lvl1pPr>
          </a:lstStyle>
          <a:p>
            <a:pPr lvl="0"/>
            <a:r>
              <a:rPr lang="fr-FR"/>
              <a:t>Cliquez pour modifier les styles du texte du masque</a:t>
            </a:r>
          </a:p>
        </p:txBody>
      </p:sp>
      <p:cxnSp>
        <p:nvCxnSpPr>
          <p:cNvPr id="20" name="Connecteur droit 19">
            <a:extLst>
              <a:ext uri="{FF2B5EF4-FFF2-40B4-BE49-F238E27FC236}">
                <a16:creationId xmlns:a16="http://schemas.microsoft.com/office/drawing/2014/main" id="{7BFA7B2F-2DCE-41A3-B0E5-31724C4D0A19}"/>
              </a:ext>
            </a:extLst>
          </p:cNvPr>
          <p:cNvCxnSpPr/>
          <p:nvPr userDrawn="1"/>
        </p:nvCxnSpPr>
        <p:spPr>
          <a:xfrm>
            <a:off x="11444141" y="187200"/>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itre 7">
            <a:extLst>
              <a:ext uri="{FF2B5EF4-FFF2-40B4-BE49-F238E27FC236}">
                <a16:creationId xmlns:a16="http://schemas.microsoft.com/office/drawing/2014/main" id="{F2EFFA80-657A-4C8E-8DB6-70E56960E8D4}"/>
              </a:ext>
            </a:extLst>
          </p:cNvPr>
          <p:cNvSpPr>
            <a:spLocks noGrp="1"/>
          </p:cNvSpPr>
          <p:nvPr>
            <p:ph type="title"/>
          </p:nvPr>
        </p:nvSpPr>
        <p:spPr>
          <a:xfrm>
            <a:off x="986773" y="330048"/>
            <a:ext cx="10314272" cy="575843"/>
          </a:xfrm>
        </p:spPr>
        <p:txBody>
          <a:bodyPr/>
          <a:lstStyle/>
          <a:p>
            <a:r>
              <a:rPr lang="fr-FR"/>
              <a:t>Modifiez le style du titre</a:t>
            </a:r>
          </a:p>
        </p:txBody>
      </p:sp>
    </p:spTree>
    <p:extLst>
      <p:ext uri="{BB962C8B-B14F-4D97-AF65-F5344CB8AC3E}">
        <p14:creationId xmlns:p14="http://schemas.microsoft.com/office/powerpoint/2010/main" val="2952742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uverture logo blanc">
    <p:bg>
      <p:bgPr>
        <a:solidFill>
          <a:schemeClr val="tx2"/>
        </a:solidFill>
        <a:effectLst/>
      </p:bgPr>
    </p:bg>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372AF4DC-74F8-6D49-8D95-F4825119DB48}"/>
              </a:ext>
            </a:extLst>
          </p:cNvPr>
          <p:cNvSpPr>
            <a:spLocks noGrp="1"/>
          </p:cNvSpPr>
          <p:nvPr>
            <p:ph type="pic" sz="quarter" idx="10"/>
          </p:nvPr>
        </p:nvSpPr>
        <p:spPr>
          <a:xfrm>
            <a:off x="6096000" y="0"/>
            <a:ext cx="6096000" cy="6858000"/>
          </a:xfrm>
          <a:solidFill>
            <a:schemeClr val="bg1">
              <a:lumMod val="95000"/>
            </a:schemeClr>
          </a:solidFill>
        </p:spPr>
        <p:txBody>
          <a:bodyPr anchor="ctr"/>
          <a:lstStyle>
            <a:lvl1pPr algn="ctr">
              <a:defRPr sz="1000"/>
            </a:lvl1pPr>
          </a:lstStyle>
          <a:p>
            <a:endParaRPr lang="fr-FR"/>
          </a:p>
        </p:txBody>
      </p:sp>
      <p:sp>
        <p:nvSpPr>
          <p:cNvPr id="2" name="Titre 1">
            <a:extLst>
              <a:ext uri="{FF2B5EF4-FFF2-40B4-BE49-F238E27FC236}">
                <a16:creationId xmlns:a16="http://schemas.microsoft.com/office/drawing/2014/main" id="{33FD8E88-7684-0D4D-916E-72AECE69F968}"/>
              </a:ext>
            </a:extLst>
          </p:cNvPr>
          <p:cNvSpPr>
            <a:spLocks noGrp="1"/>
          </p:cNvSpPr>
          <p:nvPr>
            <p:ph type="ctrTitle"/>
          </p:nvPr>
        </p:nvSpPr>
        <p:spPr>
          <a:xfrm>
            <a:off x="650093" y="4238094"/>
            <a:ext cx="5445907" cy="2280693"/>
          </a:xfrm>
        </p:spPr>
        <p:txBody>
          <a:bodyPr anchor="t">
            <a:noAutofit/>
          </a:bodyPr>
          <a:lstStyle>
            <a:lvl1pPr algn="l">
              <a:lnSpc>
                <a:spcPts val="4200"/>
              </a:lnSpc>
              <a:defRPr sz="4000" b="1">
                <a:solidFill>
                  <a:schemeClr val="bg2"/>
                </a:solidFill>
              </a:defRPr>
            </a:lvl1pPr>
          </a:lstStyle>
          <a:p>
            <a:r>
              <a:rPr lang="fr-FR"/>
              <a:t>Modifiez le style du titre</a:t>
            </a:r>
          </a:p>
        </p:txBody>
      </p:sp>
      <p:sp>
        <p:nvSpPr>
          <p:cNvPr id="3" name="Sous-titre 2">
            <a:extLst>
              <a:ext uri="{FF2B5EF4-FFF2-40B4-BE49-F238E27FC236}">
                <a16:creationId xmlns:a16="http://schemas.microsoft.com/office/drawing/2014/main" id="{71B64A44-799F-4E49-A1F4-0C72072EBFE8}"/>
              </a:ext>
            </a:extLst>
          </p:cNvPr>
          <p:cNvSpPr>
            <a:spLocks noGrp="1"/>
          </p:cNvSpPr>
          <p:nvPr>
            <p:ph type="subTitle" idx="1"/>
          </p:nvPr>
        </p:nvSpPr>
        <p:spPr>
          <a:xfrm>
            <a:off x="650094" y="3004458"/>
            <a:ext cx="5445906" cy="948110"/>
          </a:xfrm>
        </p:spPr>
        <p:txBody>
          <a:bodyPr anchor="b">
            <a:noAutofit/>
          </a:bodyPr>
          <a:lstStyle>
            <a:lvl1pPr marL="0" indent="0" algn="l">
              <a:lnSpc>
                <a:spcPts val="1600"/>
              </a:lnSpc>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a:extLst>
              <a:ext uri="{FF2B5EF4-FFF2-40B4-BE49-F238E27FC236}">
                <a16:creationId xmlns:a16="http://schemas.microsoft.com/office/drawing/2014/main" id="{C72F704C-6F44-344D-8565-CF624F405410}"/>
              </a:ext>
            </a:extLst>
          </p:cNvPr>
          <p:cNvPicPr>
            <a:picLocks noChangeAspect="1"/>
          </p:cNvPicPr>
          <p:nvPr userDrawn="1"/>
        </p:nvPicPr>
        <p:blipFill rotWithShape="1">
          <a:blip r:embed="rId2">
            <a:duotone>
              <a:schemeClr val="bg2">
                <a:shade val="45000"/>
                <a:satMod val="135000"/>
              </a:schemeClr>
              <a:prstClr val="white"/>
            </a:duotone>
          </a:blip>
          <a:srcRect b="15260"/>
          <a:stretch/>
        </p:blipFill>
        <p:spPr>
          <a:xfrm rot="5400000">
            <a:off x="-44035" y="249995"/>
            <a:ext cx="2818375" cy="2730310"/>
          </a:xfrm>
          <a:prstGeom prst="rect">
            <a:avLst/>
          </a:prstGeom>
        </p:spPr>
      </p:pic>
    </p:spTree>
    <p:extLst>
      <p:ext uri="{BB962C8B-B14F-4D97-AF65-F5344CB8AC3E}">
        <p14:creationId xmlns:p14="http://schemas.microsoft.com/office/powerpoint/2010/main" val="1415238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006EAF42-C610-4FD7-98D3-C839CBE823FF}"/>
              </a:ext>
            </a:extLst>
          </p:cNvPr>
          <p:cNvPicPr>
            <a:picLocks noChangeAspect="1"/>
          </p:cNvPicPr>
          <p:nvPr userDrawn="1"/>
        </p:nvPicPr>
        <p:blipFill rotWithShape="1">
          <a:blip r:embed="rId2"/>
          <a:srcRect l="9656" t="11759" r="7195" b="14246"/>
          <a:stretch/>
        </p:blipFill>
        <p:spPr>
          <a:xfrm>
            <a:off x="10035392" y="19780"/>
            <a:ext cx="1473472" cy="1499053"/>
          </a:xfrm>
          <a:prstGeom prst="rect">
            <a:avLst/>
          </a:prstGeom>
        </p:spPr>
      </p:pic>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796635" y="1992429"/>
            <a:ext cx="5257799" cy="4474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Rectangle 13">
            <a:extLst>
              <a:ext uri="{FF2B5EF4-FFF2-40B4-BE49-F238E27FC236}">
                <a16:creationId xmlns:a16="http://schemas.microsoft.com/office/drawing/2014/main" id="{2C585E5C-785B-4A43-9BA6-6E527B8200B4}"/>
              </a:ext>
            </a:extLst>
          </p:cNvPr>
          <p:cNvSpPr/>
          <p:nvPr userDrawn="1"/>
        </p:nvSpPr>
        <p:spPr>
          <a:xfrm>
            <a:off x="785445" y="2"/>
            <a:ext cx="1942707"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e la date 3">
            <a:extLst>
              <a:ext uri="{FF2B5EF4-FFF2-40B4-BE49-F238E27FC236}">
                <a16:creationId xmlns:a16="http://schemas.microsoft.com/office/drawing/2014/main" id="{8E59DCD3-5F80-408C-868F-ED3EBA19BFF9}"/>
              </a:ext>
            </a:extLst>
          </p:cNvPr>
          <p:cNvSpPr>
            <a:spLocks noGrp="1"/>
          </p:cNvSpPr>
          <p:nvPr>
            <p:ph type="dt" sz="half" idx="10"/>
          </p:nvPr>
        </p:nvSpPr>
        <p:spPr>
          <a:xfrm>
            <a:off x="10429187" y="149973"/>
            <a:ext cx="904188" cy="216980"/>
          </a:xfrm>
        </p:spPr>
        <p:txBody>
          <a:bodyPr/>
          <a:lstStyle/>
          <a:p>
            <a:fld id="{263B0606-2D3D-4946-B61D-706B6977CEAE}" type="datetime3">
              <a:rPr lang="fr-FR" smtClean="0"/>
              <a:t>02.11.22</a:t>
            </a:fld>
            <a:endParaRPr lang="fr-FR"/>
          </a:p>
        </p:txBody>
      </p:sp>
      <p:sp>
        <p:nvSpPr>
          <p:cNvPr id="16" name="Espace réservé du pied de page 4">
            <a:extLst>
              <a:ext uri="{FF2B5EF4-FFF2-40B4-BE49-F238E27FC236}">
                <a16:creationId xmlns:a16="http://schemas.microsoft.com/office/drawing/2014/main" id="{4090DEEA-C002-4423-B8A5-6A0C4DB61870}"/>
              </a:ext>
            </a:extLst>
          </p:cNvPr>
          <p:cNvSpPr>
            <a:spLocks noGrp="1"/>
          </p:cNvSpPr>
          <p:nvPr>
            <p:ph type="ftr" sz="quarter" idx="11"/>
          </p:nvPr>
        </p:nvSpPr>
        <p:spPr>
          <a:xfrm>
            <a:off x="418706" y="149973"/>
            <a:ext cx="5677293" cy="216981"/>
          </a:xfrm>
        </p:spPr>
        <p:txBody>
          <a:bodyPr/>
          <a:lstStyle/>
          <a:p>
            <a:r>
              <a:rPr lang="fr-FR"/>
              <a:t>Titre de la présentation</a:t>
            </a:r>
          </a:p>
        </p:txBody>
      </p:sp>
      <p:sp>
        <p:nvSpPr>
          <p:cNvPr id="17" name="Espace réservé du numéro de diapositive 5">
            <a:extLst>
              <a:ext uri="{FF2B5EF4-FFF2-40B4-BE49-F238E27FC236}">
                <a16:creationId xmlns:a16="http://schemas.microsoft.com/office/drawing/2014/main" id="{90FC129F-35E6-4E04-B9ED-280C6390BCB6}"/>
              </a:ext>
            </a:extLst>
          </p:cNvPr>
          <p:cNvSpPr>
            <a:spLocks noGrp="1"/>
          </p:cNvSpPr>
          <p:nvPr>
            <p:ph type="sldNum" sz="quarter" idx="12"/>
          </p:nvPr>
        </p:nvSpPr>
        <p:spPr>
          <a:xfrm>
            <a:off x="11564332" y="149973"/>
            <a:ext cx="454843" cy="216980"/>
          </a:xfrm>
        </p:spPr>
        <p:txBody>
          <a:bodyPr/>
          <a:lstStyle/>
          <a:p>
            <a:fld id="{67C35F49-E104-8448-9360-09FE91278B5B}" type="slidenum">
              <a:rPr lang="fr-FR" smtClean="0"/>
              <a:t>‹#›</a:t>
            </a:fld>
            <a:endParaRPr lang="fr-FR"/>
          </a:p>
        </p:txBody>
      </p:sp>
      <p:sp>
        <p:nvSpPr>
          <p:cNvPr id="18" name="Espace réservé du contenu 2">
            <a:extLst>
              <a:ext uri="{FF2B5EF4-FFF2-40B4-BE49-F238E27FC236}">
                <a16:creationId xmlns:a16="http://schemas.microsoft.com/office/drawing/2014/main" id="{5FE86BAD-FC34-4B41-A050-BD16F1731B80}"/>
              </a:ext>
            </a:extLst>
          </p:cNvPr>
          <p:cNvSpPr>
            <a:spLocks noGrp="1"/>
          </p:cNvSpPr>
          <p:nvPr>
            <p:ph idx="13"/>
          </p:nvPr>
        </p:nvSpPr>
        <p:spPr>
          <a:xfrm>
            <a:off x="986773" y="991791"/>
            <a:ext cx="10314272" cy="583671"/>
          </a:xfrm>
        </p:spPr>
        <p:txBody>
          <a:bodyPr/>
          <a:lstStyle>
            <a:lvl1pPr>
              <a:lnSpc>
                <a:spcPts val="1600"/>
              </a:lnSpc>
              <a:defRPr sz="1600" b="0">
                <a:solidFill>
                  <a:schemeClr val="tx2"/>
                </a:solidFill>
              </a:defRPr>
            </a:lvl1pPr>
          </a:lstStyle>
          <a:p>
            <a:pPr lvl="0"/>
            <a:r>
              <a:rPr lang="fr-FR"/>
              <a:t>Cliquez pour modifier les styles du texte du masque</a:t>
            </a:r>
          </a:p>
        </p:txBody>
      </p:sp>
      <p:cxnSp>
        <p:nvCxnSpPr>
          <p:cNvPr id="19" name="Connecteur droit 18">
            <a:extLst>
              <a:ext uri="{FF2B5EF4-FFF2-40B4-BE49-F238E27FC236}">
                <a16:creationId xmlns:a16="http://schemas.microsoft.com/office/drawing/2014/main" id="{6344A5A4-2897-44B5-8D0D-6B3E805C2251}"/>
              </a:ext>
            </a:extLst>
          </p:cNvPr>
          <p:cNvCxnSpPr/>
          <p:nvPr userDrawn="1"/>
        </p:nvCxnSpPr>
        <p:spPr>
          <a:xfrm>
            <a:off x="11444141" y="187200"/>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itre 7">
            <a:extLst>
              <a:ext uri="{FF2B5EF4-FFF2-40B4-BE49-F238E27FC236}">
                <a16:creationId xmlns:a16="http://schemas.microsoft.com/office/drawing/2014/main" id="{1110EF29-8CB3-4328-944E-8011E9F01559}"/>
              </a:ext>
            </a:extLst>
          </p:cNvPr>
          <p:cNvSpPr>
            <a:spLocks noGrp="1"/>
          </p:cNvSpPr>
          <p:nvPr>
            <p:ph type="title"/>
          </p:nvPr>
        </p:nvSpPr>
        <p:spPr>
          <a:xfrm>
            <a:off x="986773" y="330048"/>
            <a:ext cx="10314272" cy="575843"/>
          </a:xfrm>
        </p:spPr>
        <p:txBody>
          <a:bodyPr/>
          <a:lstStyle/>
          <a:p>
            <a:r>
              <a:rPr lang="fr-FR"/>
              <a:t>Modifiez le style du titre</a:t>
            </a:r>
          </a:p>
        </p:txBody>
      </p:sp>
      <p:sp>
        <p:nvSpPr>
          <p:cNvPr id="21" name="Espace réservé du graphique 7">
            <a:extLst>
              <a:ext uri="{FF2B5EF4-FFF2-40B4-BE49-F238E27FC236}">
                <a16:creationId xmlns:a16="http://schemas.microsoft.com/office/drawing/2014/main" id="{4D437972-2B27-4AF3-B9B2-8BD2802C0B28}"/>
              </a:ext>
            </a:extLst>
          </p:cNvPr>
          <p:cNvSpPr>
            <a:spLocks noGrp="1"/>
          </p:cNvSpPr>
          <p:nvPr>
            <p:ph type="chart" sz="quarter" idx="14"/>
          </p:nvPr>
        </p:nvSpPr>
        <p:spPr>
          <a:xfrm>
            <a:off x="6303963" y="1992429"/>
            <a:ext cx="5049837" cy="4475046"/>
          </a:xfrm>
          <a:solidFill>
            <a:schemeClr val="bg1">
              <a:lumMod val="95000"/>
            </a:schemeClr>
          </a:solidFill>
        </p:spPr>
        <p:txBody>
          <a:bodyPr anchor="ctr"/>
          <a:lstStyle>
            <a:lvl1pPr algn="ctr">
              <a:defRPr sz="1000"/>
            </a:lvl1pPr>
          </a:lstStyle>
          <a:p>
            <a:endParaRPr lang="fr-FR"/>
          </a:p>
        </p:txBody>
      </p:sp>
    </p:spTree>
    <p:extLst>
      <p:ext uri="{BB962C8B-B14F-4D97-AF65-F5344CB8AC3E}">
        <p14:creationId xmlns:p14="http://schemas.microsoft.com/office/powerpoint/2010/main" val="2223198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e + visuel">
    <p:spTree>
      <p:nvGrpSpPr>
        <p:cNvPr id="1" name=""/>
        <p:cNvGrpSpPr/>
        <p:nvPr/>
      </p:nvGrpSpPr>
      <p:grpSpPr>
        <a:xfrm>
          <a:off x="0" y="0"/>
          <a:ext cx="0" cy="0"/>
          <a:chOff x="0" y="0"/>
          <a:chExt cx="0" cy="0"/>
        </a:xfrm>
      </p:grpSpPr>
      <p:sp>
        <p:nvSpPr>
          <p:cNvPr id="12" name="Espace réservé pour une image  10">
            <a:extLst>
              <a:ext uri="{FF2B5EF4-FFF2-40B4-BE49-F238E27FC236}">
                <a16:creationId xmlns:a16="http://schemas.microsoft.com/office/drawing/2014/main" id="{1D879A16-1701-8147-A691-317451BE1D79}"/>
              </a:ext>
            </a:extLst>
          </p:cNvPr>
          <p:cNvSpPr>
            <a:spLocks noGrp="1"/>
          </p:cNvSpPr>
          <p:nvPr>
            <p:ph type="pic" sz="quarter" idx="14"/>
          </p:nvPr>
        </p:nvSpPr>
        <p:spPr>
          <a:xfrm>
            <a:off x="7532688" y="0"/>
            <a:ext cx="4659312" cy="6856413"/>
          </a:xfrm>
          <a:solidFill>
            <a:schemeClr val="bg1">
              <a:lumMod val="95000"/>
            </a:schemeClr>
          </a:solidFill>
        </p:spPr>
        <p:txBody>
          <a:bodyPr anchor="ctr"/>
          <a:lstStyle>
            <a:lvl1pPr algn="ctr">
              <a:defRPr sz="1000"/>
            </a:lvl1pPr>
          </a:lstStyle>
          <a:p>
            <a:endParaRPr lang="fr-F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796635" y="1992429"/>
            <a:ext cx="6230112" cy="4474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Rectangle 10">
            <a:extLst>
              <a:ext uri="{FF2B5EF4-FFF2-40B4-BE49-F238E27FC236}">
                <a16:creationId xmlns:a16="http://schemas.microsoft.com/office/drawing/2014/main" id="{C9B67D50-6CA7-4C89-BD26-D85948B8F303}"/>
              </a:ext>
            </a:extLst>
          </p:cNvPr>
          <p:cNvSpPr/>
          <p:nvPr userDrawn="1"/>
        </p:nvSpPr>
        <p:spPr>
          <a:xfrm>
            <a:off x="785445" y="2"/>
            <a:ext cx="1942707"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e la date 3">
            <a:extLst>
              <a:ext uri="{FF2B5EF4-FFF2-40B4-BE49-F238E27FC236}">
                <a16:creationId xmlns:a16="http://schemas.microsoft.com/office/drawing/2014/main" id="{0980C508-4F79-4B99-BB8D-6A18E03EA350}"/>
              </a:ext>
            </a:extLst>
          </p:cNvPr>
          <p:cNvSpPr>
            <a:spLocks noGrp="1"/>
          </p:cNvSpPr>
          <p:nvPr>
            <p:ph type="dt" sz="half" idx="10"/>
          </p:nvPr>
        </p:nvSpPr>
        <p:spPr>
          <a:xfrm>
            <a:off x="10429187" y="149973"/>
            <a:ext cx="904188" cy="216980"/>
          </a:xfrm>
        </p:spPr>
        <p:txBody>
          <a:bodyPr/>
          <a:lstStyle>
            <a:lvl1pPr>
              <a:defRPr>
                <a:solidFill>
                  <a:schemeClr val="bg1"/>
                </a:solidFill>
              </a:defRPr>
            </a:lvl1pPr>
          </a:lstStyle>
          <a:p>
            <a:fld id="{263B0606-2D3D-4946-B61D-706B6977CEAE}" type="datetime3">
              <a:rPr lang="fr-FR" smtClean="0"/>
              <a:pPr/>
              <a:t>02.11.22</a:t>
            </a:fld>
            <a:endParaRPr lang="fr-FR"/>
          </a:p>
        </p:txBody>
      </p:sp>
      <p:sp>
        <p:nvSpPr>
          <p:cNvPr id="14" name="Espace réservé du pied de page 4">
            <a:extLst>
              <a:ext uri="{FF2B5EF4-FFF2-40B4-BE49-F238E27FC236}">
                <a16:creationId xmlns:a16="http://schemas.microsoft.com/office/drawing/2014/main" id="{96267E90-5B51-4EBD-933F-A3C8BCAA1C9F}"/>
              </a:ext>
            </a:extLst>
          </p:cNvPr>
          <p:cNvSpPr>
            <a:spLocks noGrp="1"/>
          </p:cNvSpPr>
          <p:nvPr>
            <p:ph type="ftr" sz="quarter" idx="11"/>
          </p:nvPr>
        </p:nvSpPr>
        <p:spPr>
          <a:xfrm>
            <a:off x="418706" y="149973"/>
            <a:ext cx="5677293" cy="216981"/>
          </a:xfrm>
        </p:spPr>
        <p:txBody>
          <a:bodyPr/>
          <a:lstStyle/>
          <a:p>
            <a:r>
              <a:rPr lang="fr-FR"/>
              <a:t>Titre de la présentation</a:t>
            </a:r>
          </a:p>
        </p:txBody>
      </p:sp>
      <p:sp>
        <p:nvSpPr>
          <p:cNvPr id="15" name="Espace réservé du numéro de diapositive 5">
            <a:extLst>
              <a:ext uri="{FF2B5EF4-FFF2-40B4-BE49-F238E27FC236}">
                <a16:creationId xmlns:a16="http://schemas.microsoft.com/office/drawing/2014/main" id="{97532D3D-9399-4E5D-8C8C-BF739009BEA3}"/>
              </a:ext>
            </a:extLst>
          </p:cNvPr>
          <p:cNvSpPr>
            <a:spLocks noGrp="1"/>
          </p:cNvSpPr>
          <p:nvPr>
            <p:ph type="sldNum" sz="quarter" idx="12"/>
          </p:nvPr>
        </p:nvSpPr>
        <p:spPr>
          <a:xfrm>
            <a:off x="11564332" y="149973"/>
            <a:ext cx="454843" cy="216980"/>
          </a:xfrm>
        </p:spPr>
        <p:txBody>
          <a:bodyPr/>
          <a:lstStyle>
            <a:lvl1pPr>
              <a:defRPr>
                <a:solidFill>
                  <a:schemeClr val="bg1"/>
                </a:solidFill>
              </a:defRPr>
            </a:lvl1pPr>
          </a:lstStyle>
          <a:p>
            <a:fld id="{67C35F49-E104-8448-9360-09FE91278B5B}" type="slidenum">
              <a:rPr lang="fr-FR" smtClean="0"/>
              <a:pPr/>
              <a:t>‹#›</a:t>
            </a:fld>
            <a:endParaRPr lang="fr-FR"/>
          </a:p>
        </p:txBody>
      </p:sp>
      <p:sp>
        <p:nvSpPr>
          <p:cNvPr id="16" name="Espace réservé du contenu 2">
            <a:extLst>
              <a:ext uri="{FF2B5EF4-FFF2-40B4-BE49-F238E27FC236}">
                <a16:creationId xmlns:a16="http://schemas.microsoft.com/office/drawing/2014/main" id="{9465929B-B453-44D8-BA9F-E8BC4EA1C06B}"/>
              </a:ext>
            </a:extLst>
          </p:cNvPr>
          <p:cNvSpPr>
            <a:spLocks noGrp="1"/>
          </p:cNvSpPr>
          <p:nvPr>
            <p:ph idx="13"/>
          </p:nvPr>
        </p:nvSpPr>
        <p:spPr>
          <a:xfrm>
            <a:off x="986773" y="991791"/>
            <a:ext cx="6545915" cy="583671"/>
          </a:xfrm>
        </p:spPr>
        <p:txBody>
          <a:bodyPr/>
          <a:lstStyle>
            <a:lvl1pPr>
              <a:lnSpc>
                <a:spcPts val="1600"/>
              </a:lnSpc>
              <a:defRPr sz="1600" b="0">
                <a:solidFill>
                  <a:schemeClr val="tx2"/>
                </a:solidFill>
              </a:defRPr>
            </a:lvl1pPr>
          </a:lstStyle>
          <a:p>
            <a:pPr lvl="0"/>
            <a:r>
              <a:rPr lang="fr-FR"/>
              <a:t>Cliquez pour modifier les styles du texte du masque</a:t>
            </a:r>
          </a:p>
        </p:txBody>
      </p:sp>
      <p:sp>
        <p:nvSpPr>
          <p:cNvPr id="18" name="Titre 7">
            <a:extLst>
              <a:ext uri="{FF2B5EF4-FFF2-40B4-BE49-F238E27FC236}">
                <a16:creationId xmlns:a16="http://schemas.microsoft.com/office/drawing/2014/main" id="{CF8331EF-323A-4DF6-A466-2AFEBB89DBD0}"/>
              </a:ext>
            </a:extLst>
          </p:cNvPr>
          <p:cNvSpPr>
            <a:spLocks noGrp="1"/>
          </p:cNvSpPr>
          <p:nvPr>
            <p:ph type="title"/>
          </p:nvPr>
        </p:nvSpPr>
        <p:spPr>
          <a:xfrm>
            <a:off x="986773" y="330048"/>
            <a:ext cx="6545915" cy="575843"/>
          </a:xfrm>
        </p:spPr>
        <p:txBody>
          <a:bodyPr/>
          <a:lstStyle/>
          <a:p>
            <a:r>
              <a:rPr lang="fr-FR"/>
              <a:t>Modifiez le style du titre</a:t>
            </a:r>
          </a:p>
        </p:txBody>
      </p:sp>
      <p:cxnSp>
        <p:nvCxnSpPr>
          <p:cNvPr id="17" name="Connecteur droit 16">
            <a:extLst>
              <a:ext uri="{FF2B5EF4-FFF2-40B4-BE49-F238E27FC236}">
                <a16:creationId xmlns:a16="http://schemas.microsoft.com/office/drawing/2014/main" id="{D358B818-CC88-4AD6-A45A-CF5C14A839B1}"/>
              </a:ext>
            </a:extLst>
          </p:cNvPr>
          <p:cNvCxnSpPr>
            <a:cxnSpLocks/>
          </p:cNvCxnSpPr>
          <p:nvPr userDrawn="1"/>
        </p:nvCxnSpPr>
        <p:spPr>
          <a:xfrm>
            <a:off x="11444141" y="187200"/>
            <a:ext cx="0" cy="1333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34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e courant ">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6E2170CE-2E73-4B03-8973-3CAC8D602E6C}"/>
              </a:ext>
            </a:extLst>
          </p:cNvPr>
          <p:cNvPicPr>
            <a:picLocks noChangeAspect="1"/>
          </p:cNvPicPr>
          <p:nvPr userDrawn="1"/>
        </p:nvPicPr>
        <p:blipFill rotWithShape="1">
          <a:blip r:embed="rId2"/>
          <a:srcRect l="9656" t="11759" r="7195" b="14246"/>
          <a:stretch/>
        </p:blipFill>
        <p:spPr>
          <a:xfrm>
            <a:off x="10035392" y="19780"/>
            <a:ext cx="1473472" cy="1499053"/>
          </a:xfrm>
          <a:prstGeom prst="rect">
            <a:avLst/>
          </a:prstGeom>
        </p:spPr>
      </p:pic>
      <p:sp>
        <p:nvSpPr>
          <p:cNvPr id="9" name="Rectangle 8">
            <a:extLst>
              <a:ext uri="{FF2B5EF4-FFF2-40B4-BE49-F238E27FC236}">
                <a16:creationId xmlns:a16="http://schemas.microsoft.com/office/drawing/2014/main" id="{FCFED3BC-35F4-7B4D-B9AB-B13569B41631}"/>
              </a:ext>
            </a:extLst>
          </p:cNvPr>
          <p:cNvSpPr/>
          <p:nvPr userDrawn="1"/>
        </p:nvSpPr>
        <p:spPr>
          <a:xfrm>
            <a:off x="785445" y="2"/>
            <a:ext cx="1942707"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785445" y="1992429"/>
            <a:ext cx="10515600" cy="4474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330EC6-48C1-7E4E-9F23-0EDF10C11B65}"/>
              </a:ext>
            </a:extLst>
          </p:cNvPr>
          <p:cNvSpPr>
            <a:spLocks noGrp="1"/>
          </p:cNvSpPr>
          <p:nvPr>
            <p:ph type="dt" sz="half" idx="10"/>
          </p:nvPr>
        </p:nvSpPr>
        <p:spPr>
          <a:xfrm>
            <a:off x="10429187" y="149973"/>
            <a:ext cx="904188" cy="216980"/>
          </a:xfrm>
        </p:spPr>
        <p:txBody>
          <a:bodyPr/>
          <a:lstStyle/>
          <a:p>
            <a:fld id="{263B0606-2D3D-4946-B61D-706B6977CEAE}" type="datetime3">
              <a:rPr lang="fr-FR" smtClean="0"/>
              <a:t>02.11.22</a:t>
            </a:fld>
            <a:endParaRPr lang="fr-FR"/>
          </a:p>
        </p:txBody>
      </p:sp>
      <p:sp>
        <p:nvSpPr>
          <p:cNvPr id="5" name="Espace réservé du pied de page 4">
            <a:extLst>
              <a:ext uri="{FF2B5EF4-FFF2-40B4-BE49-F238E27FC236}">
                <a16:creationId xmlns:a16="http://schemas.microsoft.com/office/drawing/2014/main" id="{C1245A87-C8DB-984A-86B8-3E1A1D798E58}"/>
              </a:ext>
            </a:extLst>
          </p:cNvPr>
          <p:cNvSpPr>
            <a:spLocks noGrp="1"/>
          </p:cNvSpPr>
          <p:nvPr>
            <p:ph type="ftr" sz="quarter" idx="11"/>
          </p:nvPr>
        </p:nvSpPr>
        <p:spPr>
          <a:xfrm>
            <a:off x="418706" y="149973"/>
            <a:ext cx="5677293" cy="216981"/>
          </a:xfrm>
        </p:spPr>
        <p:txBody>
          <a:bodyPr/>
          <a:lstStyle/>
          <a:p>
            <a:r>
              <a:rPr lang="fr-FR"/>
              <a:t>Titre de la présentation</a:t>
            </a:r>
          </a:p>
        </p:txBody>
      </p:sp>
      <p:sp>
        <p:nvSpPr>
          <p:cNvPr id="6" name="Espace réservé du numéro de diapositive 5">
            <a:extLst>
              <a:ext uri="{FF2B5EF4-FFF2-40B4-BE49-F238E27FC236}">
                <a16:creationId xmlns:a16="http://schemas.microsoft.com/office/drawing/2014/main" id="{79E01101-5F70-3542-B892-0727755565A3}"/>
              </a:ext>
            </a:extLst>
          </p:cNvPr>
          <p:cNvSpPr>
            <a:spLocks noGrp="1"/>
          </p:cNvSpPr>
          <p:nvPr>
            <p:ph type="sldNum" sz="quarter" idx="12"/>
          </p:nvPr>
        </p:nvSpPr>
        <p:spPr>
          <a:xfrm>
            <a:off x="11564332" y="149973"/>
            <a:ext cx="454843" cy="216980"/>
          </a:xfrm>
        </p:spPr>
        <p:txBody>
          <a:bodyPr/>
          <a:lstStyle/>
          <a:p>
            <a:fld id="{67C35F49-E104-8448-9360-09FE91278B5B}" type="slidenum">
              <a:rPr lang="fr-FR" smtClean="0"/>
              <a:t>‹#›</a:t>
            </a:fld>
            <a:endParaRPr lang="fr-FR"/>
          </a:p>
        </p:txBody>
      </p:sp>
      <p:sp>
        <p:nvSpPr>
          <p:cNvPr id="10" name="Espace réservé du contenu 2">
            <a:extLst>
              <a:ext uri="{FF2B5EF4-FFF2-40B4-BE49-F238E27FC236}">
                <a16:creationId xmlns:a16="http://schemas.microsoft.com/office/drawing/2014/main" id="{4C442394-7D8B-2746-9BD8-CBE494618C91}"/>
              </a:ext>
            </a:extLst>
          </p:cNvPr>
          <p:cNvSpPr>
            <a:spLocks noGrp="1"/>
          </p:cNvSpPr>
          <p:nvPr>
            <p:ph idx="13"/>
          </p:nvPr>
        </p:nvSpPr>
        <p:spPr>
          <a:xfrm>
            <a:off x="986773" y="991791"/>
            <a:ext cx="10314272" cy="376211"/>
          </a:xfrm>
        </p:spPr>
        <p:txBody>
          <a:bodyPr/>
          <a:lstStyle>
            <a:lvl1pPr>
              <a:lnSpc>
                <a:spcPts val="1600"/>
              </a:lnSpc>
              <a:defRPr sz="1600" b="0">
                <a:solidFill>
                  <a:schemeClr val="tx2"/>
                </a:solidFill>
              </a:defRPr>
            </a:lvl1pPr>
          </a:lstStyle>
          <a:p>
            <a:pPr lvl="0"/>
            <a:r>
              <a:rPr lang="fr-FR"/>
              <a:t>Cliquez pour modifier les styles du texte du masque</a:t>
            </a:r>
          </a:p>
        </p:txBody>
      </p:sp>
      <p:cxnSp>
        <p:nvCxnSpPr>
          <p:cNvPr id="11" name="Connecteur droit 10">
            <a:extLst>
              <a:ext uri="{FF2B5EF4-FFF2-40B4-BE49-F238E27FC236}">
                <a16:creationId xmlns:a16="http://schemas.microsoft.com/office/drawing/2014/main" id="{9AA6B58E-E5AB-8743-BF73-BE3F3E8BF976}"/>
              </a:ext>
            </a:extLst>
          </p:cNvPr>
          <p:cNvCxnSpPr/>
          <p:nvPr userDrawn="1"/>
        </p:nvCxnSpPr>
        <p:spPr>
          <a:xfrm>
            <a:off x="11444141" y="187200"/>
            <a:ext cx="0" cy="1333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re 7">
            <a:extLst>
              <a:ext uri="{FF2B5EF4-FFF2-40B4-BE49-F238E27FC236}">
                <a16:creationId xmlns:a16="http://schemas.microsoft.com/office/drawing/2014/main" id="{54DC637E-C612-0844-B263-54496E90AFFB}"/>
              </a:ext>
            </a:extLst>
          </p:cNvPr>
          <p:cNvSpPr>
            <a:spLocks noGrp="1"/>
          </p:cNvSpPr>
          <p:nvPr>
            <p:ph type="title"/>
          </p:nvPr>
        </p:nvSpPr>
        <p:spPr>
          <a:xfrm>
            <a:off x="986773" y="330048"/>
            <a:ext cx="10314272" cy="575843"/>
          </a:xfrm>
        </p:spPr>
        <p:txBody>
          <a:bodyPr/>
          <a:lstStyle>
            <a:lvl1pPr>
              <a:defRPr sz="2700" baseline="0"/>
            </a:lvl1pPr>
          </a:lstStyle>
          <a:p>
            <a:r>
              <a:rPr lang="fr-FR"/>
              <a:t>Modifiez le style du titre</a:t>
            </a:r>
          </a:p>
        </p:txBody>
      </p:sp>
    </p:spTree>
    <p:extLst>
      <p:ext uri="{BB962C8B-B14F-4D97-AF65-F5344CB8AC3E}">
        <p14:creationId xmlns:p14="http://schemas.microsoft.com/office/powerpoint/2010/main" val="187916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hapitre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B33391-AD13-F742-B4D7-A954BD824A8E}"/>
              </a:ext>
            </a:extLst>
          </p:cNvPr>
          <p:cNvSpPr/>
          <p:nvPr userDrawn="1"/>
        </p:nvSpPr>
        <p:spPr>
          <a:xfrm>
            <a:off x="0" y="0"/>
            <a:ext cx="6096000" cy="6858000"/>
          </a:xfrm>
          <a:prstGeom prst="rect">
            <a:avLst/>
          </a:prstGeom>
          <a:solidFill>
            <a:srgbClr val="FFF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3E0685A-FCB1-E542-AEB7-3B8FE8464D8A}"/>
              </a:ext>
            </a:extLst>
          </p:cNvPr>
          <p:cNvSpPr>
            <a:spLocks noGrp="1"/>
          </p:cNvSpPr>
          <p:nvPr>
            <p:ph type="title"/>
          </p:nvPr>
        </p:nvSpPr>
        <p:spPr>
          <a:xfrm>
            <a:off x="838200" y="1190658"/>
            <a:ext cx="5257800" cy="2238341"/>
          </a:xfrm>
        </p:spPr>
        <p:txBody>
          <a:bodyPr anchor="t">
            <a:noAutofit/>
          </a:bodyPr>
          <a:lstStyle>
            <a:lvl1pPr>
              <a:lnSpc>
                <a:spcPts val="3100"/>
              </a:lnSpc>
              <a:defRPr sz="3000" b="1">
                <a:solidFill>
                  <a:schemeClr val="tx2"/>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6589642" y="2981739"/>
            <a:ext cx="4764157" cy="3195224"/>
          </a:xfrm>
        </p:spPr>
        <p:txBody>
          <a:bodyPr anchor="ctr">
            <a:noAutofit/>
          </a:bodyPr>
          <a:lstStyle>
            <a:lvl1pPr marL="0" indent="0">
              <a:lnSpc>
                <a:spcPts val="1900"/>
              </a:lnSpc>
              <a:spcBef>
                <a:spcPts val="1000"/>
              </a:spcBef>
              <a:buNone/>
              <a:defRPr sz="1700"/>
            </a:lvl1pPr>
          </a:lstStyle>
          <a:p>
            <a:pPr lvl="0"/>
            <a:r>
              <a:rPr lang="fr-FR"/>
              <a:t>Cliquez pour modifier les styles du texte du masque</a:t>
            </a:r>
          </a:p>
        </p:txBody>
      </p:sp>
      <p:sp>
        <p:nvSpPr>
          <p:cNvPr id="14" name="Espace réservé du contenu 2">
            <a:extLst>
              <a:ext uri="{FF2B5EF4-FFF2-40B4-BE49-F238E27FC236}">
                <a16:creationId xmlns:a16="http://schemas.microsoft.com/office/drawing/2014/main" id="{EA102335-8F30-454B-A49A-A46B34698121}"/>
              </a:ext>
            </a:extLst>
          </p:cNvPr>
          <p:cNvSpPr>
            <a:spLocks noGrp="1"/>
          </p:cNvSpPr>
          <p:nvPr>
            <p:ph idx="10" hasCustomPrompt="1"/>
          </p:nvPr>
        </p:nvSpPr>
        <p:spPr>
          <a:xfrm>
            <a:off x="838200" y="5979848"/>
            <a:ext cx="1639958" cy="998676"/>
          </a:xfrm>
        </p:spPr>
        <p:txBody>
          <a:bodyPr anchor="ctr">
            <a:noAutofit/>
          </a:bodyPr>
          <a:lstStyle>
            <a:lvl1pPr marL="0" indent="0">
              <a:buNone/>
              <a:defRPr sz="8500">
                <a:ln w="25400">
                  <a:solidFill>
                    <a:srgbClr val="FFF7DB"/>
                  </a:solidFill>
                </a:ln>
                <a:solidFill>
                  <a:schemeClr val="tx2"/>
                </a:solidFill>
              </a:defRPr>
            </a:lvl1pPr>
          </a:lstStyle>
          <a:p>
            <a:pPr lvl="0"/>
            <a:r>
              <a:rPr lang="fr-FR"/>
              <a:t>00</a:t>
            </a:r>
          </a:p>
        </p:txBody>
      </p:sp>
      <p:sp>
        <p:nvSpPr>
          <p:cNvPr id="15" name="Espace réservé du contenu 2">
            <a:extLst>
              <a:ext uri="{FF2B5EF4-FFF2-40B4-BE49-F238E27FC236}">
                <a16:creationId xmlns:a16="http://schemas.microsoft.com/office/drawing/2014/main" id="{EDF77213-B26D-464B-91EC-7525F2983149}"/>
              </a:ext>
            </a:extLst>
          </p:cNvPr>
          <p:cNvSpPr>
            <a:spLocks noGrp="1"/>
          </p:cNvSpPr>
          <p:nvPr>
            <p:ph idx="11" hasCustomPrompt="1"/>
          </p:nvPr>
        </p:nvSpPr>
        <p:spPr>
          <a:xfrm>
            <a:off x="834886" y="494921"/>
            <a:ext cx="2802836" cy="546652"/>
          </a:xfrm>
        </p:spPr>
        <p:txBody>
          <a:bodyPr anchor="b">
            <a:noAutofit/>
          </a:bodyPr>
          <a:lstStyle>
            <a:lvl1pPr marL="0" indent="0">
              <a:buNone/>
              <a:defRPr sz="1600">
                <a:solidFill>
                  <a:schemeClr val="tx2"/>
                </a:solidFill>
              </a:defRPr>
            </a:lvl1pPr>
          </a:lstStyle>
          <a:p>
            <a:pPr lvl="0"/>
            <a:r>
              <a:rPr lang="fr-FR"/>
              <a:t>Partie 0</a:t>
            </a:r>
          </a:p>
        </p:txBody>
      </p:sp>
      <p:pic>
        <p:nvPicPr>
          <p:cNvPr id="10" name="Image 9">
            <a:extLst>
              <a:ext uri="{FF2B5EF4-FFF2-40B4-BE49-F238E27FC236}">
                <a16:creationId xmlns:a16="http://schemas.microsoft.com/office/drawing/2014/main" id="{3844A92F-7C50-5E4B-AE07-430DD3D27385}"/>
              </a:ext>
            </a:extLst>
          </p:cNvPr>
          <p:cNvPicPr>
            <a:picLocks noChangeAspect="1"/>
          </p:cNvPicPr>
          <p:nvPr userDrawn="1"/>
        </p:nvPicPr>
        <p:blipFill rotWithShape="1">
          <a:blip r:embed="rId2"/>
          <a:srcRect b="15260"/>
          <a:stretch/>
        </p:blipFill>
        <p:spPr>
          <a:xfrm rot="5400000">
            <a:off x="-44035" y="3346082"/>
            <a:ext cx="2818375" cy="2730310"/>
          </a:xfrm>
          <a:prstGeom prst="rect">
            <a:avLst/>
          </a:prstGeom>
        </p:spPr>
      </p:pic>
    </p:spTree>
    <p:extLst>
      <p:ext uri="{BB962C8B-B14F-4D97-AF65-F5344CB8AC3E}">
        <p14:creationId xmlns:p14="http://schemas.microsoft.com/office/powerpoint/2010/main" val="1009977156"/>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N visuel paysage">
    <p:bg>
      <p:bgPr>
        <a:solidFill>
          <a:schemeClr val="bg2"/>
        </a:solidFill>
        <a:effectLst/>
      </p:bgPr>
    </p:bg>
    <p:spTree>
      <p:nvGrpSpPr>
        <p:cNvPr id="1" name=""/>
        <p:cNvGrpSpPr/>
        <p:nvPr/>
      </p:nvGrpSpPr>
      <p:grpSpPr>
        <a:xfrm>
          <a:off x="0" y="0"/>
          <a:ext cx="0" cy="0"/>
          <a:chOff x="0" y="0"/>
          <a:chExt cx="0" cy="0"/>
        </a:xfrm>
      </p:grpSpPr>
      <p:sp>
        <p:nvSpPr>
          <p:cNvPr id="6" name="Espace réservé pour une image  7">
            <a:extLst>
              <a:ext uri="{FF2B5EF4-FFF2-40B4-BE49-F238E27FC236}">
                <a16:creationId xmlns:a16="http://schemas.microsoft.com/office/drawing/2014/main" id="{88D08BE0-715F-774C-A15F-365001902817}"/>
              </a:ext>
            </a:extLst>
          </p:cNvPr>
          <p:cNvSpPr>
            <a:spLocks noGrp="1"/>
          </p:cNvSpPr>
          <p:nvPr>
            <p:ph type="pic" sz="quarter" idx="10"/>
          </p:nvPr>
        </p:nvSpPr>
        <p:spPr>
          <a:xfrm>
            <a:off x="0" y="1511653"/>
            <a:ext cx="12201939" cy="3249190"/>
          </a:xfrm>
          <a:solidFill>
            <a:schemeClr val="bg1">
              <a:lumMod val="95000"/>
            </a:schemeClr>
          </a:solidFill>
        </p:spPr>
        <p:txBody>
          <a:bodyPr anchor="ctr"/>
          <a:lstStyle>
            <a:lvl1pPr algn="ctr">
              <a:defRPr sz="1000"/>
            </a:lvl1pPr>
          </a:lstStyle>
          <a:p>
            <a:endParaRPr lang="fr-FR"/>
          </a:p>
        </p:txBody>
      </p:sp>
      <p:sp>
        <p:nvSpPr>
          <p:cNvPr id="2" name="Titre 1">
            <a:extLst>
              <a:ext uri="{FF2B5EF4-FFF2-40B4-BE49-F238E27FC236}">
                <a16:creationId xmlns:a16="http://schemas.microsoft.com/office/drawing/2014/main" id="{33FD8E88-7684-0D4D-916E-72AECE69F968}"/>
              </a:ext>
            </a:extLst>
          </p:cNvPr>
          <p:cNvSpPr>
            <a:spLocks noGrp="1"/>
          </p:cNvSpPr>
          <p:nvPr>
            <p:ph type="ctrTitle" hasCustomPrompt="1"/>
          </p:nvPr>
        </p:nvSpPr>
        <p:spPr>
          <a:xfrm>
            <a:off x="650093" y="5006977"/>
            <a:ext cx="10809268" cy="875189"/>
          </a:xfrm>
        </p:spPr>
        <p:txBody>
          <a:bodyPr anchor="t">
            <a:noAutofit/>
          </a:bodyPr>
          <a:lstStyle>
            <a:lvl1pPr algn="ctr">
              <a:lnSpc>
                <a:spcPct val="100000"/>
              </a:lnSpc>
              <a:defRPr sz="6000" b="1">
                <a:solidFill>
                  <a:schemeClr val="tx2"/>
                </a:solidFill>
              </a:defRPr>
            </a:lvl1pPr>
          </a:lstStyle>
          <a:p>
            <a:r>
              <a:rPr lang="fr-FR"/>
              <a:t>MERCI</a:t>
            </a:r>
          </a:p>
        </p:txBody>
      </p:sp>
      <p:pic>
        <p:nvPicPr>
          <p:cNvPr id="7" name="Image 6">
            <a:extLst>
              <a:ext uri="{FF2B5EF4-FFF2-40B4-BE49-F238E27FC236}">
                <a16:creationId xmlns:a16="http://schemas.microsoft.com/office/drawing/2014/main" id="{695FD9AD-7A0C-8740-B81E-18300B6CA128}"/>
              </a:ext>
            </a:extLst>
          </p:cNvPr>
          <p:cNvPicPr>
            <a:picLocks noChangeAspect="1"/>
          </p:cNvPicPr>
          <p:nvPr userDrawn="1"/>
        </p:nvPicPr>
        <p:blipFill>
          <a:blip r:embed="rId2"/>
          <a:stretch>
            <a:fillRect/>
          </a:stretch>
        </p:blipFill>
        <p:spPr>
          <a:xfrm>
            <a:off x="5246586" y="305657"/>
            <a:ext cx="1747811" cy="1056911"/>
          </a:xfrm>
          <a:prstGeom prst="rect">
            <a:avLst/>
          </a:prstGeom>
        </p:spPr>
      </p:pic>
      <p:pic>
        <p:nvPicPr>
          <p:cNvPr id="8" name="Image 7">
            <a:extLst>
              <a:ext uri="{FF2B5EF4-FFF2-40B4-BE49-F238E27FC236}">
                <a16:creationId xmlns:a16="http://schemas.microsoft.com/office/drawing/2014/main" id="{F77CAFA9-4C7D-3E42-BB63-4377EC614A88}"/>
              </a:ext>
            </a:extLst>
          </p:cNvPr>
          <p:cNvPicPr>
            <a:picLocks noChangeAspect="1"/>
          </p:cNvPicPr>
          <p:nvPr userDrawn="1"/>
        </p:nvPicPr>
        <p:blipFill rotWithShape="1">
          <a:blip r:embed="rId3"/>
          <a:srcRect l="54937" t="13822" r="6678" b="24133"/>
          <a:stretch/>
        </p:blipFill>
        <p:spPr>
          <a:xfrm rot="16200000">
            <a:off x="176866" y="4970092"/>
            <a:ext cx="1812999" cy="1967949"/>
          </a:xfrm>
          <a:prstGeom prst="rect">
            <a:avLst/>
          </a:prstGeom>
        </p:spPr>
      </p:pic>
    </p:spTree>
    <p:extLst>
      <p:ext uri="{BB962C8B-B14F-4D97-AF65-F5344CB8AC3E}">
        <p14:creationId xmlns:p14="http://schemas.microsoft.com/office/powerpoint/2010/main" val="4190660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N sans visuel">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FD8E88-7684-0D4D-916E-72AECE69F968}"/>
              </a:ext>
            </a:extLst>
          </p:cNvPr>
          <p:cNvSpPr>
            <a:spLocks noGrp="1"/>
          </p:cNvSpPr>
          <p:nvPr>
            <p:ph type="ctrTitle" hasCustomPrompt="1"/>
          </p:nvPr>
        </p:nvSpPr>
        <p:spPr>
          <a:xfrm>
            <a:off x="3292625" y="2919369"/>
            <a:ext cx="5445907" cy="2183708"/>
          </a:xfrm>
        </p:spPr>
        <p:txBody>
          <a:bodyPr anchor="t">
            <a:noAutofit/>
          </a:bodyPr>
          <a:lstStyle>
            <a:lvl1pPr algn="ctr">
              <a:lnSpc>
                <a:spcPct val="100000"/>
              </a:lnSpc>
              <a:defRPr sz="6000" b="1">
                <a:solidFill>
                  <a:schemeClr val="tx2"/>
                </a:solidFill>
              </a:defRPr>
            </a:lvl1pPr>
          </a:lstStyle>
          <a:p>
            <a:r>
              <a:rPr lang="fr-FR"/>
              <a:t>MERCI</a:t>
            </a:r>
          </a:p>
        </p:txBody>
      </p:sp>
      <p:pic>
        <p:nvPicPr>
          <p:cNvPr id="5" name="Image 4">
            <a:extLst>
              <a:ext uri="{FF2B5EF4-FFF2-40B4-BE49-F238E27FC236}">
                <a16:creationId xmlns:a16="http://schemas.microsoft.com/office/drawing/2014/main" id="{C72F704C-6F44-344D-8565-CF624F405410}"/>
              </a:ext>
            </a:extLst>
          </p:cNvPr>
          <p:cNvPicPr>
            <a:picLocks noChangeAspect="1"/>
          </p:cNvPicPr>
          <p:nvPr userDrawn="1"/>
        </p:nvPicPr>
        <p:blipFill rotWithShape="1">
          <a:blip r:embed="rId2"/>
          <a:srcRect b="15260"/>
          <a:stretch/>
        </p:blipFill>
        <p:spPr>
          <a:xfrm rot="5400000">
            <a:off x="-44035" y="249995"/>
            <a:ext cx="2818375" cy="2730310"/>
          </a:xfrm>
          <a:prstGeom prst="rect">
            <a:avLst/>
          </a:prstGeom>
        </p:spPr>
      </p:pic>
      <p:pic>
        <p:nvPicPr>
          <p:cNvPr id="6" name="Image 5">
            <a:extLst>
              <a:ext uri="{FF2B5EF4-FFF2-40B4-BE49-F238E27FC236}">
                <a16:creationId xmlns:a16="http://schemas.microsoft.com/office/drawing/2014/main" id="{81731E9A-6488-B04A-AB79-619838A2873C}"/>
              </a:ext>
            </a:extLst>
          </p:cNvPr>
          <p:cNvPicPr>
            <a:picLocks noChangeAspect="1"/>
          </p:cNvPicPr>
          <p:nvPr userDrawn="1"/>
        </p:nvPicPr>
        <p:blipFill>
          <a:blip r:embed="rId3"/>
          <a:stretch>
            <a:fillRect/>
          </a:stretch>
        </p:blipFill>
        <p:spPr>
          <a:xfrm>
            <a:off x="5246586" y="305657"/>
            <a:ext cx="1747811" cy="1056911"/>
          </a:xfrm>
          <a:prstGeom prst="rect">
            <a:avLst/>
          </a:prstGeom>
        </p:spPr>
      </p:pic>
    </p:spTree>
    <p:extLst>
      <p:ext uri="{BB962C8B-B14F-4D97-AF65-F5344CB8AC3E}">
        <p14:creationId xmlns:p14="http://schemas.microsoft.com/office/powerpoint/2010/main" val="1809371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verture sans visuel">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FD8E88-7684-0D4D-916E-72AECE69F968}"/>
              </a:ext>
            </a:extLst>
          </p:cNvPr>
          <p:cNvSpPr>
            <a:spLocks noGrp="1"/>
          </p:cNvSpPr>
          <p:nvPr>
            <p:ph type="ctrTitle"/>
          </p:nvPr>
        </p:nvSpPr>
        <p:spPr>
          <a:xfrm>
            <a:off x="650093" y="3751532"/>
            <a:ext cx="10809268" cy="2280693"/>
          </a:xfrm>
        </p:spPr>
        <p:txBody>
          <a:bodyPr anchor="t">
            <a:noAutofit/>
          </a:bodyPr>
          <a:lstStyle>
            <a:lvl1pPr algn="ctr">
              <a:lnSpc>
                <a:spcPts val="4200"/>
              </a:lnSpc>
              <a:defRPr sz="4000" b="1">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71B64A44-799F-4E49-A1F4-0C72072EBFE8}"/>
              </a:ext>
            </a:extLst>
          </p:cNvPr>
          <p:cNvSpPr>
            <a:spLocks noGrp="1"/>
          </p:cNvSpPr>
          <p:nvPr>
            <p:ph type="subTitle" idx="1"/>
          </p:nvPr>
        </p:nvSpPr>
        <p:spPr>
          <a:xfrm>
            <a:off x="650093" y="2517896"/>
            <a:ext cx="10809266" cy="948110"/>
          </a:xfrm>
        </p:spPr>
        <p:txBody>
          <a:bodyPr anchor="b">
            <a:noAutofit/>
          </a:bodyPr>
          <a:lstStyle>
            <a:lvl1pPr marL="0" indent="0" algn="ctr">
              <a:lnSpc>
                <a:spcPts val="16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a:extLst>
              <a:ext uri="{FF2B5EF4-FFF2-40B4-BE49-F238E27FC236}">
                <a16:creationId xmlns:a16="http://schemas.microsoft.com/office/drawing/2014/main" id="{C72F704C-6F44-344D-8565-CF624F405410}"/>
              </a:ext>
            </a:extLst>
          </p:cNvPr>
          <p:cNvPicPr>
            <a:picLocks noChangeAspect="1"/>
          </p:cNvPicPr>
          <p:nvPr userDrawn="1"/>
        </p:nvPicPr>
        <p:blipFill rotWithShape="1">
          <a:blip r:embed="rId2"/>
          <a:srcRect b="15260"/>
          <a:stretch/>
        </p:blipFill>
        <p:spPr>
          <a:xfrm rot="5400000">
            <a:off x="-44035" y="249995"/>
            <a:ext cx="2818375" cy="2730310"/>
          </a:xfrm>
          <a:prstGeom prst="rect">
            <a:avLst/>
          </a:prstGeom>
        </p:spPr>
      </p:pic>
      <p:pic>
        <p:nvPicPr>
          <p:cNvPr id="7" name="Image 6">
            <a:extLst>
              <a:ext uri="{FF2B5EF4-FFF2-40B4-BE49-F238E27FC236}">
                <a16:creationId xmlns:a16="http://schemas.microsoft.com/office/drawing/2014/main" id="{695FD9AD-7A0C-8740-B81E-18300B6CA128}"/>
              </a:ext>
            </a:extLst>
          </p:cNvPr>
          <p:cNvPicPr>
            <a:picLocks noChangeAspect="1"/>
          </p:cNvPicPr>
          <p:nvPr userDrawn="1"/>
        </p:nvPicPr>
        <p:blipFill>
          <a:blip r:embed="rId3"/>
          <a:stretch>
            <a:fillRect/>
          </a:stretch>
        </p:blipFill>
        <p:spPr>
          <a:xfrm>
            <a:off x="5246586" y="305657"/>
            <a:ext cx="1747811" cy="1056911"/>
          </a:xfrm>
          <a:prstGeom prst="rect">
            <a:avLst/>
          </a:prstGeom>
        </p:spPr>
      </p:pic>
    </p:spTree>
    <p:extLst>
      <p:ext uri="{BB962C8B-B14F-4D97-AF65-F5344CB8AC3E}">
        <p14:creationId xmlns:p14="http://schemas.microsoft.com/office/powerpoint/2010/main" val="3181290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verture visuel paysage">
    <p:bg>
      <p:bgPr>
        <a:solidFill>
          <a:schemeClr val="bg2"/>
        </a:solidFill>
        <a:effectLst/>
      </p:bgPr>
    </p:bg>
    <p:spTree>
      <p:nvGrpSpPr>
        <p:cNvPr id="1" name=""/>
        <p:cNvGrpSpPr/>
        <p:nvPr/>
      </p:nvGrpSpPr>
      <p:grpSpPr>
        <a:xfrm>
          <a:off x="0" y="0"/>
          <a:ext cx="0" cy="0"/>
          <a:chOff x="0" y="0"/>
          <a:chExt cx="0" cy="0"/>
        </a:xfrm>
      </p:grpSpPr>
      <p:sp>
        <p:nvSpPr>
          <p:cNvPr id="6" name="Espace réservé pour une image  7">
            <a:extLst>
              <a:ext uri="{FF2B5EF4-FFF2-40B4-BE49-F238E27FC236}">
                <a16:creationId xmlns:a16="http://schemas.microsoft.com/office/drawing/2014/main" id="{88D08BE0-715F-774C-A15F-365001902817}"/>
              </a:ext>
            </a:extLst>
          </p:cNvPr>
          <p:cNvSpPr>
            <a:spLocks noGrp="1"/>
          </p:cNvSpPr>
          <p:nvPr>
            <p:ph type="pic" sz="quarter" idx="10"/>
          </p:nvPr>
        </p:nvSpPr>
        <p:spPr>
          <a:xfrm>
            <a:off x="0" y="1511653"/>
            <a:ext cx="12201939" cy="3249190"/>
          </a:xfrm>
          <a:solidFill>
            <a:schemeClr val="bg1">
              <a:lumMod val="95000"/>
            </a:schemeClr>
          </a:solidFill>
        </p:spPr>
        <p:txBody>
          <a:bodyPr anchor="ctr"/>
          <a:lstStyle>
            <a:lvl1pPr algn="ctr">
              <a:defRPr sz="1000"/>
            </a:lvl1pPr>
          </a:lstStyle>
          <a:p>
            <a:endParaRPr lang="fr-FR"/>
          </a:p>
        </p:txBody>
      </p:sp>
      <p:sp>
        <p:nvSpPr>
          <p:cNvPr id="2" name="Titre 1">
            <a:extLst>
              <a:ext uri="{FF2B5EF4-FFF2-40B4-BE49-F238E27FC236}">
                <a16:creationId xmlns:a16="http://schemas.microsoft.com/office/drawing/2014/main" id="{33FD8E88-7684-0D4D-916E-72AECE69F968}"/>
              </a:ext>
            </a:extLst>
          </p:cNvPr>
          <p:cNvSpPr>
            <a:spLocks noGrp="1"/>
          </p:cNvSpPr>
          <p:nvPr>
            <p:ph type="ctrTitle"/>
          </p:nvPr>
        </p:nvSpPr>
        <p:spPr>
          <a:xfrm>
            <a:off x="650093" y="5169085"/>
            <a:ext cx="10809268" cy="875189"/>
          </a:xfrm>
        </p:spPr>
        <p:txBody>
          <a:bodyPr anchor="t">
            <a:noAutofit/>
          </a:bodyPr>
          <a:lstStyle>
            <a:lvl1pPr algn="ctr">
              <a:lnSpc>
                <a:spcPts val="4200"/>
              </a:lnSpc>
              <a:defRPr sz="3500" b="1">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71B64A44-799F-4E49-A1F4-0C72072EBFE8}"/>
              </a:ext>
            </a:extLst>
          </p:cNvPr>
          <p:cNvSpPr>
            <a:spLocks noGrp="1"/>
          </p:cNvSpPr>
          <p:nvPr>
            <p:ph type="subTitle" idx="1"/>
          </p:nvPr>
        </p:nvSpPr>
        <p:spPr>
          <a:xfrm>
            <a:off x="650093" y="6044274"/>
            <a:ext cx="10809266" cy="657154"/>
          </a:xfrm>
        </p:spPr>
        <p:txBody>
          <a:bodyPr anchor="t">
            <a:noAutofit/>
          </a:bodyPr>
          <a:lstStyle>
            <a:lvl1pPr marL="0" indent="0" algn="ctr">
              <a:lnSpc>
                <a:spcPts val="16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7" name="Image 6">
            <a:extLst>
              <a:ext uri="{FF2B5EF4-FFF2-40B4-BE49-F238E27FC236}">
                <a16:creationId xmlns:a16="http://schemas.microsoft.com/office/drawing/2014/main" id="{695FD9AD-7A0C-8740-B81E-18300B6CA128}"/>
              </a:ext>
            </a:extLst>
          </p:cNvPr>
          <p:cNvPicPr>
            <a:picLocks noChangeAspect="1"/>
          </p:cNvPicPr>
          <p:nvPr userDrawn="1"/>
        </p:nvPicPr>
        <p:blipFill>
          <a:blip r:embed="rId2"/>
          <a:stretch>
            <a:fillRect/>
          </a:stretch>
        </p:blipFill>
        <p:spPr>
          <a:xfrm>
            <a:off x="5246586" y="305657"/>
            <a:ext cx="1747811" cy="1056911"/>
          </a:xfrm>
          <a:prstGeom prst="rect">
            <a:avLst/>
          </a:prstGeom>
        </p:spPr>
      </p:pic>
      <p:pic>
        <p:nvPicPr>
          <p:cNvPr id="8" name="Image 7">
            <a:extLst>
              <a:ext uri="{FF2B5EF4-FFF2-40B4-BE49-F238E27FC236}">
                <a16:creationId xmlns:a16="http://schemas.microsoft.com/office/drawing/2014/main" id="{F77CAFA9-4C7D-3E42-BB63-4377EC614A88}"/>
              </a:ext>
            </a:extLst>
          </p:cNvPr>
          <p:cNvPicPr>
            <a:picLocks noChangeAspect="1"/>
          </p:cNvPicPr>
          <p:nvPr userDrawn="1"/>
        </p:nvPicPr>
        <p:blipFill rotWithShape="1">
          <a:blip r:embed="rId3"/>
          <a:srcRect l="54937" t="13822" r="6678" b="24133"/>
          <a:stretch/>
        </p:blipFill>
        <p:spPr>
          <a:xfrm rot="16200000">
            <a:off x="176866" y="4970092"/>
            <a:ext cx="1812999" cy="1967949"/>
          </a:xfrm>
          <a:prstGeom prst="rect">
            <a:avLst/>
          </a:prstGeom>
        </p:spPr>
      </p:pic>
    </p:spTree>
    <p:extLst>
      <p:ext uri="{BB962C8B-B14F-4D97-AF65-F5344CB8AC3E}">
        <p14:creationId xmlns:p14="http://schemas.microsoft.com/office/powerpoint/2010/main" val="3981977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EBC9FD-C935-6E42-8191-1B62A673357F}"/>
              </a:ext>
            </a:extLst>
          </p:cNvPr>
          <p:cNvSpPr/>
          <p:nvPr userDrawn="1"/>
        </p:nvSpPr>
        <p:spPr>
          <a:xfrm>
            <a:off x="0" y="0"/>
            <a:ext cx="283169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F86366FF-F286-894E-8575-DAFB5A03B2B5}"/>
              </a:ext>
            </a:extLst>
          </p:cNvPr>
          <p:cNvPicPr>
            <a:picLocks noChangeAspect="1"/>
          </p:cNvPicPr>
          <p:nvPr userDrawn="1"/>
        </p:nvPicPr>
        <p:blipFill rotWithShape="1">
          <a:blip r:embed="rId2"/>
          <a:srcRect l="15792" t="13822" r="6678" b="24133"/>
          <a:stretch/>
        </p:blipFill>
        <p:spPr>
          <a:xfrm rot="16200000">
            <a:off x="-971140" y="2366686"/>
            <a:ext cx="3297546" cy="1772116"/>
          </a:xfrm>
          <a:prstGeom prst="rect">
            <a:avLst/>
          </a:prstGeom>
        </p:spPr>
      </p:pic>
      <p:sp>
        <p:nvSpPr>
          <p:cNvPr id="2" name="Titre 1">
            <a:extLst>
              <a:ext uri="{FF2B5EF4-FFF2-40B4-BE49-F238E27FC236}">
                <a16:creationId xmlns:a16="http://schemas.microsoft.com/office/drawing/2014/main" id="{53E0685A-FCB1-E542-AEB7-3B8FE8464D8A}"/>
              </a:ext>
            </a:extLst>
          </p:cNvPr>
          <p:cNvSpPr>
            <a:spLocks noGrp="1"/>
          </p:cNvSpPr>
          <p:nvPr>
            <p:ph type="title" hasCustomPrompt="1"/>
          </p:nvPr>
        </p:nvSpPr>
        <p:spPr>
          <a:xfrm>
            <a:off x="838200" y="443784"/>
            <a:ext cx="10515600" cy="981894"/>
          </a:xfrm>
        </p:spPr>
        <p:txBody>
          <a:bodyPr>
            <a:noAutofit/>
          </a:bodyPr>
          <a:lstStyle>
            <a:lvl1pPr>
              <a:lnSpc>
                <a:spcPts val="3000"/>
              </a:lnSpc>
              <a:defRPr sz="3000" b="1">
                <a:solidFill>
                  <a:schemeClr val="tx2"/>
                </a:solidFill>
              </a:defRPr>
            </a:lvl1pPr>
          </a:lstStyle>
          <a:p>
            <a:r>
              <a:rPr lang="fr-FR"/>
              <a:t>Sommaire</a:t>
            </a: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3097160" y="1746112"/>
            <a:ext cx="8256639" cy="4668103"/>
          </a:xfrm>
        </p:spPr>
        <p:txBody>
          <a:bodyPr>
            <a:noAutofit/>
          </a:bodyPr>
          <a:lstStyle>
            <a:lvl1pPr marL="0" indent="0">
              <a:lnSpc>
                <a:spcPts val="2000"/>
              </a:lnSpc>
              <a:spcBef>
                <a:spcPts val="3400"/>
              </a:spcBef>
              <a:buNone/>
              <a:defRPr sz="1800"/>
            </a:lvl1pPr>
            <a:lvl2pPr marL="9525" indent="0">
              <a:lnSpc>
                <a:spcPts val="1500"/>
              </a:lnSpc>
              <a:spcBef>
                <a:spcPts val="200"/>
              </a:spcBef>
              <a:buNone/>
              <a:tabLst/>
              <a:defRPr sz="1400"/>
            </a:lvl2pPr>
          </a:lstStyle>
          <a:p>
            <a:pPr lvl="0"/>
            <a:r>
              <a:rPr lang="fr-FR"/>
              <a:t>Cliquez pour modifier les styles du texte du masque</a:t>
            </a:r>
          </a:p>
          <a:p>
            <a:pPr lvl="1"/>
            <a:r>
              <a:rPr lang="fr-FR"/>
              <a:t>Deuxième niveau</a:t>
            </a:r>
          </a:p>
        </p:txBody>
      </p:sp>
      <p:sp>
        <p:nvSpPr>
          <p:cNvPr id="11" name="Espace réservé du contenu 2">
            <a:extLst>
              <a:ext uri="{FF2B5EF4-FFF2-40B4-BE49-F238E27FC236}">
                <a16:creationId xmlns:a16="http://schemas.microsoft.com/office/drawing/2014/main" id="{B385D486-8AF0-114D-9B07-02AADABA9F3A}"/>
              </a:ext>
            </a:extLst>
          </p:cNvPr>
          <p:cNvSpPr>
            <a:spLocks noGrp="1"/>
          </p:cNvSpPr>
          <p:nvPr>
            <p:ph idx="10" hasCustomPrompt="1"/>
          </p:nvPr>
        </p:nvSpPr>
        <p:spPr>
          <a:xfrm>
            <a:off x="838200" y="1636923"/>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2" name="Espace réservé du contenu 2">
            <a:extLst>
              <a:ext uri="{FF2B5EF4-FFF2-40B4-BE49-F238E27FC236}">
                <a16:creationId xmlns:a16="http://schemas.microsoft.com/office/drawing/2014/main" id="{DA23911F-5BC8-CC43-9ED5-1ED4D97A5073}"/>
              </a:ext>
            </a:extLst>
          </p:cNvPr>
          <p:cNvSpPr>
            <a:spLocks noGrp="1"/>
          </p:cNvSpPr>
          <p:nvPr>
            <p:ph idx="11" hasCustomPrompt="1"/>
          </p:nvPr>
        </p:nvSpPr>
        <p:spPr>
          <a:xfrm>
            <a:off x="838200" y="2533007"/>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3" name="Espace réservé du contenu 2">
            <a:extLst>
              <a:ext uri="{FF2B5EF4-FFF2-40B4-BE49-F238E27FC236}">
                <a16:creationId xmlns:a16="http://schemas.microsoft.com/office/drawing/2014/main" id="{5651FC7F-4D1C-6843-A937-4F2BC1CFC2A1}"/>
              </a:ext>
            </a:extLst>
          </p:cNvPr>
          <p:cNvSpPr>
            <a:spLocks noGrp="1"/>
          </p:cNvSpPr>
          <p:nvPr>
            <p:ph idx="12" hasCustomPrompt="1"/>
          </p:nvPr>
        </p:nvSpPr>
        <p:spPr>
          <a:xfrm>
            <a:off x="838200" y="3429091"/>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4" name="Espace réservé du contenu 2">
            <a:extLst>
              <a:ext uri="{FF2B5EF4-FFF2-40B4-BE49-F238E27FC236}">
                <a16:creationId xmlns:a16="http://schemas.microsoft.com/office/drawing/2014/main" id="{55A6610A-2FD9-4748-96AA-D11DB6F6BEB1}"/>
              </a:ext>
            </a:extLst>
          </p:cNvPr>
          <p:cNvSpPr>
            <a:spLocks noGrp="1"/>
          </p:cNvSpPr>
          <p:nvPr>
            <p:ph idx="13" hasCustomPrompt="1"/>
          </p:nvPr>
        </p:nvSpPr>
        <p:spPr>
          <a:xfrm>
            <a:off x="838200" y="4325175"/>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5" name="Espace réservé du contenu 2">
            <a:extLst>
              <a:ext uri="{FF2B5EF4-FFF2-40B4-BE49-F238E27FC236}">
                <a16:creationId xmlns:a16="http://schemas.microsoft.com/office/drawing/2014/main" id="{0EF4C153-7AF6-AC4A-A967-EB4E275D8D14}"/>
              </a:ext>
            </a:extLst>
          </p:cNvPr>
          <p:cNvSpPr>
            <a:spLocks noGrp="1"/>
          </p:cNvSpPr>
          <p:nvPr>
            <p:ph idx="14" hasCustomPrompt="1"/>
          </p:nvPr>
        </p:nvSpPr>
        <p:spPr>
          <a:xfrm>
            <a:off x="838200" y="5221258"/>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Tree>
    <p:extLst>
      <p:ext uri="{BB962C8B-B14F-4D97-AF65-F5344CB8AC3E}">
        <p14:creationId xmlns:p14="http://schemas.microsoft.com/office/powerpoint/2010/main" val="553002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hapitre - ve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B33391-AD13-F742-B4D7-A954BD824A8E}"/>
              </a:ext>
            </a:extLst>
          </p:cNvPr>
          <p:cNvSpPr/>
          <p:nvPr userDrawn="1"/>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3E0685A-FCB1-E542-AEB7-3B8FE8464D8A}"/>
              </a:ext>
            </a:extLst>
          </p:cNvPr>
          <p:cNvSpPr>
            <a:spLocks noGrp="1"/>
          </p:cNvSpPr>
          <p:nvPr>
            <p:ph type="title"/>
          </p:nvPr>
        </p:nvSpPr>
        <p:spPr>
          <a:xfrm>
            <a:off x="838200" y="1190658"/>
            <a:ext cx="5257800" cy="2238341"/>
          </a:xfrm>
        </p:spPr>
        <p:txBody>
          <a:bodyPr anchor="t">
            <a:noAutofit/>
          </a:bodyPr>
          <a:lstStyle>
            <a:lvl1pPr>
              <a:lnSpc>
                <a:spcPts val="3100"/>
              </a:lnSpc>
              <a:defRPr sz="3000" b="1">
                <a:solidFill>
                  <a:schemeClr val="tx2"/>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6589642" y="2981739"/>
            <a:ext cx="4764157" cy="3195224"/>
          </a:xfrm>
        </p:spPr>
        <p:txBody>
          <a:bodyPr anchor="ctr">
            <a:noAutofit/>
          </a:bodyPr>
          <a:lstStyle>
            <a:lvl1pPr marL="0" indent="0">
              <a:lnSpc>
                <a:spcPts val="1900"/>
              </a:lnSpc>
              <a:spcBef>
                <a:spcPts val="1000"/>
              </a:spcBef>
              <a:buNone/>
              <a:defRPr sz="1700"/>
            </a:lvl1pPr>
          </a:lstStyle>
          <a:p>
            <a:pPr lvl="0"/>
            <a:r>
              <a:rPr lang="fr-FR"/>
              <a:t>Cliquez pour modifier les styles du texte du masque</a:t>
            </a:r>
          </a:p>
        </p:txBody>
      </p:sp>
      <p:sp>
        <p:nvSpPr>
          <p:cNvPr id="14" name="Espace réservé du contenu 2">
            <a:extLst>
              <a:ext uri="{FF2B5EF4-FFF2-40B4-BE49-F238E27FC236}">
                <a16:creationId xmlns:a16="http://schemas.microsoft.com/office/drawing/2014/main" id="{EA102335-8F30-454B-A49A-A46B34698121}"/>
              </a:ext>
            </a:extLst>
          </p:cNvPr>
          <p:cNvSpPr>
            <a:spLocks noGrp="1"/>
          </p:cNvSpPr>
          <p:nvPr>
            <p:ph idx="10" hasCustomPrompt="1"/>
          </p:nvPr>
        </p:nvSpPr>
        <p:spPr>
          <a:xfrm>
            <a:off x="838200" y="5979848"/>
            <a:ext cx="1639958" cy="998676"/>
          </a:xfrm>
        </p:spPr>
        <p:txBody>
          <a:bodyPr anchor="ctr">
            <a:noAutofit/>
          </a:bodyPr>
          <a:lstStyle>
            <a:lvl1pPr marL="0" indent="0">
              <a:buNone/>
              <a:defRPr sz="8500">
                <a:ln w="25400">
                  <a:solidFill>
                    <a:schemeClr val="bg2"/>
                  </a:solidFill>
                </a:ln>
                <a:solidFill>
                  <a:schemeClr val="tx2"/>
                </a:solidFill>
              </a:defRPr>
            </a:lvl1pPr>
          </a:lstStyle>
          <a:p>
            <a:pPr lvl="0"/>
            <a:r>
              <a:rPr lang="fr-FR"/>
              <a:t>00</a:t>
            </a:r>
          </a:p>
        </p:txBody>
      </p:sp>
      <p:sp>
        <p:nvSpPr>
          <p:cNvPr id="15" name="Espace réservé du contenu 2">
            <a:extLst>
              <a:ext uri="{FF2B5EF4-FFF2-40B4-BE49-F238E27FC236}">
                <a16:creationId xmlns:a16="http://schemas.microsoft.com/office/drawing/2014/main" id="{EDF77213-B26D-464B-91EC-7525F2983149}"/>
              </a:ext>
            </a:extLst>
          </p:cNvPr>
          <p:cNvSpPr>
            <a:spLocks noGrp="1"/>
          </p:cNvSpPr>
          <p:nvPr>
            <p:ph idx="11" hasCustomPrompt="1"/>
          </p:nvPr>
        </p:nvSpPr>
        <p:spPr>
          <a:xfrm>
            <a:off x="834886" y="494921"/>
            <a:ext cx="2802836" cy="546652"/>
          </a:xfrm>
        </p:spPr>
        <p:txBody>
          <a:bodyPr anchor="b">
            <a:noAutofit/>
          </a:bodyPr>
          <a:lstStyle>
            <a:lvl1pPr marL="0" indent="0">
              <a:buNone/>
              <a:defRPr sz="1600">
                <a:solidFill>
                  <a:schemeClr val="tx2"/>
                </a:solidFill>
              </a:defRPr>
            </a:lvl1pPr>
          </a:lstStyle>
          <a:p>
            <a:pPr lvl="0"/>
            <a:r>
              <a:rPr lang="fr-FR"/>
              <a:t>Partie 0</a:t>
            </a:r>
          </a:p>
        </p:txBody>
      </p:sp>
      <p:pic>
        <p:nvPicPr>
          <p:cNvPr id="11" name="Image 10">
            <a:extLst>
              <a:ext uri="{FF2B5EF4-FFF2-40B4-BE49-F238E27FC236}">
                <a16:creationId xmlns:a16="http://schemas.microsoft.com/office/drawing/2014/main" id="{523456F2-788C-454F-B99B-F2DB1BAC3760}"/>
              </a:ext>
            </a:extLst>
          </p:cNvPr>
          <p:cNvPicPr>
            <a:picLocks noChangeAspect="1"/>
          </p:cNvPicPr>
          <p:nvPr userDrawn="1"/>
        </p:nvPicPr>
        <p:blipFill rotWithShape="1">
          <a:blip r:embed="rId2"/>
          <a:srcRect b="15260"/>
          <a:stretch/>
        </p:blipFill>
        <p:spPr>
          <a:xfrm rot="5400000">
            <a:off x="-44035" y="3346082"/>
            <a:ext cx="2818375" cy="2730310"/>
          </a:xfrm>
          <a:prstGeom prst="rect">
            <a:avLst/>
          </a:prstGeom>
        </p:spPr>
      </p:pic>
    </p:spTree>
    <p:extLst>
      <p:ext uri="{BB962C8B-B14F-4D97-AF65-F5344CB8AC3E}">
        <p14:creationId xmlns:p14="http://schemas.microsoft.com/office/powerpoint/2010/main" val="1400635256"/>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ommaire + puc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EBC9FD-C935-6E42-8191-1B62A673357F}"/>
              </a:ext>
            </a:extLst>
          </p:cNvPr>
          <p:cNvSpPr/>
          <p:nvPr userDrawn="1"/>
        </p:nvSpPr>
        <p:spPr>
          <a:xfrm>
            <a:off x="0" y="0"/>
            <a:ext cx="283169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F86366FF-F286-894E-8575-DAFB5A03B2B5}"/>
              </a:ext>
            </a:extLst>
          </p:cNvPr>
          <p:cNvPicPr>
            <a:picLocks noChangeAspect="1"/>
          </p:cNvPicPr>
          <p:nvPr userDrawn="1"/>
        </p:nvPicPr>
        <p:blipFill rotWithShape="1">
          <a:blip r:embed="rId2"/>
          <a:srcRect l="15792" t="13822" r="6678" b="24133"/>
          <a:stretch/>
        </p:blipFill>
        <p:spPr>
          <a:xfrm rot="16200000">
            <a:off x="-971140" y="2366686"/>
            <a:ext cx="3297546" cy="1772116"/>
          </a:xfrm>
          <a:prstGeom prst="rect">
            <a:avLst/>
          </a:prstGeom>
        </p:spPr>
      </p:pic>
      <p:sp>
        <p:nvSpPr>
          <p:cNvPr id="2" name="Titre 1">
            <a:extLst>
              <a:ext uri="{FF2B5EF4-FFF2-40B4-BE49-F238E27FC236}">
                <a16:creationId xmlns:a16="http://schemas.microsoft.com/office/drawing/2014/main" id="{53E0685A-FCB1-E542-AEB7-3B8FE8464D8A}"/>
              </a:ext>
            </a:extLst>
          </p:cNvPr>
          <p:cNvSpPr>
            <a:spLocks noGrp="1"/>
          </p:cNvSpPr>
          <p:nvPr>
            <p:ph type="title" hasCustomPrompt="1"/>
          </p:nvPr>
        </p:nvSpPr>
        <p:spPr>
          <a:xfrm>
            <a:off x="838200" y="443784"/>
            <a:ext cx="10515600" cy="981894"/>
          </a:xfrm>
        </p:spPr>
        <p:txBody>
          <a:bodyPr>
            <a:noAutofit/>
          </a:bodyPr>
          <a:lstStyle>
            <a:lvl1pPr>
              <a:lnSpc>
                <a:spcPts val="3000"/>
              </a:lnSpc>
              <a:defRPr sz="3000" b="1">
                <a:solidFill>
                  <a:schemeClr val="tx2"/>
                </a:solidFill>
              </a:defRPr>
            </a:lvl1pPr>
          </a:lstStyle>
          <a:p>
            <a:r>
              <a:rPr lang="fr-FR"/>
              <a:t>Sommaire</a:t>
            </a: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3097160" y="1746112"/>
            <a:ext cx="8256639" cy="4668103"/>
          </a:xfrm>
        </p:spPr>
        <p:txBody>
          <a:bodyPr>
            <a:noAutofit/>
          </a:bodyPr>
          <a:lstStyle>
            <a:lvl1pPr marL="0" indent="0">
              <a:lnSpc>
                <a:spcPts val="2000"/>
              </a:lnSpc>
              <a:spcBef>
                <a:spcPts val="3400"/>
              </a:spcBef>
              <a:buNone/>
              <a:defRPr sz="1800"/>
            </a:lvl1pPr>
            <a:lvl2pPr marL="295275" indent="-285750">
              <a:lnSpc>
                <a:spcPts val="1500"/>
              </a:lnSpc>
              <a:spcBef>
                <a:spcPts val="200"/>
              </a:spcBef>
              <a:buFontTx/>
              <a:buBlip>
                <a:blip r:embed="rId3"/>
              </a:buBlip>
              <a:tabLst/>
              <a:defRPr sz="1400"/>
            </a:lvl2pPr>
          </a:lstStyle>
          <a:p>
            <a:pPr lvl="0"/>
            <a:r>
              <a:rPr lang="fr-FR"/>
              <a:t>Cliquez pour modifier les styles du texte du masque</a:t>
            </a:r>
          </a:p>
          <a:p>
            <a:pPr lvl="1"/>
            <a:r>
              <a:rPr lang="fr-FR"/>
              <a:t>Deuxième niveau</a:t>
            </a:r>
          </a:p>
        </p:txBody>
      </p:sp>
      <p:sp>
        <p:nvSpPr>
          <p:cNvPr id="11" name="Espace réservé du contenu 2">
            <a:extLst>
              <a:ext uri="{FF2B5EF4-FFF2-40B4-BE49-F238E27FC236}">
                <a16:creationId xmlns:a16="http://schemas.microsoft.com/office/drawing/2014/main" id="{B385D486-8AF0-114D-9B07-02AADABA9F3A}"/>
              </a:ext>
            </a:extLst>
          </p:cNvPr>
          <p:cNvSpPr>
            <a:spLocks noGrp="1"/>
          </p:cNvSpPr>
          <p:nvPr>
            <p:ph idx="10" hasCustomPrompt="1"/>
          </p:nvPr>
        </p:nvSpPr>
        <p:spPr>
          <a:xfrm>
            <a:off x="838200" y="1636923"/>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2" name="Espace réservé du contenu 2">
            <a:extLst>
              <a:ext uri="{FF2B5EF4-FFF2-40B4-BE49-F238E27FC236}">
                <a16:creationId xmlns:a16="http://schemas.microsoft.com/office/drawing/2014/main" id="{DA23911F-5BC8-CC43-9ED5-1ED4D97A5073}"/>
              </a:ext>
            </a:extLst>
          </p:cNvPr>
          <p:cNvSpPr>
            <a:spLocks noGrp="1"/>
          </p:cNvSpPr>
          <p:nvPr>
            <p:ph idx="11" hasCustomPrompt="1"/>
          </p:nvPr>
        </p:nvSpPr>
        <p:spPr>
          <a:xfrm>
            <a:off x="838200" y="2533007"/>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3" name="Espace réservé du contenu 2">
            <a:extLst>
              <a:ext uri="{FF2B5EF4-FFF2-40B4-BE49-F238E27FC236}">
                <a16:creationId xmlns:a16="http://schemas.microsoft.com/office/drawing/2014/main" id="{5651FC7F-4D1C-6843-A937-4F2BC1CFC2A1}"/>
              </a:ext>
            </a:extLst>
          </p:cNvPr>
          <p:cNvSpPr>
            <a:spLocks noGrp="1"/>
          </p:cNvSpPr>
          <p:nvPr>
            <p:ph idx="12" hasCustomPrompt="1"/>
          </p:nvPr>
        </p:nvSpPr>
        <p:spPr>
          <a:xfrm>
            <a:off x="838200" y="3429091"/>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4" name="Espace réservé du contenu 2">
            <a:extLst>
              <a:ext uri="{FF2B5EF4-FFF2-40B4-BE49-F238E27FC236}">
                <a16:creationId xmlns:a16="http://schemas.microsoft.com/office/drawing/2014/main" id="{55A6610A-2FD9-4748-96AA-D11DB6F6BEB1}"/>
              </a:ext>
            </a:extLst>
          </p:cNvPr>
          <p:cNvSpPr>
            <a:spLocks noGrp="1"/>
          </p:cNvSpPr>
          <p:nvPr>
            <p:ph idx="13" hasCustomPrompt="1"/>
          </p:nvPr>
        </p:nvSpPr>
        <p:spPr>
          <a:xfrm>
            <a:off x="838200" y="4325175"/>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5" name="Espace réservé du contenu 2">
            <a:extLst>
              <a:ext uri="{FF2B5EF4-FFF2-40B4-BE49-F238E27FC236}">
                <a16:creationId xmlns:a16="http://schemas.microsoft.com/office/drawing/2014/main" id="{0EF4C153-7AF6-AC4A-A967-EB4E275D8D14}"/>
              </a:ext>
            </a:extLst>
          </p:cNvPr>
          <p:cNvSpPr>
            <a:spLocks noGrp="1"/>
          </p:cNvSpPr>
          <p:nvPr>
            <p:ph idx="14" hasCustomPrompt="1"/>
          </p:nvPr>
        </p:nvSpPr>
        <p:spPr>
          <a:xfrm>
            <a:off x="838200" y="5221258"/>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Tree>
    <p:extLst>
      <p:ext uri="{BB962C8B-B14F-4D97-AF65-F5344CB8AC3E}">
        <p14:creationId xmlns:p14="http://schemas.microsoft.com/office/powerpoint/2010/main" val="448992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EBC9FD-C935-6E42-8191-1B62A673357F}"/>
              </a:ext>
            </a:extLst>
          </p:cNvPr>
          <p:cNvSpPr/>
          <p:nvPr userDrawn="1"/>
        </p:nvSpPr>
        <p:spPr>
          <a:xfrm>
            <a:off x="0" y="0"/>
            <a:ext cx="283169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F86366FF-F286-894E-8575-DAFB5A03B2B5}"/>
              </a:ext>
            </a:extLst>
          </p:cNvPr>
          <p:cNvPicPr>
            <a:picLocks noChangeAspect="1"/>
          </p:cNvPicPr>
          <p:nvPr userDrawn="1"/>
        </p:nvPicPr>
        <p:blipFill rotWithShape="1">
          <a:blip r:embed="rId2"/>
          <a:srcRect l="15792" t="13822" r="6678" b="24133"/>
          <a:stretch/>
        </p:blipFill>
        <p:spPr>
          <a:xfrm rot="16200000">
            <a:off x="-971140" y="2366686"/>
            <a:ext cx="3297546" cy="1772116"/>
          </a:xfrm>
          <a:prstGeom prst="rect">
            <a:avLst/>
          </a:prstGeom>
        </p:spPr>
      </p:pic>
      <p:sp>
        <p:nvSpPr>
          <p:cNvPr id="2" name="Titre 1">
            <a:extLst>
              <a:ext uri="{FF2B5EF4-FFF2-40B4-BE49-F238E27FC236}">
                <a16:creationId xmlns:a16="http://schemas.microsoft.com/office/drawing/2014/main" id="{53E0685A-FCB1-E542-AEB7-3B8FE8464D8A}"/>
              </a:ext>
            </a:extLst>
          </p:cNvPr>
          <p:cNvSpPr>
            <a:spLocks noGrp="1"/>
          </p:cNvSpPr>
          <p:nvPr>
            <p:ph type="title" hasCustomPrompt="1"/>
          </p:nvPr>
        </p:nvSpPr>
        <p:spPr>
          <a:xfrm>
            <a:off x="838200" y="443784"/>
            <a:ext cx="10515600" cy="981894"/>
          </a:xfrm>
        </p:spPr>
        <p:txBody>
          <a:bodyPr>
            <a:noAutofit/>
          </a:bodyPr>
          <a:lstStyle>
            <a:lvl1pPr>
              <a:lnSpc>
                <a:spcPts val="3000"/>
              </a:lnSpc>
              <a:defRPr sz="3000" b="1">
                <a:solidFill>
                  <a:schemeClr val="tx2"/>
                </a:solidFill>
              </a:defRPr>
            </a:lvl1pPr>
          </a:lstStyle>
          <a:p>
            <a:r>
              <a:rPr lang="fr-FR"/>
              <a:t>Sommaire</a:t>
            </a:r>
          </a:p>
        </p:txBody>
      </p:sp>
      <p:sp>
        <p:nvSpPr>
          <p:cNvPr id="3" name="Espace réservé du contenu 2">
            <a:extLst>
              <a:ext uri="{FF2B5EF4-FFF2-40B4-BE49-F238E27FC236}">
                <a16:creationId xmlns:a16="http://schemas.microsoft.com/office/drawing/2014/main" id="{27ED8C10-6154-D14C-8CE7-3CF20EA43B29}"/>
              </a:ext>
            </a:extLst>
          </p:cNvPr>
          <p:cNvSpPr>
            <a:spLocks noGrp="1"/>
          </p:cNvSpPr>
          <p:nvPr>
            <p:ph idx="1"/>
          </p:nvPr>
        </p:nvSpPr>
        <p:spPr>
          <a:xfrm>
            <a:off x="3097160" y="1746112"/>
            <a:ext cx="8256639" cy="4668103"/>
          </a:xfrm>
        </p:spPr>
        <p:txBody>
          <a:bodyPr>
            <a:noAutofit/>
          </a:bodyPr>
          <a:lstStyle>
            <a:lvl1pPr marL="0" indent="0">
              <a:lnSpc>
                <a:spcPts val="2000"/>
              </a:lnSpc>
              <a:spcBef>
                <a:spcPts val="3400"/>
              </a:spcBef>
              <a:buNone/>
              <a:defRPr sz="1800"/>
            </a:lvl1pPr>
            <a:lvl2pPr marL="9525" indent="0">
              <a:lnSpc>
                <a:spcPts val="1500"/>
              </a:lnSpc>
              <a:spcBef>
                <a:spcPts val="200"/>
              </a:spcBef>
              <a:buFontTx/>
              <a:buNone/>
              <a:tabLst/>
              <a:defRPr sz="1400"/>
            </a:lvl2pPr>
          </a:lstStyle>
          <a:p>
            <a:pPr lvl="0"/>
            <a:r>
              <a:rPr lang="fr-FR"/>
              <a:t>Cliquez pour modifier les styles du texte du masque</a:t>
            </a:r>
          </a:p>
          <a:p>
            <a:pPr lvl="1"/>
            <a:r>
              <a:rPr lang="fr-FR"/>
              <a:t>Deuxième niveau</a:t>
            </a:r>
          </a:p>
        </p:txBody>
      </p:sp>
      <p:sp>
        <p:nvSpPr>
          <p:cNvPr id="11" name="Espace réservé du contenu 2">
            <a:extLst>
              <a:ext uri="{FF2B5EF4-FFF2-40B4-BE49-F238E27FC236}">
                <a16:creationId xmlns:a16="http://schemas.microsoft.com/office/drawing/2014/main" id="{B385D486-8AF0-114D-9B07-02AADABA9F3A}"/>
              </a:ext>
            </a:extLst>
          </p:cNvPr>
          <p:cNvSpPr>
            <a:spLocks noGrp="1"/>
          </p:cNvSpPr>
          <p:nvPr>
            <p:ph idx="10" hasCustomPrompt="1"/>
          </p:nvPr>
        </p:nvSpPr>
        <p:spPr>
          <a:xfrm>
            <a:off x="838200" y="1636923"/>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2" name="Espace réservé du contenu 2">
            <a:extLst>
              <a:ext uri="{FF2B5EF4-FFF2-40B4-BE49-F238E27FC236}">
                <a16:creationId xmlns:a16="http://schemas.microsoft.com/office/drawing/2014/main" id="{DA23911F-5BC8-CC43-9ED5-1ED4D97A5073}"/>
              </a:ext>
            </a:extLst>
          </p:cNvPr>
          <p:cNvSpPr>
            <a:spLocks noGrp="1"/>
          </p:cNvSpPr>
          <p:nvPr>
            <p:ph idx="11" hasCustomPrompt="1"/>
          </p:nvPr>
        </p:nvSpPr>
        <p:spPr>
          <a:xfrm>
            <a:off x="838200" y="2533007"/>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3" name="Espace réservé du contenu 2">
            <a:extLst>
              <a:ext uri="{FF2B5EF4-FFF2-40B4-BE49-F238E27FC236}">
                <a16:creationId xmlns:a16="http://schemas.microsoft.com/office/drawing/2014/main" id="{5651FC7F-4D1C-6843-A937-4F2BC1CFC2A1}"/>
              </a:ext>
            </a:extLst>
          </p:cNvPr>
          <p:cNvSpPr>
            <a:spLocks noGrp="1"/>
          </p:cNvSpPr>
          <p:nvPr>
            <p:ph idx="12" hasCustomPrompt="1"/>
          </p:nvPr>
        </p:nvSpPr>
        <p:spPr>
          <a:xfrm>
            <a:off x="838200" y="3429091"/>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4" name="Espace réservé du contenu 2">
            <a:extLst>
              <a:ext uri="{FF2B5EF4-FFF2-40B4-BE49-F238E27FC236}">
                <a16:creationId xmlns:a16="http://schemas.microsoft.com/office/drawing/2014/main" id="{55A6610A-2FD9-4748-96AA-D11DB6F6BEB1}"/>
              </a:ext>
            </a:extLst>
          </p:cNvPr>
          <p:cNvSpPr>
            <a:spLocks noGrp="1"/>
          </p:cNvSpPr>
          <p:nvPr>
            <p:ph idx="13" hasCustomPrompt="1"/>
          </p:nvPr>
        </p:nvSpPr>
        <p:spPr>
          <a:xfrm>
            <a:off x="838200" y="4325175"/>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
        <p:nvSpPr>
          <p:cNvPr id="15" name="Espace réservé du contenu 2">
            <a:extLst>
              <a:ext uri="{FF2B5EF4-FFF2-40B4-BE49-F238E27FC236}">
                <a16:creationId xmlns:a16="http://schemas.microsoft.com/office/drawing/2014/main" id="{0EF4C153-7AF6-AC4A-A967-EB4E275D8D14}"/>
              </a:ext>
            </a:extLst>
          </p:cNvPr>
          <p:cNvSpPr>
            <a:spLocks noGrp="1"/>
          </p:cNvSpPr>
          <p:nvPr>
            <p:ph idx="14" hasCustomPrompt="1"/>
          </p:nvPr>
        </p:nvSpPr>
        <p:spPr>
          <a:xfrm>
            <a:off x="838200" y="5221258"/>
            <a:ext cx="1775792" cy="798305"/>
          </a:xfrm>
        </p:spPr>
        <p:txBody>
          <a:bodyPr>
            <a:noAutofit/>
          </a:bodyPr>
          <a:lstStyle>
            <a:lvl1pPr marL="0" indent="0" algn="r">
              <a:lnSpc>
                <a:spcPct val="100000"/>
              </a:lnSpc>
              <a:spcBef>
                <a:spcPts val="2000"/>
              </a:spcBef>
              <a:buNone/>
              <a:defRPr lang="fr-FR" sz="4600" b="0" kern="1200" dirty="0">
                <a:ln w="12700">
                  <a:solidFill>
                    <a:schemeClr val="bg2"/>
                  </a:solidFill>
                </a:ln>
                <a:solidFill>
                  <a:schemeClr val="tx2"/>
                </a:solidFill>
                <a:latin typeface="+mj-lt"/>
                <a:ea typeface="+mj-ea"/>
                <a:cs typeface="+mj-cs"/>
              </a:defRPr>
            </a:lvl1pPr>
            <a:lvl2pPr marL="9525" indent="0">
              <a:lnSpc>
                <a:spcPct val="100000"/>
              </a:lnSpc>
              <a:spcBef>
                <a:spcPts val="200"/>
              </a:spcBef>
              <a:buNone/>
              <a:tabLst/>
              <a:defRPr sz="1500"/>
            </a:lvl2pPr>
          </a:lstStyle>
          <a:p>
            <a:pPr lvl="0"/>
            <a:r>
              <a:rPr lang="fr-FR"/>
              <a:t>00</a:t>
            </a:r>
          </a:p>
        </p:txBody>
      </p:sp>
    </p:spTree>
    <p:extLst>
      <p:ext uri="{BB962C8B-B14F-4D97-AF65-F5344CB8AC3E}">
        <p14:creationId xmlns:p14="http://schemas.microsoft.com/office/powerpoint/2010/main" val="553002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63BF012-CBAE-1642-8911-6E0480D99DC1}"/>
              </a:ext>
            </a:extLst>
          </p:cNvPr>
          <p:cNvSpPr>
            <a:spLocks noGrp="1"/>
          </p:cNvSpPr>
          <p:nvPr>
            <p:ph type="title"/>
          </p:nvPr>
        </p:nvSpPr>
        <p:spPr>
          <a:xfrm>
            <a:off x="1039528" y="536520"/>
            <a:ext cx="10314272" cy="575843"/>
          </a:xfrm>
          <a:prstGeom prst="rect">
            <a:avLst/>
          </a:prstGeom>
        </p:spPr>
        <p:txBody>
          <a:bodyPr vert="horz" lIns="0" tIns="0" rIns="0" bIns="0" rtlCol="0" anchor="b">
            <a:noAutofit/>
          </a:bodyPr>
          <a:lstStyle/>
          <a:p>
            <a:r>
              <a:rPr lang="fr-FR"/>
              <a:t>Modifiez le style du titre</a:t>
            </a:r>
          </a:p>
        </p:txBody>
      </p:sp>
      <p:sp>
        <p:nvSpPr>
          <p:cNvPr id="3" name="Espace réservé du texte 2">
            <a:extLst>
              <a:ext uri="{FF2B5EF4-FFF2-40B4-BE49-F238E27FC236}">
                <a16:creationId xmlns:a16="http://schemas.microsoft.com/office/drawing/2014/main" id="{571E7F0A-013B-4C47-8CE7-919BE2B77F87}"/>
              </a:ext>
            </a:extLst>
          </p:cNvPr>
          <p:cNvSpPr>
            <a:spLocks noGrp="1"/>
          </p:cNvSpPr>
          <p:nvPr>
            <p:ph type="body" idx="1"/>
          </p:nvPr>
        </p:nvSpPr>
        <p:spPr>
          <a:xfrm>
            <a:off x="838200" y="1992429"/>
            <a:ext cx="10515600" cy="4474359"/>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9A27BE-F225-2B4C-B401-48FBE34CB34F}"/>
              </a:ext>
            </a:extLst>
          </p:cNvPr>
          <p:cNvSpPr>
            <a:spLocks noGrp="1"/>
          </p:cNvSpPr>
          <p:nvPr>
            <p:ph type="dt" sz="half" idx="2"/>
          </p:nvPr>
        </p:nvSpPr>
        <p:spPr>
          <a:xfrm>
            <a:off x="10429187" y="300290"/>
            <a:ext cx="904188" cy="216980"/>
          </a:xfrm>
          <a:prstGeom prst="rect">
            <a:avLst/>
          </a:prstGeom>
        </p:spPr>
        <p:txBody>
          <a:bodyPr vert="horz" lIns="0" tIns="0" rIns="0" bIns="0" rtlCol="0" anchor="ctr"/>
          <a:lstStyle>
            <a:lvl1pPr algn="r">
              <a:defRPr sz="900">
                <a:solidFill>
                  <a:schemeClr val="tx2"/>
                </a:solidFill>
              </a:defRPr>
            </a:lvl1pPr>
          </a:lstStyle>
          <a:p>
            <a:fld id="{58D70AA6-2C68-2541-88D0-5AE491D3B881}" type="datetime3">
              <a:rPr lang="fr-FR" smtClean="0"/>
              <a:pPr/>
              <a:t>02.11.22</a:t>
            </a:fld>
            <a:endParaRPr lang="fr-FR"/>
          </a:p>
        </p:txBody>
      </p:sp>
      <p:sp>
        <p:nvSpPr>
          <p:cNvPr id="5" name="Espace réservé du pied de page 4">
            <a:extLst>
              <a:ext uri="{FF2B5EF4-FFF2-40B4-BE49-F238E27FC236}">
                <a16:creationId xmlns:a16="http://schemas.microsoft.com/office/drawing/2014/main" id="{A0D25411-36B9-F048-AA90-27FAF5BCF46A}"/>
              </a:ext>
            </a:extLst>
          </p:cNvPr>
          <p:cNvSpPr>
            <a:spLocks noGrp="1"/>
          </p:cNvSpPr>
          <p:nvPr>
            <p:ph type="ftr" sz="quarter" idx="3"/>
          </p:nvPr>
        </p:nvSpPr>
        <p:spPr>
          <a:xfrm>
            <a:off x="418706" y="300290"/>
            <a:ext cx="5677293" cy="216981"/>
          </a:xfrm>
          <a:prstGeom prst="rect">
            <a:avLst/>
          </a:prstGeom>
        </p:spPr>
        <p:txBody>
          <a:bodyPr vert="horz" lIns="0" tIns="0" rIns="0" bIns="0" rtlCol="0" anchor="ctr"/>
          <a:lstStyle>
            <a:lvl1pPr algn="l">
              <a:defRPr sz="900">
                <a:solidFill>
                  <a:schemeClr val="tx2"/>
                </a:solidFill>
              </a:defRPr>
            </a:lvl1pPr>
          </a:lstStyle>
          <a:p>
            <a:r>
              <a:rPr lang="fr-FR"/>
              <a:t>Titre de la présentation</a:t>
            </a:r>
          </a:p>
        </p:txBody>
      </p:sp>
      <p:sp>
        <p:nvSpPr>
          <p:cNvPr id="6" name="Espace réservé du numéro de diapositive 5">
            <a:extLst>
              <a:ext uri="{FF2B5EF4-FFF2-40B4-BE49-F238E27FC236}">
                <a16:creationId xmlns:a16="http://schemas.microsoft.com/office/drawing/2014/main" id="{C6C961FD-78CE-D74C-A9B0-7CF2CDE0632A}"/>
              </a:ext>
            </a:extLst>
          </p:cNvPr>
          <p:cNvSpPr>
            <a:spLocks noGrp="1"/>
          </p:cNvSpPr>
          <p:nvPr>
            <p:ph type="sldNum" sz="quarter" idx="4"/>
          </p:nvPr>
        </p:nvSpPr>
        <p:spPr>
          <a:xfrm>
            <a:off x="11564332" y="300290"/>
            <a:ext cx="454843" cy="216980"/>
          </a:xfrm>
          <a:prstGeom prst="rect">
            <a:avLst/>
          </a:prstGeom>
        </p:spPr>
        <p:txBody>
          <a:bodyPr vert="horz" lIns="0" tIns="0" rIns="0" bIns="0" rtlCol="0" anchor="ctr"/>
          <a:lstStyle>
            <a:lvl1pPr algn="l">
              <a:defRPr sz="900">
                <a:solidFill>
                  <a:schemeClr val="tx2"/>
                </a:solidFill>
              </a:defRPr>
            </a:lvl1pPr>
          </a:lstStyle>
          <a:p>
            <a:fld id="{67C35F49-E104-8448-9360-09FE91278B5B}" type="slidenum">
              <a:rPr lang="fr-FR" smtClean="0"/>
              <a:pPr/>
              <a:t>‹#›</a:t>
            </a:fld>
            <a:endParaRPr lang="fr-FR"/>
          </a:p>
        </p:txBody>
      </p:sp>
      <p:sp>
        <p:nvSpPr>
          <p:cNvPr id="7" name="MSIPCMContentMarking" descr="{&quot;HashCode&quot;:-763625146,&quot;Placement&quot;:&quot;Footer&quot;,&quot;Top&quot;:519.343,&quot;Left&quot;:0.0,&quot;SlideWidth&quot;:960,&quot;SlideHeight&quot;:540}">
            <a:extLst>
              <a:ext uri="{FF2B5EF4-FFF2-40B4-BE49-F238E27FC236}">
                <a16:creationId xmlns:a16="http://schemas.microsoft.com/office/drawing/2014/main" id="{FEDFF1FC-2894-42A1-81B9-0D41415F2583}"/>
              </a:ext>
            </a:extLst>
          </p:cNvPr>
          <p:cNvSpPr txBox="1"/>
          <p:nvPr userDrawn="1"/>
        </p:nvSpPr>
        <p:spPr>
          <a:xfrm>
            <a:off x="0" y="6595656"/>
            <a:ext cx="3686239" cy="262344"/>
          </a:xfrm>
          <a:prstGeom prst="rect">
            <a:avLst/>
          </a:prstGeom>
          <a:noFill/>
        </p:spPr>
        <p:txBody>
          <a:bodyPr vert="horz" wrap="square" lIns="0" tIns="0" rIns="0" bIns="0" rtlCol="0" anchor="ctr" anchorCtr="1">
            <a:spAutoFit/>
          </a:bodyPr>
          <a:lstStyle/>
          <a:p>
            <a:pPr algn="l">
              <a:spcBef>
                <a:spcPts val="0"/>
              </a:spcBef>
              <a:spcAft>
                <a:spcPts val="0"/>
              </a:spcAft>
            </a:pPr>
            <a:r>
              <a:rPr lang="fr-FR" sz="1000">
                <a:solidFill>
                  <a:srgbClr val="317100"/>
                </a:solidFill>
                <a:latin typeface="Calibri" panose="020F0502020204030204" pitchFamily="34" charset="0"/>
              </a:rPr>
              <a:t>Classification GRTgaz : Public [ ] Interne [X] Restreint [ ] Secret [ ]</a:t>
            </a:r>
          </a:p>
        </p:txBody>
      </p:sp>
    </p:spTree>
    <p:extLst>
      <p:ext uri="{BB962C8B-B14F-4D97-AF65-F5344CB8AC3E}">
        <p14:creationId xmlns:p14="http://schemas.microsoft.com/office/powerpoint/2010/main" val="4052269950"/>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72" r:id="rId3"/>
    <p:sldLayoutId id="2147483670" r:id="rId4"/>
    <p:sldLayoutId id="2147483673" r:id="rId5"/>
    <p:sldLayoutId id="2147483650" r:id="rId6"/>
    <p:sldLayoutId id="2147483656" r:id="rId7"/>
    <p:sldLayoutId id="2147483689" r:id="rId8"/>
    <p:sldLayoutId id="2147483699" r:id="rId9"/>
    <p:sldLayoutId id="2147483663" r:id="rId10"/>
    <p:sldLayoutId id="2147483679" r:id="rId11"/>
    <p:sldLayoutId id="2147483657" r:id="rId12"/>
    <p:sldLayoutId id="2147483675" r:id="rId13"/>
    <p:sldLayoutId id="2147483680" r:id="rId14"/>
    <p:sldLayoutId id="2147483681" r:id="rId15"/>
    <p:sldLayoutId id="2147483676" r:id="rId16"/>
    <p:sldLayoutId id="2147483678" r:id="rId17"/>
    <p:sldLayoutId id="2147483682" r:id="rId18"/>
    <p:sldLayoutId id="2147483683" r:id="rId19"/>
    <p:sldLayoutId id="2147483677" r:id="rId20"/>
    <p:sldLayoutId id="2147483655" r:id="rId21"/>
    <p:sldLayoutId id="2147483669" r:id="rId22"/>
    <p:sldLayoutId id="2147483691" r:id="rId23"/>
    <p:sldLayoutId id="2147483685" r:id="rId24"/>
    <p:sldLayoutId id="2147483692" r:id="rId25"/>
    <p:sldLayoutId id="2147483684" r:id="rId26"/>
    <p:sldLayoutId id="2147483693" r:id="rId27"/>
    <p:sldLayoutId id="2147483694" r:id="rId28"/>
    <p:sldLayoutId id="2147483695" r:id="rId29"/>
    <p:sldLayoutId id="2147483696" r:id="rId30"/>
    <p:sldLayoutId id="2147483697" r:id="rId31"/>
    <p:sldLayoutId id="2147483698" r:id="rId32"/>
    <p:sldLayoutId id="2147483687" r:id="rId33"/>
    <p:sldLayoutId id="2147483674" r:id="rId34"/>
    <p:sldLayoutId id="2147483671" r:id="rId35"/>
  </p:sldLayoutIdLst>
  <p:hf hdr="0"/>
  <p:txStyles>
    <p:titleStyle>
      <a:lvl1pPr algn="l" defTabSz="914400" rtl="0" eaLnBrk="1" latinLnBrk="0" hangingPunct="1">
        <a:lnSpc>
          <a:spcPts val="31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700" b="1" kern="1200">
          <a:solidFill>
            <a:schemeClr val="tx2"/>
          </a:solidFill>
          <a:latin typeface="+mn-lt"/>
          <a:ea typeface="+mn-ea"/>
          <a:cs typeface="+mn-cs"/>
        </a:defRPr>
      </a:lvl1pPr>
      <a:lvl2pPr marL="269875" indent="-261938" algn="l" defTabSz="914400" rtl="0" eaLnBrk="1" latinLnBrk="0" hangingPunct="1">
        <a:lnSpc>
          <a:spcPct val="100000"/>
        </a:lnSpc>
        <a:spcBef>
          <a:spcPts val="600"/>
        </a:spcBef>
        <a:buSzPct val="110000"/>
        <a:buFontTx/>
        <a:buBlip>
          <a:blip r:embed="rId37"/>
        </a:buBlip>
        <a:tabLst/>
        <a:defRPr sz="1700" kern="1200">
          <a:solidFill>
            <a:schemeClr val="tx1"/>
          </a:solidFill>
          <a:latin typeface="+mn-lt"/>
          <a:ea typeface="+mn-ea"/>
          <a:cs typeface="+mn-cs"/>
        </a:defRPr>
      </a:lvl2pPr>
      <a:lvl3pPr marL="447675" indent="-180975" algn="l" defTabSz="914400" rtl="0" eaLnBrk="1" latinLnBrk="0" hangingPunct="1">
        <a:lnSpc>
          <a:spcPct val="100000"/>
        </a:lnSpc>
        <a:spcBef>
          <a:spcPts val="600"/>
        </a:spcBef>
        <a:buClr>
          <a:schemeClr val="tx2"/>
        </a:buClr>
        <a:buSzPct val="115000"/>
        <a:buFontTx/>
        <a:buBlip>
          <a:blip r:embed="rId38"/>
        </a:buBlip>
        <a:tabLst/>
        <a:defRPr sz="1300" b="0" kern="1200">
          <a:solidFill>
            <a:schemeClr val="tx1"/>
          </a:solidFill>
          <a:latin typeface="+mj-lt"/>
          <a:ea typeface="+mn-ea"/>
          <a:cs typeface="+mn-cs"/>
        </a:defRPr>
      </a:lvl3pPr>
      <a:lvl4pPr marL="7938" indent="0" algn="l" defTabSz="914400" rtl="0" eaLnBrk="1" latinLnBrk="0" hangingPunct="1">
        <a:lnSpc>
          <a:spcPct val="100000"/>
        </a:lnSpc>
        <a:spcBef>
          <a:spcPts val="600"/>
        </a:spcBef>
        <a:buFont typeface="Arial" panose="020B0604020202020204" pitchFamily="34" charset="0"/>
        <a:buNone/>
        <a:tabLst/>
        <a:defRPr sz="1300" b="1" i="0" kern="1200">
          <a:solidFill>
            <a:schemeClr val="tx1"/>
          </a:solidFill>
          <a:latin typeface="+mn-lt"/>
          <a:ea typeface="+mn-ea"/>
          <a:cs typeface="Arial Black" panose="020B0604020202020204" pitchFamily="34" charset="0"/>
        </a:defRPr>
      </a:lvl4pPr>
      <a:lvl5pPr marL="447675" indent="-177800" algn="l" defTabSz="914400" rtl="0" eaLnBrk="1" latinLnBrk="0" hangingPunct="1">
        <a:lnSpc>
          <a:spcPct val="100000"/>
        </a:lnSpc>
        <a:spcBef>
          <a:spcPts val="600"/>
        </a:spcBef>
        <a:buClr>
          <a:schemeClr val="tx2"/>
        </a:buClr>
        <a:buSzPct val="130000"/>
        <a:buFont typeface="Police système Courant"/>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32DA5BF-5742-4FFA-B097-EF733FBD8D54}"/>
              </a:ext>
            </a:extLst>
          </p:cNvPr>
          <p:cNvSpPr>
            <a:spLocks noGrp="1"/>
          </p:cNvSpPr>
          <p:nvPr>
            <p:ph type="body" sz="quarter" idx="13"/>
          </p:nvPr>
        </p:nvSpPr>
        <p:spPr/>
        <p:txBody>
          <a:bodyPr/>
          <a:lstStyle/>
          <a:p>
            <a:r>
              <a:rPr lang="en-US" dirty="0"/>
              <a:t>Steel fragilization due to emergency depressurization real-scale experiment and modelling </a:t>
            </a:r>
            <a:endParaRPr lang="fr-FR" dirty="0"/>
          </a:p>
        </p:txBody>
      </p:sp>
      <p:sp>
        <p:nvSpPr>
          <p:cNvPr id="3" name="Espace réservé du texte 2">
            <a:extLst>
              <a:ext uri="{FF2B5EF4-FFF2-40B4-BE49-F238E27FC236}">
                <a16:creationId xmlns:a16="http://schemas.microsoft.com/office/drawing/2014/main" id="{BD2B39B4-BD5B-4619-B775-784FC1B2B8D9}"/>
              </a:ext>
            </a:extLst>
          </p:cNvPr>
          <p:cNvSpPr>
            <a:spLocks noGrp="1"/>
          </p:cNvSpPr>
          <p:nvPr>
            <p:ph type="body" sz="quarter" idx="14"/>
          </p:nvPr>
        </p:nvSpPr>
        <p:spPr/>
        <p:txBody>
          <a:bodyPr/>
          <a:lstStyle/>
          <a:p>
            <a:r>
              <a:rPr lang="fr-FR" dirty="0" err="1"/>
              <a:t>Hazards</a:t>
            </a:r>
            <a:r>
              <a:rPr lang="fr-FR" dirty="0"/>
              <a:t> 32 - Harrogate </a:t>
            </a:r>
          </a:p>
        </p:txBody>
      </p:sp>
    </p:spTree>
    <p:extLst>
      <p:ext uri="{BB962C8B-B14F-4D97-AF65-F5344CB8AC3E}">
        <p14:creationId xmlns:p14="http://schemas.microsoft.com/office/powerpoint/2010/main" val="133896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747492-FC3E-4385-8B2A-50109E0B25DD}"/>
              </a:ext>
            </a:extLst>
          </p:cNvPr>
          <p:cNvSpPr>
            <a:spLocks noGrp="1"/>
          </p:cNvSpPr>
          <p:nvPr>
            <p:ph idx="1"/>
          </p:nvPr>
        </p:nvSpPr>
        <p:spPr>
          <a:xfrm>
            <a:off x="838200" y="1925754"/>
            <a:ext cx="10515600" cy="4474359"/>
          </a:xfrm>
        </p:spPr>
        <p:txBody>
          <a:bodyPr/>
          <a:lstStyle/>
          <a:p>
            <a:r>
              <a:rPr lang="fr-FR" dirty="0"/>
              <a:t>Test site: Etrez </a:t>
            </a:r>
            <a:r>
              <a:rPr lang="fr-FR" dirty="0" err="1"/>
              <a:t>compressor</a:t>
            </a:r>
            <a:r>
              <a:rPr lang="fr-FR" dirty="0"/>
              <a:t> station</a:t>
            </a:r>
          </a:p>
          <a:p>
            <a:pPr lvl="1"/>
            <a:r>
              <a:rPr lang="fr-FR" dirty="0"/>
              <a:t>Emergency </a:t>
            </a:r>
            <a:r>
              <a:rPr lang="fr-FR" dirty="0" err="1"/>
              <a:t>depressurisation</a:t>
            </a:r>
            <a:r>
              <a:rPr lang="fr-FR" dirty="0"/>
              <a:t> on Etrez 2</a:t>
            </a:r>
          </a:p>
          <a:p>
            <a:pPr lvl="2"/>
            <a:r>
              <a:rPr lang="fr-FR" dirty="0"/>
              <a:t>Initial pressure: 49 bar</a:t>
            </a:r>
          </a:p>
          <a:p>
            <a:pPr lvl="2"/>
            <a:r>
              <a:rPr lang="fr-FR" dirty="0" err="1"/>
              <a:t>Purged</a:t>
            </a:r>
            <a:r>
              <a:rPr lang="fr-FR" dirty="0"/>
              <a:t> system:  600mm </a:t>
            </a:r>
            <a:r>
              <a:rPr lang="fr-FR" dirty="0" err="1"/>
              <a:t>diameter</a:t>
            </a:r>
            <a:r>
              <a:rPr lang="fr-FR" dirty="0"/>
              <a:t> pipe of 800m long + </a:t>
            </a:r>
            <a:br>
              <a:rPr lang="fr-FR" dirty="0"/>
            </a:br>
            <a:r>
              <a:rPr lang="fr-FR" dirty="0" err="1"/>
              <a:t>secondary</a:t>
            </a:r>
            <a:r>
              <a:rPr lang="fr-FR" dirty="0"/>
              <a:t> </a:t>
            </a:r>
            <a:r>
              <a:rPr lang="fr-FR" dirty="0" err="1"/>
              <a:t>lines</a:t>
            </a:r>
            <a:r>
              <a:rPr lang="fr-FR" dirty="0"/>
              <a:t> (total </a:t>
            </a:r>
            <a:r>
              <a:rPr lang="fr-FR" dirty="0" err="1"/>
              <a:t>length</a:t>
            </a:r>
            <a:r>
              <a:rPr lang="fr-FR" dirty="0"/>
              <a:t>: 2070m)</a:t>
            </a:r>
          </a:p>
          <a:p>
            <a:pPr lvl="2"/>
            <a:r>
              <a:rPr lang="fr-FR" dirty="0"/>
              <a:t>Vent line : 100mm </a:t>
            </a:r>
            <a:r>
              <a:rPr lang="fr-FR" dirty="0" err="1"/>
              <a:t>diameter</a:t>
            </a:r>
            <a:r>
              <a:rPr lang="fr-FR" dirty="0"/>
              <a:t> pipe of 300m long</a:t>
            </a:r>
          </a:p>
        </p:txBody>
      </p:sp>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10</a:t>
            </a:fld>
            <a:endParaRPr lang="fr-FR"/>
          </a:p>
        </p:txBody>
      </p:sp>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r>
              <a:rPr lang="en-US" dirty="0"/>
              <a:t>Experimental set-up</a:t>
            </a:r>
            <a:endParaRPr lang="fr-FR" dirty="0"/>
          </a:p>
        </p:txBody>
      </p:sp>
      <p:pic>
        <p:nvPicPr>
          <p:cNvPr id="11" name="Image 10">
            <a:extLst>
              <a:ext uri="{FF2B5EF4-FFF2-40B4-BE49-F238E27FC236}">
                <a16:creationId xmlns:a16="http://schemas.microsoft.com/office/drawing/2014/main" id="{4C719CD3-0EFD-4B82-A36D-2232616A8931}"/>
              </a:ext>
            </a:extLst>
          </p:cNvPr>
          <p:cNvPicPr>
            <a:picLocks noChangeAspect="1"/>
          </p:cNvPicPr>
          <p:nvPr/>
        </p:nvPicPr>
        <p:blipFill>
          <a:blip r:embed="rId2"/>
          <a:stretch>
            <a:fillRect/>
          </a:stretch>
        </p:blipFill>
        <p:spPr>
          <a:xfrm>
            <a:off x="6208005" y="3196261"/>
            <a:ext cx="5365852" cy="3453127"/>
          </a:xfrm>
          <a:prstGeom prst="rect">
            <a:avLst/>
          </a:prstGeom>
        </p:spPr>
      </p:pic>
      <p:cxnSp>
        <p:nvCxnSpPr>
          <p:cNvPr id="13" name="Connecteur droit avec flèche 12">
            <a:extLst>
              <a:ext uri="{FF2B5EF4-FFF2-40B4-BE49-F238E27FC236}">
                <a16:creationId xmlns:a16="http://schemas.microsoft.com/office/drawing/2014/main" id="{156FE872-126D-4AFC-BF4B-B077BDCEB2BC}"/>
              </a:ext>
            </a:extLst>
          </p:cNvPr>
          <p:cNvCxnSpPr>
            <a:cxnSpLocks/>
            <a:stCxn id="22" idx="3"/>
          </p:cNvCxnSpPr>
          <p:nvPr/>
        </p:nvCxnSpPr>
        <p:spPr>
          <a:xfrm flipV="1">
            <a:off x="5643563" y="3532585"/>
            <a:ext cx="1471612" cy="3333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B31ED7B6-AA66-4187-BAB7-F39CCDBCA7EE}"/>
              </a:ext>
            </a:extLst>
          </p:cNvPr>
          <p:cNvCxnSpPr>
            <a:cxnSpLocks/>
          </p:cNvCxnSpPr>
          <p:nvPr/>
        </p:nvCxnSpPr>
        <p:spPr>
          <a:xfrm>
            <a:off x="5467350" y="4487744"/>
            <a:ext cx="152876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Nuage 19">
            <a:extLst>
              <a:ext uri="{FF2B5EF4-FFF2-40B4-BE49-F238E27FC236}">
                <a16:creationId xmlns:a16="http://schemas.microsoft.com/office/drawing/2014/main" id="{469E523A-C7A3-452F-A174-2471B0613D34}"/>
              </a:ext>
            </a:extLst>
          </p:cNvPr>
          <p:cNvSpPr/>
          <p:nvPr/>
        </p:nvSpPr>
        <p:spPr>
          <a:xfrm>
            <a:off x="6996112" y="4076328"/>
            <a:ext cx="2786063" cy="822832"/>
          </a:xfrm>
          <a:prstGeom prst="clou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749E2428-0C90-4014-9400-7EB5DB046E39}"/>
              </a:ext>
            </a:extLst>
          </p:cNvPr>
          <p:cNvSpPr txBox="1"/>
          <p:nvPr/>
        </p:nvSpPr>
        <p:spPr>
          <a:xfrm>
            <a:off x="4476751" y="3573572"/>
            <a:ext cx="1166812" cy="584775"/>
          </a:xfrm>
          <a:prstGeom prst="rect">
            <a:avLst/>
          </a:prstGeom>
          <a:noFill/>
        </p:spPr>
        <p:txBody>
          <a:bodyPr wrap="square" rtlCol="0">
            <a:spAutoFit/>
          </a:bodyPr>
          <a:lstStyle/>
          <a:p>
            <a:pPr algn="ctr"/>
            <a:r>
              <a:rPr lang="fr-FR" sz="1600" dirty="0"/>
              <a:t>Vent platform</a:t>
            </a:r>
          </a:p>
        </p:txBody>
      </p:sp>
      <p:sp>
        <p:nvSpPr>
          <p:cNvPr id="23" name="ZoneTexte 22">
            <a:extLst>
              <a:ext uri="{FF2B5EF4-FFF2-40B4-BE49-F238E27FC236}">
                <a16:creationId xmlns:a16="http://schemas.microsoft.com/office/drawing/2014/main" id="{BA65E998-434D-4500-9939-A0020EF5B976}"/>
              </a:ext>
            </a:extLst>
          </p:cNvPr>
          <p:cNvSpPr txBox="1"/>
          <p:nvPr/>
        </p:nvSpPr>
        <p:spPr>
          <a:xfrm>
            <a:off x="4462463" y="4318467"/>
            <a:ext cx="1166812" cy="338554"/>
          </a:xfrm>
          <a:prstGeom prst="rect">
            <a:avLst/>
          </a:prstGeom>
          <a:noFill/>
        </p:spPr>
        <p:txBody>
          <a:bodyPr wrap="square" rtlCol="0">
            <a:spAutoFit/>
          </a:bodyPr>
          <a:lstStyle/>
          <a:p>
            <a:pPr algn="ctr"/>
            <a:r>
              <a:rPr lang="fr-FR" sz="1600" dirty="0"/>
              <a:t>Etrez 2</a:t>
            </a:r>
          </a:p>
        </p:txBody>
      </p:sp>
      <p:sp>
        <p:nvSpPr>
          <p:cNvPr id="38" name="Espace réservé du contenu 37">
            <a:extLst>
              <a:ext uri="{FF2B5EF4-FFF2-40B4-BE49-F238E27FC236}">
                <a16:creationId xmlns:a16="http://schemas.microsoft.com/office/drawing/2014/main" id="{4332BFB2-E7EF-451E-947B-B5FE9759432E}"/>
              </a:ext>
            </a:extLst>
          </p:cNvPr>
          <p:cNvSpPr>
            <a:spLocks noGrp="1"/>
          </p:cNvSpPr>
          <p:nvPr>
            <p:ph idx="13"/>
          </p:nvPr>
        </p:nvSpPr>
        <p:spPr/>
        <p:txBody>
          <a:bodyPr/>
          <a:lstStyle/>
          <a:p>
            <a:endParaRPr lang="fr-FR"/>
          </a:p>
        </p:txBody>
      </p:sp>
      <p:pic>
        <p:nvPicPr>
          <p:cNvPr id="39" name="Image 38">
            <a:extLst>
              <a:ext uri="{FF2B5EF4-FFF2-40B4-BE49-F238E27FC236}">
                <a16:creationId xmlns:a16="http://schemas.microsoft.com/office/drawing/2014/main" id="{7B9E7D8E-2FC7-41EB-BB90-7663B76687D0}"/>
              </a:ext>
            </a:extLst>
          </p:cNvPr>
          <p:cNvPicPr>
            <a:picLocks noChangeAspect="1"/>
          </p:cNvPicPr>
          <p:nvPr/>
        </p:nvPicPr>
        <p:blipFill>
          <a:blip r:embed="rId3"/>
          <a:stretch>
            <a:fillRect/>
          </a:stretch>
        </p:blipFill>
        <p:spPr>
          <a:xfrm>
            <a:off x="249872" y="4341550"/>
            <a:ext cx="4319905" cy="1979930"/>
          </a:xfrm>
          <a:prstGeom prst="rect">
            <a:avLst/>
          </a:prstGeom>
        </p:spPr>
      </p:pic>
    </p:spTree>
    <p:extLst>
      <p:ext uri="{BB962C8B-B14F-4D97-AF65-F5344CB8AC3E}">
        <p14:creationId xmlns:p14="http://schemas.microsoft.com/office/powerpoint/2010/main" val="2552168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747492-FC3E-4385-8B2A-50109E0B25DD}"/>
              </a:ext>
            </a:extLst>
          </p:cNvPr>
          <p:cNvSpPr>
            <a:spLocks noGrp="1"/>
          </p:cNvSpPr>
          <p:nvPr>
            <p:ph idx="1"/>
          </p:nvPr>
        </p:nvSpPr>
        <p:spPr>
          <a:xfrm>
            <a:off x="838200" y="1995838"/>
            <a:ext cx="10515600" cy="4474359"/>
          </a:xfrm>
        </p:spPr>
        <p:txBody>
          <a:bodyPr/>
          <a:lstStyle/>
          <a:p>
            <a:r>
              <a:rPr lang="fr-FR" dirty="0"/>
              <a:t>Test site: Etrez </a:t>
            </a:r>
            <a:r>
              <a:rPr lang="fr-FR" dirty="0" err="1"/>
              <a:t>compressor</a:t>
            </a:r>
            <a:r>
              <a:rPr lang="fr-FR" dirty="0"/>
              <a:t> station</a:t>
            </a:r>
          </a:p>
          <a:p>
            <a:pPr lvl="1"/>
            <a:r>
              <a:rPr lang="fr-FR" dirty="0" err="1"/>
              <a:t>Temperature</a:t>
            </a:r>
            <a:r>
              <a:rPr lang="fr-FR" dirty="0"/>
              <a:t> </a:t>
            </a:r>
            <a:r>
              <a:rPr lang="fr-FR" dirty="0" err="1"/>
              <a:t>measurements</a:t>
            </a:r>
            <a:endParaRPr lang="fr-FR" dirty="0"/>
          </a:p>
          <a:p>
            <a:pPr lvl="2"/>
            <a:r>
              <a:rPr lang="fr-FR" dirty="0"/>
              <a:t>At vent stack: 4 </a:t>
            </a:r>
            <a:r>
              <a:rPr lang="fr-FR" dirty="0" err="1"/>
              <a:t>temperature</a:t>
            </a:r>
            <a:r>
              <a:rPr lang="fr-FR" dirty="0"/>
              <a:t> probes (PT100)	</a:t>
            </a:r>
          </a:p>
        </p:txBody>
      </p:sp>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11</a:t>
            </a:fld>
            <a:endParaRPr lang="fr-FR"/>
          </a:p>
        </p:txBody>
      </p:sp>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r>
              <a:rPr lang="en-US" dirty="0"/>
              <a:t>Experimental set-up</a:t>
            </a:r>
            <a:endParaRPr lang="fr-FR" dirty="0"/>
          </a:p>
        </p:txBody>
      </p:sp>
      <p:pic>
        <p:nvPicPr>
          <p:cNvPr id="2049" name="Image 3">
            <a:extLst>
              <a:ext uri="{FF2B5EF4-FFF2-40B4-BE49-F238E27FC236}">
                <a16:creationId xmlns:a16="http://schemas.microsoft.com/office/drawing/2014/main" id="{45BE1AFC-D49F-4561-8124-3D6B56E4B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73" t="6778" r="9824" b="7133"/>
          <a:stretch>
            <a:fillRect/>
          </a:stretch>
        </p:blipFill>
        <p:spPr bwMode="auto">
          <a:xfrm>
            <a:off x="3788168" y="2994519"/>
            <a:ext cx="4324350" cy="35814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necteur droit avec flèche 20">
            <a:extLst>
              <a:ext uri="{FF2B5EF4-FFF2-40B4-BE49-F238E27FC236}">
                <a16:creationId xmlns:a16="http://schemas.microsoft.com/office/drawing/2014/main" id="{DC0151AB-C020-4A3F-BCAE-9F35420352B5}"/>
              </a:ext>
            </a:extLst>
          </p:cNvPr>
          <p:cNvCxnSpPr/>
          <p:nvPr/>
        </p:nvCxnSpPr>
        <p:spPr>
          <a:xfrm>
            <a:off x="3495674" y="4154488"/>
            <a:ext cx="2112963" cy="187325"/>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24" name="Connecteur droit avec flèche 23">
            <a:extLst>
              <a:ext uri="{FF2B5EF4-FFF2-40B4-BE49-F238E27FC236}">
                <a16:creationId xmlns:a16="http://schemas.microsoft.com/office/drawing/2014/main" id="{07B73125-E659-4F61-82F9-DA02B3F97B7D}"/>
              </a:ext>
            </a:extLst>
          </p:cNvPr>
          <p:cNvCxnSpPr>
            <a:cxnSpLocks/>
          </p:cNvCxnSpPr>
          <p:nvPr/>
        </p:nvCxnSpPr>
        <p:spPr>
          <a:xfrm flipV="1">
            <a:off x="3495674" y="4885801"/>
            <a:ext cx="2112963" cy="486299"/>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29" name="Connecteur droit avec flèche 28">
            <a:extLst>
              <a:ext uri="{FF2B5EF4-FFF2-40B4-BE49-F238E27FC236}">
                <a16:creationId xmlns:a16="http://schemas.microsoft.com/office/drawing/2014/main" id="{6CD49496-3159-45A8-80FD-33485D8A95AE}"/>
              </a:ext>
            </a:extLst>
          </p:cNvPr>
          <p:cNvCxnSpPr>
            <a:cxnSpLocks/>
          </p:cNvCxnSpPr>
          <p:nvPr/>
        </p:nvCxnSpPr>
        <p:spPr>
          <a:xfrm flipH="1">
            <a:off x="5985669" y="3984217"/>
            <a:ext cx="2489995" cy="65088"/>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30" name="Connecteur droit avec flèche 29">
            <a:extLst>
              <a:ext uri="{FF2B5EF4-FFF2-40B4-BE49-F238E27FC236}">
                <a16:creationId xmlns:a16="http://schemas.microsoft.com/office/drawing/2014/main" id="{78246B79-1745-43D8-92F9-9F3818E4C22E}"/>
              </a:ext>
            </a:extLst>
          </p:cNvPr>
          <p:cNvCxnSpPr>
            <a:cxnSpLocks/>
          </p:cNvCxnSpPr>
          <p:nvPr/>
        </p:nvCxnSpPr>
        <p:spPr>
          <a:xfrm flipH="1" flipV="1">
            <a:off x="5985669" y="4838176"/>
            <a:ext cx="2514600" cy="47625"/>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sp>
        <p:nvSpPr>
          <p:cNvPr id="12" name="Espace réservé du contenu 11">
            <a:extLst>
              <a:ext uri="{FF2B5EF4-FFF2-40B4-BE49-F238E27FC236}">
                <a16:creationId xmlns:a16="http://schemas.microsoft.com/office/drawing/2014/main" id="{E08BB4B4-2D94-46B4-A4A3-7939F96FB579}"/>
              </a:ext>
            </a:extLst>
          </p:cNvPr>
          <p:cNvSpPr>
            <a:spLocks noGrp="1"/>
          </p:cNvSpPr>
          <p:nvPr>
            <p:ph idx="13"/>
          </p:nvPr>
        </p:nvSpPr>
        <p:spPr/>
        <p:txBody>
          <a:bodyPr/>
          <a:lstStyle/>
          <a:p>
            <a:endParaRPr lang="fr-FR"/>
          </a:p>
        </p:txBody>
      </p:sp>
      <p:sp>
        <p:nvSpPr>
          <p:cNvPr id="15" name="ZoneTexte 14">
            <a:extLst>
              <a:ext uri="{FF2B5EF4-FFF2-40B4-BE49-F238E27FC236}">
                <a16:creationId xmlns:a16="http://schemas.microsoft.com/office/drawing/2014/main" id="{E6A184E6-9037-4B73-A76B-16DBDBCB7359}"/>
              </a:ext>
            </a:extLst>
          </p:cNvPr>
          <p:cNvSpPr txBox="1"/>
          <p:nvPr/>
        </p:nvSpPr>
        <p:spPr>
          <a:xfrm>
            <a:off x="1590675" y="3804100"/>
            <a:ext cx="1947863" cy="1015663"/>
          </a:xfrm>
          <a:prstGeom prst="rect">
            <a:avLst/>
          </a:prstGeom>
          <a:noFill/>
        </p:spPr>
        <p:txBody>
          <a:bodyPr wrap="square" rtlCol="0">
            <a:spAutoFit/>
          </a:bodyPr>
          <a:lstStyle/>
          <a:p>
            <a:pPr algn="ctr"/>
            <a:r>
              <a:rPr lang="en-GB" sz="1400" dirty="0">
                <a:effectLst/>
                <a:latin typeface="+mj-lt"/>
                <a:ea typeface="Calibri" panose="020F0502020204030204" pitchFamily="34" charset="0"/>
                <a:cs typeface="Arial" panose="020B0604020202020204" pitchFamily="34" charset="0"/>
              </a:rPr>
              <a:t>Temperature probes PT100-1 and PT100-2 </a:t>
            </a:r>
            <a:br>
              <a:rPr lang="en-GB" sz="1400" dirty="0">
                <a:effectLst/>
                <a:latin typeface="+mj-lt"/>
                <a:ea typeface="Calibri" panose="020F0502020204030204" pitchFamily="34" charset="0"/>
                <a:cs typeface="Arial" panose="020B0604020202020204" pitchFamily="34" charset="0"/>
              </a:rPr>
            </a:br>
            <a:r>
              <a:rPr lang="en-GB" sz="1400" dirty="0">
                <a:effectLst/>
                <a:latin typeface="+mj-lt"/>
                <a:ea typeface="Calibri" panose="020F0502020204030204" pitchFamily="34" charset="0"/>
                <a:cs typeface="Arial" panose="020B0604020202020204" pitchFamily="34" charset="0"/>
              </a:rPr>
              <a:t>(upper vent)</a:t>
            </a:r>
            <a:endParaRPr lang="fr-FR" sz="1400" dirty="0">
              <a:effectLst/>
              <a:latin typeface="+mj-lt"/>
              <a:ea typeface="Calibri" panose="020F0502020204030204" pitchFamily="34" charset="0"/>
              <a:cs typeface="Arial" panose="020B0604020202020204" pitchFamily="34" charset="0"/>
            </a:endParaRPr>
          </a:p>
          <a:p>
            <a:endParaRPr lang="fr-FR" dirty="0"/>
          </a:p>
        </p:txBody>
      </p:sp>
      <p:sp>
        <p:nvSpPr>
          <p:cNvPr id="16" name="ZoneTexte 15">
            <a:extLst>
              <a:ext uri="{FF2B5EF4-FFF2-40B4-BE49-F238E27FC236}">
                <a16:creationId xmlns:a16="http://schemas.microsoft.com/office/drawing/2014/main" id="{2DCEB850-F707-4DCC-B9EA-F2F7856778DC}"/>
              </a:ext>
            </a:extLst>
          </p:cNvPr>
          <p:cNvSpPr txBox="1"/>
          <p:nvPr/>
        </p:nvSpPr>
        <p:spPr>
          <a:xfrm>
            <a:off x="1547811" y="4972659"/>
            <a:ext cx="1947863" cy="738664"/>
          </a:xfrm>
          <a:prstGeom prst="rect">
            <a:avLst/>
          </a:prstGeom>
          <a:noFill/>
        </p:spPr>
        <p:txBody>
          <a:bodyPr wrap="square" rtlCol="0">
            <a:spAutoFit/>
          </a:bodyPr>
          <a:lstStyle/>
          <a:p>
            <a:pPr algn="ctr">
              <a:spcBef>
                <a:spcPts val="600"/>
              </a:spcBef>
              <a:spcAft>
                <a:spcPts val="600"/>
              </a:spcAft>
            </a:pPr>
            <a:r>
              <a:rPr lang="en-GB" sz="1400" dirty="0">
                <a:effectLst/>
                <a:latin typeface="+mj-lt"/>
                <a:ea typeface="Calibri" panose="020F0502020204030204" pitchFamily="34" charset="0"/>
                <a:cs typeface="Arial" panose="020B0604020202020204" pitchFamily="34" charset="0"/>
              </a:rPr>
              <a:t>Temperature probes PT100-3 and PT100-4  </a:t>
            </a:r>
            <a:br>
              <a:rPr lang="en-GB" sz="1400" dirty="0">
                <a:effectLst/>
                <a:latin typeface="+mj-lt"/>
                <a:ea typeface="Calibri" panose="020F0502020204030204" pitchFamily="34" charset="0"/>
                <a:cs typeface="Arial" panose="020B0604020202020204" pitchFamily="34" charset="0"/>
              </a:rPr>
            </a:br>
            <a:r>
              <a:rPr lang="en-GB" sz="1400" dirty="0">
                <a:effectLst/>
                <a:latin typeface="+mj-lt"/>
                <a:ea typeface="Calibri" panose="020F0502020204030204" pitchFamily="34" charset="0"/>
                <a:cs typeface="Arial" panose="020B0604020202020204" pitchFamily="34" charset="0"/>
              </a:rPr>
              <a:t>(lower vent)</a:t>
            </a:r>
            <a:endParaRPr lang="fr-FR" sz="1400" dirty="0">
              <a:effectLst/>
              <a:latin typeface="+mj-lt"/>
              <a:ea typeface="Calibri" panose="020F0502020204030204" pitchFamily="34" charset="0"/>
              <a:cs typeface="Arial" panose="020B0604020202020204" pitchFamily="34" charset="0"/>
            </a:endParaRPr>
          </a:p>
        </p:txBody>
      </p:sp>
      <p:sp>
        <p:nvSpPr>
          <p:cNvPr id="32" name="ZoneTexte 31">
            <a:extLst>
              <a:ext uri="{FF2B5EF4-FFF2-40B4-BE49-F238E27FC236}">
                <a16:creationId xmlns:a16="http://schemas.microsoft.com/office/drawing/2014/main" id="{C64B7BF8-D170-4A74-BB06-3510DDB97525}"/>
              </a:ext>
            </a:extLst>
          </p:cNvPr>
          <p:cNvSpPr txBox="1"/>
          <p:nvPr/>
        </p:nvSpPr>
        <p:spPr>
          <a:xfrm>
            <a:off x="8500269" y="3830328"/>
            <a:ext cx="1971675" cy="307777"/>
          </a:xfrm>
          <a:prstGeom prst="rect">
            <a:avLst/>
          </a:prstGeom>
          <a:noFill/>
        </p:spPr>
        <p:txBody>
          <a:bodyPr wrap="square" rtlCol="0">
            <a:spAutoFit/>
          </a:bodyPr>
          <a:lstStyle/>
          <a:p>
            <a:r>
              <a:rPr lang="fr-FR" sz="1400" dirty="0"/>
              <a:t>Silencer</a:t>
            </a:r>
          </a:p>
        </p:txBody>
      </p:sp>
      <p:sp>
        <p:nvSpPr>
          <p:cNvPr id="36" name="ZoneTexte 35">
            <a:extLst>
              <a:ext uri="{FF2B5EF4-FFF2-40B4-BE49-F238E27FC236}">
                <a16:creationId xmlns:a16="http://schemas.microsoft.com/office/drawing/2014/main" id="{F65111E3-D52C-45FE-8D4D-DAF5821EBB8A}"/>
              </a:ext>
            </a:extLst>
          </p:cNvPr>
          <p:cNvSpPr txBox="1"/>
          <p:nvPr/>
        </p:nvSpPr>
        <p:spPr>
          <a:xfrm>
            <a:off x="8514557" y="4686698"/>
            <a:ext cx="1971675" cy="307777"/>
          </a:xfrm>
          <a:prstGeom prst="rect">
            <a:avLst/>
          </a:prstGeom>
          <a:noFill/>
        </p:spPr>
        <p:txBody>
          <a:bodyPr wrap="square" rtlCol="0">
            <a:spAutoFit/>
          </a:bodyPr>
          <a:lstStyle/>
          <a:p>
            <a:r>
              <a:rPr lang="fr-FR" sz="1400" dirty="0"/>
              <a:t>Vent line</a:t>
            </a:r>
          </a:p>
        </p:txBody>
      </p:sp>
      <p:pic>
        <p:nvPicPr>
          <p:cNvPr id="37" name="Image 36">
            <a:extLst>
              <a:ext uri="{FF2B5EF4-FFF2-40B4-BE49-F238E27FC236}">
                <a16:creationId xmlns:a16="http://schemas.microsoft.com/office/drawing/2014/main" id="{14872903-CB10-4F34-8BE3-D070B6EAE59C}"/>
              </a:ext>
            </a:extLst>
          </p:cNvPr>
          <p:cNvPicPr>
            <a:picLocks noChangeAspect="1"/>
          </p:cNvPicPr>
          <p:nvPr/>
        </p:nvPicPr>
        <p:blipFill rotWithShape="1">
          <a:blip r:embed="rId3"/>
          <a:srcRect b="41129"/>
          <a:stretch/>
        </p:blipFill>
        <p:spPr>
          <a:xfrm rot="16200000">
            <a:off x="9225803" y="2338128"/>
            <a:ext cx="3680107" cy="2385438"/>
          </a:xfrm>
          <a:prstGeom prst="rect">
            <a:avLst/>
          </a:prstGeom>
        </p:spPr>
      </p:pic>
      <p:cxnSp>
        <p:nvCxnSpPr>
          <p:cNvPr id="38" name="Connecteur droit avec flèche 37">
            <a:extLst>
              <a:ext uri="{FF2B5EF4-FFF2-40B4-BE49-F238E27FC236}">
                <a16:creationId xmlns:a16="http://schemas.microsoft.com/office/drawing/2014/main" id="{A36758C4-AB4E-46B7-AADA-5163D2725606}"/>
              </a:ext>
            </a:extLst>
          </p:cNvPr>
          <p:cNvCxnSpPr>
            <a:cxnSpLocks/>
          </p:cNvCxnSpPr>
          <p:nvPr/>
        </p:nvCxnSpPr>
        <p:spPr>
          <a:xfrm>
            <a:off x="10979150" y="4640271"/>
            <a:ext cx="18960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AF07E9A1-45EE-4905-B14D-9A51F98A36FA}"/>
              </a:ext>
            </a:extLst>
          </p:cNvPr>
          <p:cNvCxnSpPr>
            <a:cxnSpLocks/>
          </p:cNvCxnSpPr>
          <p:nvPr/>
        </p:nvCxnSpPr>
        <p:spPr>
          <a:xfrm flipV="1">
            <a:off x="10985953" y="5149660"/>
            <a:ext cx="176001" cy="582"/>
          </a:xfrm>
          <a:prstGeom prst="straightConnector1">
            <a:avLst/>
          </a:prstGeom>
          <a:ln w="3175">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40" name="ZoneTexte 43">
            <a:extLst>
              <a:ext uri="{FF2B5EF4-FFF2-40B4-BE49-F238E27FC236}">
                <a16:creationId xmlns:a16="http://schemas.microsoft.com/office/drawing/2014/main" id="{C0C0E66B-41FB-444B-A5C9-242C950CEE8D}"/>
              </a:ext>
            </a:extLst>
          </p:cNvPr>
          <p:cNvSpPr txBox="1"/>
          <p:nvPr/>
        </p:nvSpPr>
        <p:spPr>
          <a:xfrm>
            <a:off x="10332181" y="5036951"/>
            <a:ext cx="637801" cy="27699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i="1" dirty="0">
                <a:solidFill>
                  <a:srgbClr val="C00000"/>
                </a:solidFill>
              </a:rPr>
              <a:t>40mm</a:t>
            </a:r>
          </a:p>
        </p:txBody>
      </p:sp>
      <p:sp>
        <p:nvSpPr>
          <p:cNvPr id="41" name="ZoneTexte 44">
            <a:extLst>
              <a:ext uri="{FF2B5EF4-FFF2-40B4-BE49-F238E27FC236}">
                <a16:creationId xmlns:a16="http://schemas.microsoft.com/office/drawing/2014/main" id="{C850342E-412F-496E-8092-292E96AF0601}"/>
              </a:ext>
            </a:extLst>
          </p:cNvPr>
          <p:cNvSpPr txBox="1"/>
          <p:nvPr/>
        </p:nvSpPr>
        <p:spPr>
          <a:xfrm>
            <a:off x="10237943" y="4477442"/>
            <a:ext cx="878197"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i="1" dirty="0">
                <a:solidFill>
                  <a:srgbClr val="C00000"/>
                </a:solidFill>
              </a:rPr>
              <a:t>100mm</a:t>
            </a:r>
          </a:p>
        </p:txBody>
      </p:sp>
      <p:cxnSp>
        <p:nvCxnSpPr>
          <p:cNvPr id="42" name="Connecteur droit avec flèche 41">
            <a:extLst>
              <a:ext uri="{FF2B5EF4-FFF2-40B4-BE49-F238E27FC236}">
                <a16:creationId xmlns:a16="http://schemas.microsoft.com/office/drawing/2014/main" id="{9D7859E9-AA50-42BA-811E-1F5BBA947EEA}"/>
              </a:ext>
            </a:extLst>
          </p:cNvPr>
          <p:cNvCxnSpPr>
            <a:cxnSpLocks/>
          </p:cNvCxnSpPr>
          <p:nvPr/>
        </p:nvCxnSpPr>
        <p:spPr>
          <a:xfrm>
            <a:off x="10572762" y="2248003"/>
            <a:ext cx="0" cy="2443885"/>
          </a:xfrm>
          <a:prstGeom prst="straightConnector1">
            <a:avLst/>
          </a:prstGeom>
          <a:ln>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ZoneTexte 46">
            <a:extLst>
              <a:ext uri="{FF2B5EF4-FFF2-40B4-BE49-F238E27FC236}">
                <a16:creationId xmlns:a16="http://schemas.microsoft.com/office/drawing/2014/main" id="{62E71887-6B42-4C4C-84C5-158D2F1F756D}"/>
              </a:ext>
            </a:extLst>
          </p:cNvPr>
          <p:cNvSpPr txBox="1"/>
          <p:nvPr/>
        </p:nvSpPr>
        <p:spPr>
          <a:xfrm>
            <a:off x="9486595" y="2171098"/>
            <a:ext cx="1119292" cy="27699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i="1" dirty="0">
                <a:solidFill>
                  <a:schemeClr val="accent6"/>
                </a:solidFill>
              </a:rPr>
              <a:t>H = 1450 mm</a:t>
            </a:r>
          </a:p>
        </p:txBody>
      </p:sp>
      <p:cxnSp>
        <p:nvCxnSpPr>
          <p:cNvPr id="44" name="Connecteur droit avec flèche 43">
            <a:extLst>
              <a:ext uri="{FF2B5EF4-FFF2-40B4-BE49-F238E27FC236}">
                <a16:creationId xmlns:a16="http://schemas.microsoft.com/office/drawing/2014/main" id="{C4788A1C-FA54-4366-9513-E4B33BB21519}"/>
              </a:ext>
            </a:extLst>
          </p:cNvPr>
          <p:cNvCxnSpPr>
            <a:cxnSpLocks/>
          </p:cNvCxnSpPr>
          <p:nvPr/>
        </p:nvCxnSpPr>
        <p:spPr>
          <a:xfrm>
            <a:off x="10586845" y="4729162"/>
            <a:ext cx="0" cy="298697"/>
          </a:xfrm>
          <a:prstGeom prst="straightConnector1">
            <a:avLst/>
          </a:prstGeom>
          <a:ln>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ZoneTexte 48">
            <a:extLst>
              <a:ext uri="{FF2B5EF4-FFF2-40B4-BE49-F238E27FC236}">
                <a16:creationId xmlns:a16="http://schemas.microsoft.com/office/drawing/2014/main" id="{1966A75A-D2C6-4689-A5B9-936695E1601E}"/>
              </a:ext>
            </a:extLst>
          </p:cNvPr>
          <p:cNvSpPr txBox="1"/>
          <p:nvPr/>
        </p:nvSpPr>
        <p:spPr>
          <a:xfrm>
            <a:off x="9446802" y="4882758"/>
            <a:ext cx="1195502" cy="276999"/>
          </a:xfrm>
          <a:prstGeom prst="rect">
            <a:avLst/>
          </a:prstGeom>
          <a:no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i="1" dirty="0">
                <a:solidFill>
                  <a:schemeClr val="accent6"/>
                </a:solidFill>
              </a:rPr>
              <a:t>H = 150 mm</a:t>
            </a:r>
          </a:p>
        </p:txBody>
      </p:sp>
      <p:cxnSp>
        <p:nvCxnSpPr>
          <p:cNvPr id="46" name="Connecteur droit avec flèche 45">
            <a:extLst>
              <a:ext uri="{FF2B5EF4-FFF2-40B4-BE49-F238E27FC236}">
                <a16:creationId xmlns:a16="http://schemas.microsoft.com/office/drawing/2014/main" id="{C8D44B3F-3E97-477E-BB60-ED1439E62CD3}"/>
              </a:ext>
            </a:extLst>
          </p:cNvPr>
          <p:cNvCxnSpPr>
            <a:cxnSpLocks/>
          </p:cNvCxnSpPr>
          <p:nvPr/>
        </p:nvCxnSpPr>
        <p:spPr>
          <a:xfrm flipH="1">
            <a:off x="10464373" y="4729162"/>
            <a:ext cx="7571" cy="182491"/>
          </a:xfrm>
          <a:prstGeom prst="straightConnector1">
            <a:avLst/>
          </a:prstGeom>
          <a:ln>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B655C75F-B05A-4C36-A6DE-C37ADC2251CD}"/>
              </a:ext>
            </a:extLst>
          </p:cNvPr>
          <p:cNvCxnSpPr>
            <a:cxnSpLocks/>
          </p:cNvCxnSpPr>
          <p:nvPr/>
        </p:nvCxnSpPr>
        <p:spPr>
          <a:xfrm>
            <a:off x="10577308" y="5138394"/>
            <a:ext cx="70001"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48" name="Connecteur droit 47">
            <a:extLst>
              <a:ext uri="{FF2B5EF4-FFF2-40B4-BE49-F238E27FC236}">
                <a16:creationId xmlns:a16="http://schemas.microsoft.com/office/drawing/2014/main" id="{9CCCF90E-7A82-4F14-88C2-6B172B846B5F}"/>
              </a:ext>
            </a:extLst>
          </p:cNvPr>
          <p:cNvCxnSpPr>
            <a:cxnSpLocks/>
          </p:cNvCxnSpPr>
          <p:nvPr/>
        </p:nvCxnSpPr>
        <p:spPr>
          <a:xfrm>
            <a:off x="10323881" y="4731653"/>
            <a:ext cx="600012"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49" name="Connecteur droit 48">
            <a:extLst>
              <a:ext uri="{FF2B5EF4-FFF2-40B4-BE49-F238E27FC236}">
                <a16:creationId xmlns:a16="http://schemas.microsoft.com/office/drawing/2014/main" id="{AAE43E44-7FA8-4E0F-8597-4B22A0AFB8C0}"/>
              </a:ext>
            </a:extLst>
          </p:cNvPr>
          <p:cNvCxnSpPr>
            <a:cxnSpLocks/>
          </p:cNvCxnSpPr>
          <p:nvPr/>
        </p:nvCxnSpPr>
        <p:spPr>
          <a:xfrm>
            <a:off x="10347303" y="4885801"/>
            <a:ext cx="600012" cy="0"/>
          </a:xfrm>
          <a:prstGeom prst="line">
            <a:avLst/>
          </a:prstGeom>
        </p:spPr>
        <p:style>
          <a:lnRef idx="1">
            <a:schemeClr val="accent6"/>
          </a:lnRef>
          <a:fillRef idx="0">
            <a:schemeClr val="accent6"/>
          </a:fillRef>
          <a:effectRef idx="0">
            <a:schemeClr val="accent6"/>
          </a:effectRef>
          <a:fontRef idx="minor">
            <a:schemeClr val="tx1"/>
          </a:fontRef>
        </p:style>
      </p:cxnSp>
      <p:sp>
        <p:nvSpPr>
          <p:cNvPr id="50" name="ZoneTexte 52">
            <a:extLst>
              <a:ext uri="{FF2B5EF4-FFF2-40B4-BE49-F238E27FC236}">
                <a16:creationId xmlns:a16="http://schemas.microsoft.com/office/drawing/2014/main" id="{73C63782-FED3-434C-9471-7276E0281058}"/>
              </a:ext>
            </a:extLst>
          </p:cNvPr>
          <p:cNvSpPr txBox="1"/>
          <p:nvPr/>
        </p:nvSpPr>
        <p:spPr>
          <a:xfrm>
            <a:off x="9489367" y="4684524"/>
            <a:ext cx="989505" cy="276999"/>
          </a:xfrm>
          <a:prstGeom prst="rect">
            <a:avLst/>
          </a:prstGeom>
          <a:no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i="1" dirty="0">
                <a:solidFill>
                  <a:schemeClr val="accent6"/>
                </a:solidFill>
              </a:rPr>
              <a:t>H = 55 mm</a:t>
            </a:r>
          </a:p>
        </p:txBody>
      </p:sp>
      <p:cxnSp>
        <p:nvCxnSpPr>
          <p:cNvPr id="65" name="Connecteur droit avec flèche 64">
            <a:extLst>
              <a:ext uri="{FF2B5EF4-FFF2-40B4-BE49-F238E27FC236}">
                <a16:creationId xmlns:a16="http://schemas.microsoft.com/office/drawing/2014/main" id="{A81846B9-B5B1-489E-8D57-387E36648864}"/>
              </a:ext>
            </a:extLst>
          </p:cNvPr>
          <p:cNvCxnSpPr>
            <a:cxnSpLocks/>
          </p:cNvCxnSpPr>
          <p:nvPr/>
        </p:nvCxnSpPr>
        <p:spPr>
          <a:xfrm>
            <a:off x="10716962" y="2347173"/>
            <a:ext cx="700656" cy="13319"/>
          </a:xfrm>
          <a:prstGeom prst="straightConnector1">
            <a:avLst/>
          </a:prstGeom>
          <a:ln w="31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ZoneTexte 43">
            <a:extLst>
              <a:ext uri="{FF2B5EF4-FFF2-40B4-BE49-F238E27FC236}">
                <a16:creationId xmlns:a16="http://schemas.microsoft.com/office/drawing/2014/main" id="{9B420BCD-1730-4D44-98BF-CB243887B17E}"/>
              </a:ext>
            </a:extLst>
          </p:cNvPr>
          <p:cNvSpPr txBox="1"/>
          <p:nvPr/>
        </p:nvSpPr>
        <p:spPr>
          <a:xfrm>
            <a:off x="10751662" y="2125378"/>
            <a:ext cx="754538" cy="27699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i="1" dirty="0">
                <a:solidFill>
                  <a:srgbClr val="C00000"/>
                </a:solidFill>
              </a:rPr>
              <a:t>400mm</a:t>
            </a:r>
          </a:p>
        </p:txBody>
      </p:sp>
      <p:cxnSp>
        <p:nvCxnSpPr>
          <p:cNvPr id="69" name="Connecteur droit avec flèche 68">
            <a:extLst>
              <a:ext uri="{FF2B5EF4-FFF2-40B4-BE49-F238E27FC236}">
                <a16:creationId xmlns:a16="http://schemas.microsoft.com/office/drawing/2014/main" id="{A6F1869C-7D43-4BBC-85B4-3BE2D281FC6D}"/>
              </a:ext>
            </a:extLst>
          </p:cNvPr>
          <p:cNvCxnSpPr>
            <a:cxnSpLocks/>
          </p:cNvCxnSpPr>
          <p:nvPr/>
        </p:nvCxnSpPr>
        <p:spPr>
          <a:xfrm flipV="1">
            <a:off x="9285967" y="3232985"/>
            <a:ext cx="1094524" cy="656571"/>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69610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747492-FC3E-4385-8B2A-50109E0B25DD}"/>
              </a:ext>
            </a:extLst>
          </p:cNvPr>
          <p:cNvSpPr>
            <a:spLocks noGrp="1"/>
          </p:cNvSpPr>
          <p:nvPr>
            <p:ph idx="1"/>
          </p:nvPr>
        </p:nvSpPr>
        <p:spPr/>
        <p:txBody>
          <a:bodyPr/>
          <a:lstStyle/>
          <a:p>
            <a:r>
              <a:rPr lang="fr-FR" dirty="0"/>
              <a:t>Test site: Etrez </a:t>
            </a:r>
            <a:r>
              <a:rPr lang="fr-FR" dirty="0" err="1"/>
              <a:t>compressor</a:t>
            </a:r>
            <a:r>
              <a:rPr lang="fr-FR" dirty="0"/>
              <a:t> station</a:t>
            </a:r>
          </a:p>
          <a:p>
            <a:pPr lvl="1"/>
            <a:r>
              <a:rPr lang="fr-FR" dirty="0" err="1"/>
              <a:t>Temperature</a:t>
            </a:r>
            <a:r>
              <a:rPr lang="fr-FR" dirty="0"/>
              <a:t> </a:t>
            </a:r>
            <a:r>
              <a:rPr lang="fr-FR" dirty="0" err="1"/>
              <a:t>measurements</a:t>
            </a:r>
            <a:endParaRPr lang="fr-FR" dirty="0"/>
          </a:p>
          <a:p>
            <a:pPr lvl="2"/>
            <a:r>
              <a:rPr lang="fr-FR" dirty="0"/>
              <a:t>Inside the Emergency </a:t>
            </a:r>
            <a:r>
              <a:rPr lang="fr-FR" dirty="0" err="1"/>
              <a:t>Shut</a:t>
            </a:r>
            <a:r>
              <a:rPr lang="fr-FR" dirty="0"/>
              <a:t>-down (ESD) pit	</a:t>
            </a:r>
          </a:p>
          <a:p>
            <a:pPr lvl="2"/>
            <a:r>
              <a:rPr lang="en-US" dirty="0"/>
              <a:t>Temperature probes used for process operations </a:t>
            </a:r>
            <a:br>
              <a:rPr lang="en-US" dirty="0"/>
            </a:br>
            <a:r>
              <a:rPr lang="en-US" dirty="0"/>
              <a:t>near compressors and air-cooling system are also recorded</a:t>
            </a:r>
          </a:p>
          <a:p>
            <a:pPr lvl="2"/>
            <a:endParaRPr lang="en-US" dirty="0"/>
          </a:p>
          <a:p>
            <a:pPr lvl="2"/>
            <a:endParaRPr lang="en-US" dirty="0"/>
          </a:p>
          <a:p>
            <a:pPr lvl="2"/>
            <a:endParaRPr lang="en-US" dirty="0"/>
          </a:p>
          <a:p>
            <a:pPr lvl="2"/>
            <a:endParaRPr lang="en-US" dirty="0"/>
          </a:p>
          <a:p>
            <a:pPr lvl="1"/>
            <a:r>
              <a:rPr lang="en-US" dirty="0"/>
              <a:t>Other measurements</a:t>
            </a:r>
          </a:p>
          <a:p>
            <a:pPr lvl="2"/>
            <a:r>
              <a:rPr lang="en-US" dirty="0"/>
              <a:t>Gas composition analyzed during the test period</a:t>
            </a:r>
          </a:p>
          <a:p>
            <a:pPr lvl="2"/>
            <a:r>
              <a:rPr lang="en-US" dirty="0"/>
              <a:t>Pressure from process data system (SCADA)</a:t>
            </a:r>
            <a:endParaRPr lang="fr-FR" dirty="0"/>
          </a:p>
        </p:txBody>
      </p:sp>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12</a:t>
            </a:fld>
            <a:endParaRPr lang="fr-FR"/>
          </a:p>
        </p:txBody>
      </p:sp>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r>
              <a:rPr lang="en-US" dirty="0"/>
              <a:t>Experimental set-up</a:t>
            </a:r>
            <a:endParaRPr lang="fr-FR" dirty="0"/>
          </a:p>
        </p:txBody>
      </p:sp>
      <p:sp>
        <p:nvSpPr>
          <p:cNvPr id="12" name="Espace réservé du contenu 11">
            <a:extLst>
              <a:ext uri="{FF2B5EF4-FFF2-40B4-BE49-F238E27FC236}">
                <a16:creationId xmlns:a16="http://schemas.microsoft.com/office/drawing/2014/main" id="{E08BB4B4-2D94-46B4-A4A3-7939F96FB579}"/>
              </a:ext>
            </a:extLst>
          </p:cNvPr>
          <p:cNvSpPr>
            <a:spLocks noGrp="1"/>
          </p:cNvSpPr>
          <p:nvPr>
            <p:ph idx="13"/>
          </p:nvPr>
        </p:nvSpPr>
        <p:spPr/>
        <p:txBody>
          <a:bodyPr/>
          <a:lstStyle/>
          <a:p>
            <a:endParaRPr lang="fr-FR"/>
          </a:p>
        </p:txBody>
      </p:sp>
      <p:pic>
        <p:nvPicPr>
          <p:cNvPr id="18" name="Image 17">
            <a:extLst>
              <a:ext uri="{FF2B5EF4-FFF2-40B4-BE49-F238E27FC236}">
                <a16:creationId xmlns:a16="http://schemas.microsoft.com/office/drawing/2014/main" id="{DE6CDAC8-BE56-41CB-82AA-002024A45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3470" y="1992428"/>
            <a:ext cx="4319905" cy="3244850"/>
          </a:xfrm>
          <a:prstGeom prst="rect">
            <a:avLst/>
          </a:prstGeom>
          <a:noFill/>
        </p:spPr>
      </p:pic>
      <p:cxnSp>
        <p:nvCxnSpPr>
          <p:cNvPr id="19" name="Connecteur droit avec flèche 18">
            <a:extLst>
              <a:ext uri="{FF2B5EF4-FFF2-40B4-BE49-F238E27FC236}">
                <a16:creationId xmlns:a16="http://schemas.microsoft.com/office/drawing/2014/main" id="{ACE1E2A3-F0E1-4818-A779-6D0D2FBDE6D3}"/>
              </a:ext>
            </a:extLst>
          </p:cNvPr>
          <p:cNvCxnSpPr>
            <a:cxnSpLocks/>
          </p:cNvCxnSpPr>
          <p:nvPr/>
        </p:nvCxnSpPr>
        <p:spPr>
          <a:xfrm flipV="1">
            <a:off x="6800850" y="3924691"/>
            <a:ext cx="2485285" cy="152009"/>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sp>
        <p:nvSpPr>
          <p:cNvPr id="8" name="ZoneTexte 7">
            <a:extLst>
              <a:ext uri="{FF2B5EF4-FFF2-40B4-BE49-F238E27FC236}">
                <a16:creationId xmlns:a16="http://schemas.microsoft.com/office/drawing/2014/main" id="{E784D48F-6064-41AC-A8DB-8C946F8289A9}"/>
              </a:ext>
            </a:extLst>
          </p:cNvPr>
          <p:cNvSpPr txBox="1"/>
          <p:nvPr/>
        </p:nvSpPr>
        <p:spPr>
          <a:xfrm>
            <a:off x="5278544" y="3752554"/>
            <a:ext cx="1685925" cy="954107"/>
          </a:xfrm>
          <a:prstGeom prst="rect">
            <a:avLst/>
          </a:prstGeom>
          <a:noFill/>
        </p:spPr>
        <p:txBody>
          <a:bodyPr wrap="square" rtlCol="0">
            <a:spAutoFit/>
          </a:bodyPr>
          <a:lstStyle/>
          <a:p>
            <a:pPr algn="ctr"/>
            <a:r>
              <a:rPr lang="en-US" sz="1400" dirty="0"/>
              <a:t>Thermocouples TC1 and TC2</a:t>
            </a:r>
          </a:p>
          <a:p>
            <a:pPr algn="ctr"/>
            <a:r>
              <a:rPr lang="en-US" sz="1400" dirty="0"/>
              <a:t>(ESD pit)</a:t>
            </a:r>
          </a:p>
          <a:p>
            <a:pPr algn="ctr"/>
            <a:endParaRPr lang="fr-FR" sz="1400" dirty="0"/>
          </a:p>
        </p:txBody>
      </p:sp>
    </p:spTree>
    <p:extLst>
      <p:ext uri="{BB962C8B-B14F-4D97-AF65-F5344CB8AC3E}">
        <p14:creationId xmlns:p14="http://schemas.microsoft.com/office/powerpoint/2010/main" val="3687537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7443B09-A7FA-4985-9D33-3C9D37F150E4}"/>
              </a:ext>
            </a:extLst>
          </p:cNvPr>
          <p:cNvSpPr>
            <a:spLocks noGrp="1"/>
          </p:cNvSpPr>
          <p:nvPr>
            <p:ph type="body" sz="quarter" idx="13"/>
          </p:nvPr>
        </p:nvSpPr>
        <p:spPr/>
        <p:txBody>
          <a:bodyPr/>
          <a:lstStyle/>
          <a:p>
            <a:pPr>
              <a:spcBef>
                <a:spcPts val="3000"/>
              </a:spcBef>
              <a:spcAft>
                <a:spcPts val="1600"/>
              </a:spcAft>
            </a:pPr>
            <a:r>
              <a:rPr lang="en-US" sz="3200" dirty="0"/>
              <a:t>03 - EXPERIMENTAL RESULTS</a:t>
            </a:r>
          </a:p>
          <a:p>
            <a:pPr>
              <a:spcBef>
                <a:spcPts val="3000"/>
              </a:spcBef>
              <a:spcAft>
                <a:spcPts val="1600"/>
              </a:spcAft>
            </a:pPr>
            <a:endParaRPr lang="en-US" sz="3200" dirty="0"/>
          </a:p>
          <a:p>
            <a:endParaRPr lang="fr-FR" dirty="0"/>
          </a:p>
        </p:txBody>
      </p:sp>
      <p:sp>
        <p:nvSpPr>
          <p:cNvPr id="3" name="Espace réservé du texte 2">
            <a:extLst>
              <a:ext uri="{FF2B5EF4-FFF2-40B4-BE49-F238E27FC236}">
                <a16:creationId xmlns:a16="http://schemas.microsoft.com/office/drawing/2014/main" id="{222BC696-81E4-41D2-A399-66283ACD0769}"/>
              </a:ext>
            </a:extLst>
          </p:cNvPr>
          <p:cNvSpPr>
            <a:spLocks noGrp="1"/>
          </p:cNvSpPr>
          <p:nvPr>
            <p:ph type="body" sz="quarter" idx="14"/>
          </p:nvPr>
        </p:nvSpPr>
        <p:spPr/>
        <p:txBody>
          <a:bodyPr/>
          <a:lstStyle/>
          <a:p>
            <a:r>
              <a:rPr lang="fr-FR" dirty="0" err="1"/>
              <a:t>Hazards</a:t>
            </a:r>
            <a:r>
              <a:rPr lang="fr-FR" dirty="0"/>
              <a:t> 32</a:t>
            </a:r>
          </a:p>
        </p:txBody>
      </p:sp>
    </p:spTree>
    <p:extLst>
      <p:ext uri="{BB962C8B-B14F-4D97-AF65-F5344CB8AC3E}">
        <p14:creationId xmlns:p14="http://schemas.microsoft.com/office/powerpoint/2010/main" val="2940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747492-FC3E-4385-8B2A-50109E0B25DD}"/>
              </a:ext>
            </a:extLst>
          </p:cNvPr>
          <p:cNvSpPr>
            <a:spLocks noGrp="1"/>
          </p:cNvSpPr>
          <p:nvPr>
            <p:ph idx="1"/>
          </p:nvPr>
        </p:nvSpPr>
        <p:spPr>
          <a:xfrm>
            <a:off x="817775" y="2016135"/>
            <a:ext cx="10515600" cy="4474359"/>
          </a:xfrm>
        </p:spPr>
        <p:txBody>
          <a:bodyPr/>
          <a:lstStyle/>
          <a:p>
            <a:r>
              <a:rPr lang="fr-FR" dirty="0"/>
              <a:t>Main information</a:t>
            </a:r>
          </a:p>
          <a:p>
            <a:pPr lvl="1"/>
            <a:r>
              <a:rPr lang="en-US" sz="1600" dirty="0"/>
              <a:t>The depressurization drops from 49 bar(g) to ambient pressure in about 30 min </a:t>
            </a:r>
          </a:p>
          <a:p>
            <a:pPr lvl="1"/>
            <a:r>
              <a:rPr lang="en-US" sz="1600" dirty="0"/>
              <a:t>Minimal temperatures recorded by the thermal probes are between -6°C to 1.2 °C depending on the location. </a:t>
            </a:r>
          </a:p>
          <a:p>
            <a:pPr lvl="1"/>
            <a:r>
              <a:rPr lang="en-US" sz="1600" dirty="0"/>
              <a:t>For an initial temperature between 10 to 15°C, the temperature drop is about -14 to -17°C</a:t>
            </a:r>
            <a:endParaRPr lang="fr-FR" sz="1600" dirty="0"/>
          </a:p>
        </p:txBody>
      </p:sp>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14</a:t>
            </a:fld>
            <a:endParaRPr lang="fr-FR"/>
          </a:p>
        </p:txBody>
      </p:sp>
      <p:graphicFrame>
        <p:nvGraphicFramePr>
          <p:cNvPr id="8" name="Espace réservé du contenu 7">
            <a:extLst>
              <a:ext uri="{FF2B5EF4-FFF2-40B4-BE49-F238E27FC236}">
                <a16:creationId xmlns:a16="http://schemas.microsoft.com/office/drawing/2014/main" id="{DE2D24E3-C921-4D6F-BDD3-323BF680E2FE}"/>
              </a:ext>
            </a:extLst>
          </p:cNvPr>
          <p:cNvGraphicFramePr>
            <a:graphicFrameLocks noGrp="1"/>
          </p:cNvGraphicFramePr>
          <p:nvPr>
            <p:ph idx="13"/>
            <p:extLst>
              <p:ext uri="{D42A27DB-BD31-4B8C-83A1-F6EECF244321}">
                <p14:modId xmlns:p14="http://schemas.microsoft.com/office/powerpoint/2010/main" val="3659620123"/>
              </p:ext>
            </p:extLst>
          </p:nvPr>
        </p:nvGraphicFramePr>
        <p:xfrm>
          <a:off x="1987592" y="3429000"/>
          <a:ext cx="7301272" cy="2552912"/>
        </p:xfrm>
        <a:graphic>
          <a:graphicData uri="http://schemas.openxmlformats.org/drawingml/2006/table">
            <a:tbl>
              <a:tblPr firstRow="1" firstCol="1" bandRow="1">
                <a:tableStyleId>{5C22544A-7EE6-4342-B048-85BDC9FD1C3A}</a:tableStyleId>
              </a:tblPr>
              <a:tblGrid>
                <a:gridCol w="1914919">
                  <a:extLst>
                    <a:ext uri="{9D8B030D-6E8A-4147-A177-3AD203B41FA5}">
                      <a16:colId xmlns:a16="http://schemas.microsoft.com/office/drawing/2014/main" val="1417947538"/>
                    </a:ext>
                  </a:extLst>
                </a:gridCol>
                <a:gridCol w="1790700">
                  <a:extLst>
                    <a:ext uri="{9D8B030D-6E8A-4147-A177-3AD203B41FA5}">
                      <a16:colId xmlns:a16="http://schemas.microsoft.com/office/drawing/2014/main" val="2947555792"/>
                    </a:ext>
                  </a:extLst>
                </a:gridCol>
                <a:gridCol w="1914525">
                  <a:extLst>
                    <a:ext uri="{9D8B030D-6E8A-4147-A177-3AD203B41FA5}">
                      <a16:colId xmlns:a16="http://schemas.microsoft.com/office/drawing/2014/main" val="3065225050"/>
                    </a:ext>
                  </a:extLst>
                </a:gridCol>
                <a:gridCol w="1681128">
                  <a:extLst>
                    <a:ext uri="{9D8B030D-6E8A-4147-A177-3AD203B41FA5}">
                      <a16:colId xmlns:a16="http://schemas.microsoft.com/office/drawing/2014/main" val="20368350"/>
                    </a:ext>
                  </a:extLst>
                </a:gridCol>
              </a:tblGrid>
              <a:tr h="358352">
                <a:tc>
                  <a:txBody>
                    <a:bodyPr/>
                    <a:lstStyle/>
                    <a:p>
                      <a:pPr algn="ctr">
                        <a:spcBef>
                          <a:spcPts val="600"/>
                        </a:spcBef>
                        <a:spcAft>
                          <a:spcPts val="600"/>
                        </a:spcAft>
                      </a:pPr>
                      <a:r>
                        <a:rPr lang="en-GB" sz="1200">
                          <a:effectLst/>
                        </a:rPr>
                        <a:t>Probes</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dirty="0">
                          <a:effectLst/>
                        </a:rPr>
                        <a:t>Initial temperature </a:t>
                      </a:r>
                      <a:r>
                        <a:rPr lang="en-GB" sz="1200" b="0" dirty="0">
                          <a:effectLst/>
                        </a:rPr>
                        <a:t>(°C)</a:t>
                      </a:r>
                      <a:endParaRPr lang="fr-FR"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dirty="0">
                          <a:effectLst/>
                        </a:rPr>
                        <a:t>Minimal temperature </a:t>
                      </a:r>
                      <a:r>
                        <a:rPr lang="en-GB" sz="1200" b="0" dirty="0">
                          <a:effectLst/>
                        </a:rPr>
                        <a:t>(°C)</a:t>
                      </a:r>
                      <a:endParaRPr lang="fr-FR"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dirty="0">
                          <a:effectLst/>
                        </a:rPr>
                        <a:t>Temperature drop </a:t>
                      </a:r>
                      <a:r>
                        <a:rPr lang="en-GB" sz="1200" b="0" dirty="0">
                          <a:effectLst/>
                        </a:rPr>
                        <a:t>(°C)</a:t>
                      </a:r>
                      <a:endParaRPr lang="fr-FR"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extLst>
                  <a:ext uri="{0D108BD9-81ED-4DB2-BD59-A6C34878D82A}">
                    <a16:rowId xmlns:a16="http://schemas.microsoft.com/office/drawing/2014/main" val="709167947"/>
                  </a:ext>
                </a:extLst>
              </a:tr>
              <a:tr h="365760">
                <a:tc>
                  <a:txBody>
                    <a:bodyPr/>
                    <a:lstStyle/>
                    <a:p>
                      <a:pPr algn="ctr">
                        <a:spcBef>
                          <a:spcPts val="600"/>
                        </a:spcBef>
                        <a:spcAft>
                          <a:spcPts val="600"/>
                        </a:spcAft>
                      </a:pPr>
                      <a:r>
                        <a:rPr lang="en-GB" sz="1200" b="1" dirty="0">
                          <a:effectLst/>
                        </a:rPr>
                        <a:t>TIT35 </a:t>
                      </a:r>
                      <a:br>
                        <a:rPr lang="en-GB" sz="1200" b="0" dirty="0">
                          <a:effectLst/>
                        </a:rPr>
                      </a:br>
                      <a:r>
                        <a:rPr lang="en-GB" sz="1200" b="0" dirty="0">
                          <a:effectLst/>
                        </a:rPr>
                        <a:t>(upstream compressor)</a:t>
                      </a:r>
                      <a:endParaRPr lang="fr-FR"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15.1</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dirty="0">
                          <a:effectLst/>
                        </a:rPr>
                        <a:t>-1.6</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dirty="0">
                          <a:effectLst/>
                        </a:rPr>
                        <a:t>-16.6</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extLst>
                  <a:ext uri="{0D108BD9-81ED-4DB2-BD59-A6C34878D82A}">
                    <a16:rowId xmlns:a16="http://schemas.microsoft.com/office/drawing/2014/main" val="552242003"/>
                  </a:ext>
                </a:extLst>
              </a:tr>
              <a:tr h="365760">
                <a:tc>
                  <a:txBody>
                    <a:bodyPr/>
                    <a:lstStyle/>
                    <a:p>
                      <a:pPr algn="ctr">
                        <a:spcBef>
                          <a:spcPts val="600"/>
                        </a:spcBef>
                        <a:spcAft>
                          <a:spcPts val="600"/>
                        </a:spcAft>
                      </a:pPr>
                      <a:r>
                        <a:rPr lang="en-GB" sz="1200" b="1" dirty="0">
                          <a:effectLst/>
                        </a:rPr>
                        <a:t>TIT76 </a:t>
                      </a:r>
                      <a:br>
                        <a:rPr lang="en-GB" sz="1200" b="0" dirty="0">
                          <a:effectLst/>
                        </a:rPr>
                      </a:br>
                      <a:r>
                        <a:rPr lang="en-GB" sz="1200" b="0" dirty="0">
                          <a:effectLst/>
                        </a:rPr>
                        <a:t>(downstream compressor)</a:t>
                      </a:r>
                      <a:endParaRPr lang="fr-FR"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15.1</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1.2</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-13.9</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extLst>
                  <a:ext uri="{0D108BD9-81ED-4DB2-BD59-A6C34878D82A}">
                    <a16:rowId xmlns:a16="http://schemas.microsoft.com/office/drawing/2014/main" val="2366030068"/>
                  </a:ext>
                </a:extLst>
              </a:tr>
              <a:tr h="365760">
                <a:tc>
                  <a:txBody>
                    <a:bodyPr/>
                    <a:lstStyle/>
                    <a:p>
                      <a:pPr algn="ctr">
                        <a:spcBef>
                          <a:spcPts val="600"/>
                        </a:spcBef>
                        <a:spcAft>
                          <a:spcPts val="600"/>
                        </a:spcAft>
                      </a:pPr>
                      <a:r>
                        <a:rPr lang="en-GB" sz="1200" b="1" dirty="0">
                          <a:effectLst/>
                        </a:rPr>
                        <a:t>TIT74 </a:t>
                      </a:r>
                      <a:br>
                        <a:rPr lang="en-GB" sz="1200" b="0" dirty="0">
                          <a:effectLst/>
                        </a:rPr>
                      </a:br>
                      <a:r>
                        <a:rPr lang="en-GB" sz="1200" b="0" dirty="0">
                          <a:effectLst/>
                        </a:rPr>
                        <a:t>(upstream </a:t>
                      </a:r>
                      <a:r>
                        <a:rPr lang="en-GB" sz="1200" b="0" dirty="0" err="1">
                          <a:effectLst/>
                        </a:rPr>
                        <a:t>aircooler</a:t>
                      </a:r>
                      <a:r>
                        <a:rPr lang="en-GB" sz="1200" b="0" dirty="0">
                          <a:effectLst/>
                        </a:rPr>
                        <a:t>)</a:t>
                      </a:r>
                      <a:endParaRPr lang="fr-FR"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dirty="0">
                          <a:effectLst/>
                        </a:rPr>
                        <a:t>10.3</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-6.1</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-16.4</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extLst>
                  <a:ext uri="{0D108BD9-81ED-4DB2-BD59-A6C34878D82A}">
                    <a16:rowId xmlns:a16="http://schemas.microsoft.com/office/drawing/2014/main" val="3122077154"/>
                  </a:ext>
                </a:extLst>
              </a:tr>
              <a:tr h="365760">
                <a:tc>
                  <a:txBody>
                    <a:bodyPr/>
                    <a:lstStyle/>
                    <a:p>
                      <a:pPr algn="ctr">
                        <a:spcBef>
                          <a:spcPts val="600"/>
                        </a:spcBef>
                        <a:spcAft>
                          <a:spcPts val="600"/>
                        </a:spcAft>
                      </a:pPr>
                      <a:r>
                        <a:rPr lang="en-GB" sz="1200" b="1" dirty="0">
                          <a:effectLst/>
                        </a:rPr>
                        <a:t>PT100-1 / PT100-2 </a:t>
                      </a:r>
                      <a:br>
                        <a:rPr lang="en-GB" sz="1200" b="0" dirty="0">
                          <a:effectLst/>
                        </a:rPr>
                      </a:br>
                      <a:r>
                        <a:rPr lang="en-GB" sz="1200" b="0" dirty="0">
                          <a:effectLst/>
                        </a:rPr>
                        <a:t>(upper vent)</a:t>
                      </a:r>
                      <a:endParaRPr lang="fr-FR"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7.9 / 7.8</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-7.3 / -8.5</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-15.2 / -16.3</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extLst>
                  <a:ext uri="{0D108BD9-81ED-4DB2-BD59-A6C34878D82A}">
                    <a16:rowId xmlns:a16="http://schemas.microsoft.com/office/drawing/2014/main" val="3223939478"/>
                  </a:ext>
                </a:extLst>
              </a:tr>
              <a:tr h="365760">
                <a:tc>
                  <a:txBody>
                    <a:bodyPr/>
                    <a:lstStyle/>
                    <a:p>
                      <a:pPr algn="ctr">
                        <a:spcBef>
                          <a:spcPts val="600"/>
                        </a:spcBef>
                        <a:spcAft>
                          <a:spcPts val="600"/>
                        </a:spcAft>
                      </a:pPr>
                      <a:r>
                        <a:rPr lang="en-GB" sz="1200" b="1" dirty="0">
                          <a:effectLst/>
                        </a:rPr>
                        <a:t>PT100-3 / PT100-4 </a:t>
                      </a:r>
                      <a:br>
                        <a:rPr lang="en-GB" sz="1200" b="0" dirty="0">
                          <a:effectLst/>
                        </a:rPr>
                      </a:br>
                      <a:r>
                        <a:rPr lang="en-GB" sz="1200" b="0" dirty="0">
                          <a:effectLst/>
                        </a:rPr>
                        <a:t>(lower vent)</a:t>
                      </a:r>
                      <a:endParaRPr lang="fr-FR"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9.1 / 9.5</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1 / 0.4</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a:effectLst/>
                        </a:rPr>
                        <a:t>-8.1 / -9.1</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extLst>
                  <a:ext uri="{0D108BD9-81ED-4DB2-BD59-A6C34878D82A}">
                    <a16:rowId xmlns:a16="http://schemas.microsoft.com/office/drawing/2014/main" val="532989469"/>
                  </a:ext>
                </a:extLst>
              </a:tr>
              <a:tr h="365760">
                <a:tc>
                  <a:txBody>
                    <a:bodyPr/>
                    <a:lstStyle/>
                    <a:p>
                      <a:pPr algn="ctr">
                        <a:spcBef>
                          <a:spcPts val="600"/>
                        </a:spcBef>
                        <a:spcAft>
                          <a:spcPts val="600"/>
                        </a:spcAft>
                      </a:pPr>
                      <a:r>
                        <a:rPr lang="en-GB" sz="1200" b="1" dirty="0">
                          <a:effectLst/>
                        </a:rPr>
                        <a:t>TC 1/ TC 2 </a:t>
                      </a:r>
                      <a:br>
                        <a:rPr lang="en-GB" sz="1200" b="0" dirty="0">
                          <a:effectLst/>
                        </a:rPr>
                      </a:br>
                      <a:r>
                        <a:rPr lang="en-GB" sz="1200" b="0" dirty="0">
                          <a:effectLst/>
                        </a:rPr>
                        <a:t>(ESD pit)</a:t>
                      </a:r>
                      <a:endParaRPr lang="fr-FR"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dirty="0">
                          <a:effectLst/>
                        </a:rPr>
                        <a:t>9.5 / 10.3</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dirty="0">
                          <a:effectLst/>
                        </a:rPr>
                        <a:t>-4.3 / -4.1</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tc>
                  <a:txBody>
                    <a:bodyPr/>
                    <a:lstStyle/>
                    <a:p>
                      <a:pPr algn="ctr">
                        <a:spcBef>
                          <a:spcPts val="600"/>
                        </a:spcBef>
                        <a:spcAft>
                          <a:spcPts val="600"/>
                        </a:spcAft>
                      </a:pPr>
                      <a:r>
                        <a:rPr lang="en-GB" sz="1200" dirty="0">
                          <a:effectLst/>
                        </a:rPr>
                        <a:t>-13.8 / -14.4</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32615" marR="32615" marT="0" marB="0" anchor="ctr"/>
                </a:tc>
                <a:extLst>
                  <a:ext uri="{0D108BD9-81ED-4DB2-BD59-A6C34878D82A}">
                    <a16:rowId xmlns:a16="http://schemas.microsoft.com/office/drawing/2014/main" val="3933496086"/>
                  </a:ext>
                </a:extLst>
              </a:tr>
            </a:tbl>
          </a:graphicData>
        </a:graphic>
      </p:graphicFrame>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pPr>
              <a:spcBef>
                <a:spcPts val="3000"/>
              </a:spcBef>
              <a:spcAft>
                <a:spcPts val="1600"/>
              </a:spcAft>
            </a:pPr>
            <a:r>
              <a:rPr lang="en-US" sz="2800" dirty="0"/>
              <a:t>Experimental results</a:t>
            </a:r>
          </a:p>
        </p:txBody>
      </p:sp>
    </p:spTree>
    <p:extLst>
      <p:ext uri="{BB962C8B-B14F-4D97-AF65-F5344CB8AC3E}">
        <p14:creationId xmlns:p14="http://schemas.microsoft.com/office/powerpoint/2010/main" val="41244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15</a:t>
            </a:fld>
            <a:endParaRPr lang="fr-FR"/>
          </a:p>
        </p:txBody>
      </p:sp>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pPr>
              <a:spcBef>
                <a:spcPts val="3000"/>
              </a:spcBef>
              <a:spcAft>
                <a:spcPts val="1600"/>
              </a:spcAft>
            </a:pPr>
            <a:r>
              <a:rPr lang="en-US" sz="2800" dirty="0"/>
              <a:t>Experimental results</a:t>
            </a:r>
          </a:p>
        </p:txBody>
      </p:sp>
      <p:pic>
        <p:nvPicPr>
          <p:cNvPr id="10" name="Image 9">
            <a:extLst>
              <a:ext uri="{FF2B5EF4-FFF2-40B4-BE49-F238E27FC236}">
                <a16:creationId xmlns:a16="http://schemas.microsoft.com/office/drawing/2014/main" id="{7BE05C94-145F-49B0-A978-9177BD728F4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250" y="2491740"/>
            <a:ext cx="4974643" cy="3251835"/>
          </a:xfrm>
          <a:prstGeom prst="rect">
            <a:avLst/>
          </a:prstGeom>
          <a:noFill/>
        </p:spPr>
      </p:pic>
      <p:sp>
        <p:nvSpPr>
          <p:cNvPr id="12" name="ZoneTexte 11">
            <a:extLst>
              <a:ext uri="{FF2B5EF4-FFF2-40B4-BE49-F238E27FC236}">
                <a16:creationId xmlns:a16="http://schemas.microsoft.com/office/drawing/2014/main" id="{F19FD1AC-75C0-4CBD-B204-BC3607B57B48}"/>
              </a:ext>
            </a:extLst>
          </p:cNvPr>
          <p:cNvSpPr txBox="1"/>
          <p:nvPr/>
        </p:nvSpPr>
        <p:spPr>
          <a:xfrm>
            <a:off x="704850" y="5718615"/>
            <a:ext cx="4974643" cy="276999"/>
          </a:xfrm>
          <a:prstGeom prst="rect">
            <a:avLst/>
          </a:prstGeom>
          <a:noFill/>
        </p:spPr>
        <p:txBody>
          <a:bodyPr wrap="square">
            <a:spAutoFit/>
          </a:bodyPr>
          <a:lstStyle/>
          <a:p>
            <a:pPr algn="ctr"/>
            <a:r>
              <a:rPr lang="en-GB" sz="1200" i="1" dirty="0">
                <a:effectLst/>
                <a:latin typeface="Times New Roman" panose="02020603050405020304" pitchFamily="18" charset="0"/>
                <a:ea typeface="Calibri" panose="020F0502020204030204" pitchFamily="34" charset="0"/>
              </a:rPr>
              <a:t>Temperature measurements during the depressurization test (process probes)</a:t>
            </a:r>
            <a:endParaRPr lang="fr-FR" sz="1200" dirty="0"/>
          </a:p>
        </p:txBody>
      </p:sp>
      <p:sp>
        <p:nvSpPr>
          <p:cNvPr id="14" name="Espace réservé du contenu 13">
            <a:extLst>
              <a:ext uri="{FF2B5EF4-FFF2-40B4-BE49-F238E27FC236}">
                <a16:creationId xmlns:a16="http://schemas.microsoft.com/office/drawing/2014/main" id="{914363AF-C743-4B9C-995B-CE831E512005}"/>
              </a:ext>
            </a:extLst>
          </p:cNvPr>
          <p:cNvSpPr>
            <a:spLocks noGrp="1"/>
          </p:cNvSpPr>
          <p:nvPr>
            <p:ph idx="13"/>
          </p:nvPr>
        </p:nvSpPr>
        <p:spPr/>
        <p:txBody>
          <a:bodyPr/>
          <a:lstStyle/>
          <a:p>
            <a:endParaRPr lang="fr-FR"/>
          </a:p>
        </p:txBody>
      </p:sp>
      <p:pic>
        <p:nvPicPr>
          <p:cNvPr id="15" name="Espace réservé du contenu 14">
            <a:extLst>
              <a:ext uri="{FF2B5EF4-FFF2-40B4-BE49-F238E27FC236}">
                <a16:creationId xmlns:a16="http://schemas.microsoft.com/office/drawing/2014/main" id="{7B07944D-A7A1-4F04-A821-2F6976DAF5D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69633" y="2491740"/>
            <a:ext cx="4974642" cy="3252401"/>
          </a:xfrm>
          <a:prstGeom prst="rect">
            <a:avLst/>
          </a:prstGeom>
          <a:noFill/>
        </p:spPr>
      </p:pic>
      <p:sp>
        <p:nvSpPr>
          <p:cNvPr id="17" name="ZoneTexte 16">
            <a:extLst>
              <a:ext uri="{FF2B5EF4-FFF2-40B4-BE49-F238E27FC236}">
                <a16:creationId xmlns:a16="http://schemas.microsoft.com/office/drawing/2014/main" id="{6F7E146F-75C6-4E02-B02F-D3CC100E0C5A}"/>
              </a:ext>
            </a:extLst>
          </p:cNvPr>
          <p:cNvSpPr txBox="1"/>
          <p:nvPr/>
        </p:nvSpPr>
        <p:spPr>
          <a:xfrm>
            <a:off x="6187139" y="5743575"/>
            <a:ext cx="5105400" cy="276999"/>
          </a:xfrm>
          <a:prstGeom prst="rect">
            <a:avLst/>
          </a:prstGeom>
          <a:noFill/>
        </p:spPr>
        <p:txBody>
          <a:bodyPr wrap="square">
            <a:spAutoFit/>
          </a:bodyPr>
          <a:lstStyle/>
          <a:p>
            <a:pPr algn="ctr"/>
            <a:r>
              <a:rPr lang="en-GB" sz="1200" i="1" dirty="0">
                <a:effectLst/>
                <a:latin typeface="Times New Roman" panose="02020603050405020304" pitchFamily="18" charset="0"/>
                <a:ea typeface="Calibri" panose="020F0502020204030204" pitchFamily="34" charset="0"/>
              </a:rPr>
              <a:t>Temperature measurement during the depressurization test (test probes)</a:t>
            </a:r>
            <a:endParaRPr lang="fr-FR" sz="1200" dirty="0"/>
          </a:p>
        </p:txBody>
      </p:sp>
    </p:spTree>
    <p:extLst>
      <p:ext uri="{BB962C8B-B14F-4D97-AF65-F5344CB8AC3E}">
        <p14:creationId xmlns:p14="http://schemas.microsoft.com/office/powerpoint/2010/main" val="2183214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7443B09-A7FA-4985-9D33-3C9D37F150E4}"/>
              </a:ext>
            </a:extLst>
          </p:cNvPr>
          <p:cNvSpPr>
            <a:spLocks noGrp="1"/>
          </p:cNvSpPr>
          <p:nvPr>
            <p:ph type="body" sz="quarter" idx="13"/>
          </p:nvPr>
        </p:nvSpPr>
        <p:spPr/>
        <p:txBody>
          <a:bodyPr/>
          <a:lstStyle/>
          <a:p>
            <a:pPr>
              <a:spcBef>
                <a:spcPts val="3000"/>
              </a:spcBef>
              <a:spcAft>
                <a:spcPts val="1600"/>
              </a:spcAft>
            </a:pPr>
            <a:r>
              <a:rPr lang="en-US" sz="3200" dirty="0"/>
              <a:t>04 - COMPARISON WITH SYMMETRY SIMULATIONS</a:t>
            </a:r>
          </a:p>
          <a:p>
            <a:pPr>
              <a:spcBef>
                <a:spcPts val="3000"/>
              </a:spcBef>
              <a:spcAft>
                <a:spcPts val="1600"/>
              </a:spcAft>
            </a:pPr>
            <a:endParaRPr lang="en-US" sz="3200" dirty="0"/>
          </a:p>
          <a:p>
            <a:endParaRPr lang="fr-FR" dirty="0"/>
          </a:p>
        </p:txBody>
      </p:sp>
      <p:sp>
        <p:nvSpPr>
          <p:cNvPr id="3" name="Espace réservé du texte 2">
            <a:extLst>
              <a:ext uri="{FF2B5EF4-FFF2-40B4-BE49-F238E27FC236}">
                <a16:creationId xmlns:a16="http://schemas.microsoft.com/office/drawing/2014/main" id="{222BC696-81E4-41D2-A399-66283ACD0769}"/>
              </a:ext>
            </a:extLst>
          </p:cNvPr>
          <p:cNvSpPr>
            <a:spLocks noGrp="1"/>
          </p:cNvSpPr>
          <p:nvPr>
            <p:ph type="body" sz="quarter" idx="14"/>
          </p:nvPr>
        </p:nvSpPr>
        <p:spPr/>
        <p:txBody>
          <a:bodyPr/>
          <a:lstStyle/>
          <a:p>
            <a:r>
              <a:rPr lang="fr-FR" dirty="0" err="1"/>
              <a:t>Hazards</a:t>
            </a:r>
            <a:r>
              <a:rPr lang="fr-FR" dirty="0"/>
              <a:t> 32</a:t>
            </a:r>
          </a:p>
        </p:txBody>
      </p:sp>
    </p:spTree>
    <p:extLst>
      <p:ext uri="{BB962C8B-B14F-4D97-AF65-F5344CB8AC3E}">
        <p14:creationId xmlns:p14="http://schemas.microsoft.com/office/powerpoint/2010/main" val="241504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747492-FC3E-4385-8B2A-50109E0B25DD}"/>
              </a:ext>
            </a:extLst>
          </p:cNvPr>
          <p:cNvSpPr>
            <a:spLocks noGrp="1"/>
          </p:cNvSpPr>
          <p:nvPr>
            <p:ph idx="1"/>
          </p:nvPr>
        </p:nvSpPr>
        <p:spPr/>
        <p:txBody>
          <a:bodyPr/>
          <a:lstStyle/>
          <a:p>
            <a:r>
              <a:rPr lang="fr-FR" dirty="0"/>
              <a:t>SYMMETRY </a:t>
            </a:r>
            <a:r>
              <a:rPr lang="fr-FR" dirty="0" err="1"/>
              <a:t>chosen</a:t>
            </a:r>
            <a:r>
              <a:rPr lang="fr-FR" dirty="0"/>
              <a:t> for flow modeling</a:t>
            </a:r>
          </a:p>
          <a:p>
            <a:pPr lvl="1"/>
            <a:r>
              <a:rPr lang="en-US" dirty="0"/>
              <a:t>Software developed by VMG (Schlumberger)</a:t>
            </a:r>
          </a:p>
          <a:p>
            <a:pPr lvl="1"/>
            <a:r>
              <a:rPr lang="en-US" dirty="0"/>
              <a:t>Use for process calculations for sizing and flow </a:t>
            </a:r>
            <a:br>
              <a:rPr lang="en-US" dirty="0"/>
            </a:br>
            <a:r>
              <a:rPr lang="en-US" dirty="0"/>
              <a:t>assurance</a:t>
            </a:r>
          </a:p>
          <a:p>
            <a:pPr lvl="1"/>
            <a:r>
              <a:rPr lang="en-US" dirty="0"/>
              <a:t>A dynamic mode to simulate vessel and/or networks </a:t>
            </a:r>
            <a:br>
              <a:rPr lang="en-US" dirty="0"/>
            </a:br>
            <a:r>
              <a:rPr lang="en-US" dirty="0"/>
              <a:t>depressurization by considering heat transfer and </a:t>
            </a:r>
            <a:br>
              <a:rPr lang="en-US" dirty="0"/>
            </a:br>
            <a:r>
              <a:rPr lang="en-US" dirty="0"/>
              <a:t>fluid dynamics</a:t>
            </a:r>
          </a:p>
          <a:p>
            <a:pPr lvl="1"/>
            <a:r>
              <a:rPr lang="en-US" dirty="0"/>
              <a:t>SYMMETRY couples several 1D models for each </a:t>
            </a:r>
            <a:br>
              <a:rPr lang="en-US" dirty="0"/>
            </a:br>
            <a:r>
              <a:rPr lang="en-US" dirty="0"/>
              <a:t>phenomenon, with a large panel of options and </a:t>
            </a:r>
            <a:br>
              <a:rPr lang="en-US" dirty="0"/>
            </a:br>
            <a:r>
              <a:rPr lang="en-US" dirty="0" err="1"/>
              <a:t>submodels</a:t>
            </a:r>
            <a:r>
              <a:rPr lang="en-US" dirty="0"/>
              <a:t> to adjust accuracy and computational time</a:t>
            </a:r>
          </a:p>
          <a:p>
            <a:pPr lvl="1"/>
            <a:endParaRPr lang="fr-FR" dirty="0"/>
          </a:p>
        </p:txBody>
      </p:sp>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17</a:t>
            </a:fld>
            <a:endParaRPr lang="fr-FR"/>
          </a:p>
        </p:txBody>
      </p:sp>
      <p:sp>
        <p:nvSpPr>
          <p:cNvPr id="6" name="Espace réservé du contenu 5">
            <a:extLst>
              <a:ext uri="{FF2B5EF4-FFF2-40B4-BE49-F238E27FC236}">
                <a16:creationId xmlns:a16="http://schemas.microsoft.com/office/drawing/2014/main" id="{F152746B-72EB-41CD-B293-578C75044728}"/>
              </a:ext>
            </a:extLst>
          </p:cNvPr>
          <p:cNvSpPr>
            <a:spLocks noGrp="1"/>
          </p:cNvSpPr>
          <p:nvPr>
            <p:ph idx="13"/>
          </p:nvPr>
        </p:nvSpPr>
        <p:spPr/>
        <p:txBody>
          <a:bodyPr/>
          <a:lstStyle/>
          <a:p>
            <a:endParaRPr lang="fr-FR"/>
          </a:p>
        </p:txBody>
      </p:sp>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pPr>
              <a:spcBef>
                <a:spcPts val="3000"/>
              </a:spcBef>
              <a:spcAft>
                <a:spcPts val="1600"/>
              </a:spcAft>
            </a:pPr>
            <a:r>
              <a:rPr lang="en-US" sz="2800" dirty="0"/>
              <a:t>COMPARISON WITH SYMMETRY SIMULATIONS</a:t>
            </a:r>
          </a:p>
        </p:txBody>
      </p:sp>
      <p:sp>
        <p:nvSpPr>
          <p:cNvPr id="8" name="Rectangle 7">
            <a:extLst>
              <a:ext uri="{FF2B5EF4-FFF2-40B4-BE49-F238E27FC236}">
                <a16:creationId xmlns:a16="http://schemas.microsoft.com/office/drawing/2014/main" id="{CA425677-4686-4240-8FDF-AB62797B4FAB}"/>
              </a:ext>
            </a:extLst>
          </p:cNvPr>
          <p:cNvSpPr/>
          <p:nvPr/>
        </p:nvSpPr>
        <p:spPr>
          <a:xfrm rot="1508459">
            <a:off x="5819565" y="3216103"/>
            <a:ext cx="630198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5400" b="1" cap="none" spc="0" dirty="0">
                <a:ln/>
                <a:solidFill>
                  <a:schemeClr val="accent4"/>
                </a:solidFill>
                <a:effectLst/>
              </a:rPr>
              <a:t>Visuel SYMMETRY</a:t>
            </a:r>
          </a:p>
        </p:txBody>
      </p:sp>
    </p:spTree>
    <p:extLst>
      <p:ext uri="{BB962C8B-B14F-4D97-AF65-F5344CB8AC3E}">
        <p14:creationId xmlns:p14="http://schemas.microsoft.com/office/powerpoint/2010/main" val="152906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747492-FC3E-4385-8B2A-50109E0B25DD}"/>
              </a:ext>
            </a:extLst>
          </p:cNvPr>
          <p:cNvSpPr>
            <a:spLocks noGrp="1"/>
          </p:cNvSpPr>
          <p:nvPr>
            <p:ph idx="1"/>
          </p:nvPr>
        </p:nvSpPr>
        <p:spPr/>
        <p:txBody>
          <a:bodyPr/>
          <a:lstStyle/>
          <a:p>
            <a:r>
              <a:rPr lang="fr-FR" dirty="0"/>
              <a:t>Simulations </a:t>
            </a:r>
            <a:r>
              <a:rPr lang="fr-FR" dirty="0" err="1"/>
              <a:t>set-up</a:t>
            </a:r>
            <a:endParaRPr lang="fr-FR" dirty="0"/>
          </a:p>
          <a:p>
            <a:pPr lvl="1"/>
            <a:r>
              <a:rPr lang="en-US" dirty="0"/>
              <a:t>Real gas mixtures is implemented </a:t>
            </a:r>
          </a:p>
          <a:p>
            <a:pPr lvl="1"/>
            <a:r>
              <a:rPr lang="en-US" dirty="0"/>
              <a:t>Thermodynamics properties calculated with </a:t>
            </a:r>
            <a:r>
              <a:rPr lang="en-US" dirty="0" err="1"/>
              <a:t>Advanded</a:t>
            </a:r>
            <a:r>
              <a:rPr lang="en-US" dirty="0"/>
              <a:t> </a:t>
            </a:r>
            <a:br>
              <a:rPr lang="en-US" dirty="0"/>
            </a:br>
            <a:r>
              <a:rPr lang="en-US" dirty="0"/>
              <a:t>Peng Robinson Natural Gas 2 (recommended by Schlumberger)</a:t>
            </a:r>
          </a:p>
          <a:p>
            <a:pPr lvl="1"/>
            <a:r>
              <a:rPr lang="en-US" dirty="0"/>
              <a:t>Crane model (default) used to estimate the pressure drop for </a:t>
            </a:r>
            <a:br>
              <a:rPr lang="en-US" dirty="0"/>
            </a:br>
            <a:r>
              <a:rPr lang="en-US" dirty="0"/>
              <a:t>fittings and valves. Each part is characterized by its K-factor </a:t>
            </a:r>
            <a:br>
              <a:rPr lang="en-US" dirty="0"/>
            </a:br>
            <a:r>
              <a:rPr lang="en-US" dirty="0"/>
              <a:t>from an extensive database</a:t>
            </a:r>
          </a:p>
          <a:p>
            <a:pPr lvl="1"/>
            <a:r>
              <a:rPr lang="en-US" dirty="0"/>
              <a:t>Colebrook model used to estimate the pressure drop due to </a:t>
            </a:r>
            <a:br>
              <a:rPr lang="en-US" dirty="0"/>
            </a:br>
            <a:r>
              <a:rPr lang="en-US" dirty="0"/>
              <a:t>friction along the pipeline</a:t>
            </a:r>
            <a:endParaRPr lang="fr-FR" dirty="0"/>
          </a:p>
        </p:txBody>
      </p:sp>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dirty="0"/>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18</a:t>
            </a:fld>
            <a:endParaRPr lang="fr-FR"/>
          </a:p>
        </p:txBody>
      </p:sp>
      <p:graphicFrame>
        <p:nvGraphicFramePr>
          <p:cNvPr id="15" name="Espace réservé du contenu 14">
            <a:extLst>
              <a:ext uri="{FF2B5EF4-FFF2-40B4-BE49-F238E27FC236}">
                <a16:creationId xmlns:a16="http://schemas.microsoft.com/office/drawing/2014/main" id="{FEF06DDD-DE64-4EB7-98CB-2373E5F1F233}"/>
              </a:ext>
            </a:extLst>
          </p:cNvPr>
          <p:cNvGraphicFramePr>
            <a:graphicFrameLocks noGrp="1"/>
          </p:cNvGraphicFramePr>
          <p:nvPr>
            <p:ph idx="13"/>
            <p:extLst>
              <p:ext uri="{D42A27DB-BD31-4B8C-83A1-F6EECF244321}">
                <p14:modId xmlns:p14="http://schemas.microsoft.com/office/powerpoint/2010/main" val="2048198524"/>
              </p:ext>
            </p:extLst>
          </p:nvPr>
        </p:nvGraphicFramePr>
        <p:xfrm>
          <a:off x="7744114" y="2026560"/>
          <a:ext cx="4239103" cy="2804879"/>
        </p:xfrm>
        <a:graphic>
          <a:graphicData uri="http://schemas.openxmlformats.org/drawingml/2006/table">
            <a:tbl>
              <a:tblPr firstRow="1" firstCol="1" bandRow="1">
                <a:tableStyleId>{5C22544A-7EE6-4342-B048-85BDC9FD1C3A}</a:tableStyleId>
              </a:tblPr>
              <a:tblGrid>
                <a:gridCol w="2094454">
                  <a:extLst>
                    <a:ext uri="{9D8B030D-6E8A-4147-A177-3AD203B41FA5}">
                      <a16:colId xmlns:a16="http://schemas.microsoft.com/office/drawing/2014/main" val="659332578"/>
                    </a:ext>
                  </a:extLst>
                </a:gridCol>
                <a:gridCol w="2144649">
                  <a:extLst>
                    <a:ext uri="{9D8B030D-6E8A-4147-A177-3AD203B41FA5}">
                      <a16:colId xmlns:a16="http://schemas.microsoft.com/office/drawing/2014/main" val="2591748193"/>
                    </a:ext>
                  </a:extLst>
                </a:gridCol>
              </a:tblGrid>
              <a:tr h="254989">
                <a:tc>
                  <a:txBody>
                    <a:bodyPr/>
                    <a:lstStyle/>
                    <a:p>
                      <a:pPr algn="ctr">
                        <a:spcBef>
                          <a:spcPts val="600"/>
                        </a:spcBef>
                        <a:spcAft>
                          <a:spcPts val="600"/>
                        </a:spcAft>
                      </a:pPr>
                      <a:r>
                        <a:rPr lang="en-GB" sz="1200">
                          <a:effectLst/>
                        </a:rPr>
                        <a:t>Gas compounds</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tc>
                  <a:txBody>
                    <a:bodyPr/>
                    <a:lstStyle/>
                    <a:p>
                      <a:pPr algn="ctr">
                        <a:spcBef>
                          <a:spcPts val="600"/>
                        </a:spcBef>
                        <a:spcAft>
                          <a:spcPts val="600"/>
                        </a:spcAft>
                      </a:pPr>
                      <a:r>
                        <a:rPr lang="en-GB" sz="1200">
                          <a:effectLst/>
                        </a:rPr>
                        <a:t>Mole fraction</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extLst>
                  <a:ext uri="{0D108BD9-81ED-4DB2-BD59-A6C34878D82A}">
                    <a16:rowId xmlns:a16="http://schemas.microsoft.com/office/drawing/2014/main" val="3659875005"/>
                  </a:ext>
                </a:extLst>
              </a:tr>
              <a:tr h="254989">
                <a:tc>
                  <a:txBody>
                    <a:bodyPr/>
                    <a:lstStyle/>
                    <a:p>
                      <a:pPr algn="ctr">
                        <a:spcBef>
                          <a:spcPts val="600"/>
                        </a:spcBef>
                        <a:spcAft>
                          <a:spcPts val="600"/>
                        </a:spcAft>
                      </a:pPr>
                      <a:r>
                        <a:rPr lang="en-GB" sz="1200" b="0">
                          <a:effectLst/>
                        </a:rPr>
                        <a:t>Methane</a:t>
                      </a:r>
                      <a:endParaRPr lang="fr-FR" sz="1200" b="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tc>
                  <a:txBody>
                    <a:bodyPr/>
                    <a:lstStyle/>
                    <a:p>
                      <a:pPr algn="ctr">
                        <a:spcBef>
                          <a:spcPts val="600"/>
                        </a:spcBef>
                        <a:spcAft>
                          <a:spcPts val="600"/>
                        </a:spcAft>
                      </a:pPr>
                      <a:r>
                        <a:rPr lang="en-GB" sz="1200">
                          <a:effectLst/>
                        </a:rPr>
                        <a:t>0.949</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extLst>
                  <a:ext uri="{0D108BD9-81ED-4DB2-BD59-A6C34878D82A}">
                    <a16:rowId xmlns:a16="http://schemas.microsoft.com/office/drawing/2014/main" val="4121274364"/>
                  </a:ext>
                </a:extLst>
              </a:tr>
              <a:tr h="254989">
                <a:tc>
                  <a:txBody>
                    <a:bodyPr/>
                    <a:lstStyle/>
                    <a:p>
                      <a:pPr algn="ctr">
                        <a:spcBef>
                          <a:spcPts val="600"/>
                        </a:spcBef>
                        <a:spcAft>
                          <a:spcPts val="600"/>
                        </a:spcAft>
                      </a:pPr>
                      <a:r>
                        <a:rPr lang="en-GB" sz="1200" b="0">
                          <a:effectLst/>
                        </a:rPr>
                        <a:t>Nitrogen</a:t>
                      </a:r>
                      <a:endParaRPr lang="fr-FR" sz="1200" b="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tc>
                  <a:txBody>
                    <a:bodyPr/>
                    <a:lstStyle/>
                    <a:p>
                      <a:pPr algn="ctr">
                        <a:spcBef>
                          <a:spcPts val="600"/>
                        </a:spcBef>
                        <a:spcAft>
                          <a:spcPts val="600"/>
                        </a:spcAft>
                      </a:pPr>
                      <a:r>
                        <a:rPr lang="en-GB" sz="1200">
                          <a:effectLst/>
                        </a:rPr>
                        <a:t>0.0035</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extLst>
                  <a:ext uri="{0D108BD9-81ED-4DB2-BD59-A6C34878D82A}">
                    <a16:rowId xmlns:a16="http://schemas.microsoft.com/office/drawing/2014/main" val="1636859842"/>
                  </a:ext>
                </a:extLst>
              </a:tr>
              <a:tr h="254989">
                <a:tc>
                  <a:txBody>
                    <a:bodyPr/>
                    <a:lstStyle/>
                    <a:p>
                      <a:pPr algn="ctr">
                        <a:spcBef>
                          <a:spcPts val="600"/>
                        </a:spcBef>
                        <a:spcAft>
                          <a:spcPts val="600"/>
                        </a:spcAft>
                      </a:pPr>
                      <a:r>
                        <a:rPr lang="en-GB" sz="1200" b="0">
                          <a:effectLst/>
                        </a:rPr>
                        <a:t>Carbon dioxide</a:t>
                      </a:r>
                      <a:endParaRPr lang="fr-FR" sz="1200" b="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tc>
                  <a:txBody>
                    <a:bodyPr/>
                    <a:lstStyle/>
                    <a:p>
                      <a:pPr algn="ctr">
                        <a:spcBef>
                          <a:spcPts val="600"/>
                        </a:spcBef>
                        <a:spcAft>
                          <a:spcPts val="600"/>
                        </a:spcAft>
                      </a:pPr>
                      <a:r>
                        <a:rPr lang="en-GB" sz="1200">
                          <a:effectLst/>
                        </a:rPr>
                        <a:t>0.0024</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extLst>
                  <a:ext uri="{0D108BD9-81ED-4DB2-BD59-A6C34878D82A}">
                    <a16:rowId xmlns:a16="http://schemas.microsoft.com/office/drawing/2014/main" val="3899656795"/>
                  </a:ext>
                </a:extLst>
              </a:tr>
              <a:tr h="254989">
                <a:tc>
                  <a:txBody>
                    <a:bodyPr/>
                    <a:lstStyle/>
                    <a:p>
                      <a:pPr algn="ctr">
                        <a:spcBef>
                          <a:spcPts val="600"/>
                        </a:spcBef>
                        <a:spcAft>
                          <a:spcPts val="600"/>
                        </a:spcAft>
                      </a:pPr>
                      <a:r>
                        <a:rPr lang="en-GB" sz="1200" b="0">
                          <a:effectLst/>
                        </a:rPr>
                        <a:t>Ethane</a:t>
                      </a:r>
                      <a:endParaRPr lang="fr-FR" sz="1200" b="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tc>
                  <a:txBody>
                    <a:bodyPr/>
                    <a:lstStyle/>
                    <a:p>
                      <a:pPr algn="ctr">
                        <a:spcBef>
                          <a:spcPts val="600"/>
                        </a:spcBef>
                        <a:spcAft>
                          <a:spcPts val="600"/>
                        </a:spcAft>
                      </a:pPr>
                      <a:r>
                        <a:rPr lang="en-GB" sz="1200">
                          <a:effectLst/>
                        </a:rPr>
                        <a:t>0.039</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extLst>
                  <a:ext uri="{0D108BD9-81ED-4DB2-BD59-A6C34878D82A}">
                    <a16:rowId xmlns:a16="http://schemas.microsoft.com/office/drawing/2014/main" val="1258913119"/>
                  </a:ext>
                </a:extLst>
              </a:tr>
              <a:tr h="254989">
                <a:tc>
                  <a:txBody>
                    <a:bodyPr/>
                    <a:lstStyle/>
                    <a:p>
                      <a:pPr algn="ctr">
                        <a:spcBef>
                          <a:spcPts val="600"/>
                        </a:spcBef>
                        <a:spcAft>
                          <a:spcPts val="600"/>
                        </a:spcAft>
                      </a:pPr>
                      <a:r>
                        <a:rPr lang="en-GB" sz="1200" b="0">
                          <a:effectLst/>
                        </a:rPr>
                        <a:t>Propane</a:t>
                      </a:r>
                      <a:endParaRPr lang="fr-FR" sz="1200" b="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tc>
                  <a:txBody>
                    <a:bodyPr/>
                    <a:lstStyle/>
                    <a:p>
                      <a:pPr algn="ctr">
                        <a:spcBef>
                          <a:spcPts val="600"/>
                        </a:spcBef>
                        <a:spcAft>
                          <a:spcPts val="600"/>
                        </a:spcAft>
                      </a:pPr>
                      <a:r>
                        <a:rPr lang="en-GB" sz="1200">
                          <a:effectLst/>
                        </a:rPr>
                        <a:t>0.0042</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extLst>
                  <a:ext uri="{0D108BD9-81ED-4DB2-BD59-A6C34878D82A}">
                    <a16:rowId xmlns:a16="http://schemas.microsoft.com/office/drawing/2014/main" val="3403599508"/>
                  </a:ext>
                </a:extLst>
              </a:tr>
              <a:tr h="254989">
                <a:tc>
                  <a:txBody>
                    <a:bodyPr/>
                    <a:lstStyle/>
                    <a:p>
                      <a:pPr algn="ctr">
                        <a:spcBef>
                          <a:spcPts val="600"/>
                        </a:spcBef>
                        <a:spcAft>
                          <a:spcPts val="600"/>
                        </a:spcAft>
                      </a:pPr>
                      <a:r>
                        <a:rPr lang="en-GB" sz="1200" b="0">
                          <a:effectLst/>
                        </a:rPr>
                        <a:t>Isobutane</a:t>
                      </a:r>
                      <a:endParaRPr lang="fr-FR" sz="1200" b="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tc>
                  <a:txBody>
                    <a:bodyPr/>
                    <a:lstStyle/>
                    <a:p>
                      <a:pPr algn="ctr">
                        <a:spcBef>
                          <a:spcPts val="600"/>
                        </a:spcBef>
                        <a:spcAft>
                          <a:spcPts val="600"/>
                        </a:spcAft>
                      </a:pPr>
                      <a:r>
                        <a:rPr lang="en-GB" sz="1200">
                          <a:effectLst/>
                        </a:rPr>
                        <a:t>0.0009</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extLst>
                  <a:ext uri="{0D108BD9-81ED-4DB2-BD59-A6C34878D82A}">
                    <a16:rowId xmlns:a16="http://schemas.microsoft.com/office/drawing/2014/main" val="1661209573"/>
                  </a:ext>
                </a:extLst>
              </a:tr>
              <a:tr h="254989">
                <a:tc>
                  <a:txBody>
                    <a:bodyPr/>
                    <a:lstStyle/>
                    <a:p>
                      <a:pPr algn="ctr">
                        <a:spcBef>
                          <a:spcPts val="600"/>
                        </a:spcBef>
                        <a:spcAft>
                          <a:spcPts val="600"/>
                        </a:spcAft>
                      </a:pPr>
                      <a:r>
                        <a:rPr lang="en-GB" sz="1200" b="0">
                          <a:effectLst/>
                        </a:rPr>
                        <a:t>n-Butane</a:t>
                      </a:r>
                      <a:endParaRPr lang="fr-FR" sz="1200" b="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tc>
                  <a:txBody>
                    <a:bodyPr/>
                    <a:lstStyle/>
                    <a:p>
                      <a:pPr algn="ctr">
                        <a:spcBef>
                          <a:spcPts val="600"/>
                        </a:spcBef>
                        <a:spcAft>
                          <a:spcPts val="600"/>
                        </a:spcAft>
                      </a:pPr>
                      <a:r>
                        <a:rPr lang="en-GB" sz="1200">
                          <a:effectLst/>
                        </a:rPr>
                        <a:t>0.0006</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extLst>
                  <a:ext uri="{0D108BD9-81ED-4DB2-BD59-A6C34878D82A}">
                    <a16:rowId xmlns:a16="http://schemas.microsoft.com/office/drawing/2014/main" val="2835737501"/>
                  </a:ext>
                </a:extLst>
              </a:tr>
              <a:tr h="254989">
                <a:tc>
                  <a:txBody>
                    <a:bodyPr/>
                    <a:lstStyle/>
                    <a:p>
                      <a:pPr algn="ctr">
                        <a:spcBef>
                          <a:spcPts val="600"/>
                        </a:spcBef>
                        <a:spcAft>
                          <a:spcPts val="600"/>
                        </a:spcAft>
                      </a:pPr>
                      <a:r>
                        <a:rPr lang="en-GB" sz="1200" b="0">
                          <a:effectLst/>
                        </a:rPr>
                        <a:t>Isopentane</a:t>
                      </a:r>
                      <a:endParaRPr lang="fr-FR" sz="1200" b="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tc>
                  <a:txBody>
                    <a:bodyPr/>
                    <a:lstStyle/>
                    <a:p>
                      <a:pPr algn="ctr">
                        <a:spcBef>
                          <a:spcPts val="600"/>
                        </a:spcBef>
                        <a:spcAft>
                          <a:spcPts val="600"/>
                        </a:spcAft>
                      </a:pPr>
                      <a:r>
                        <a:rPr lang="en-GB" sz="1200">
                          <a:effectLst/>
                        </a:rPr>
                        <a:t>0.0002</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extLst>
                  <a:ext uri="{0D108BD9-81ED-4DB2-BD59-A6C34878D82A}">
                    <a16:rowId xmlns:a16="http://schemas.microsoft.com/office/drawing/2014/main" val="2023990944"/>
                  </a:ext>
                </a:extLst>
              </a:tr>
              <a:tr h="254989">
                <a:tc>
                  <a:txBody>
                    <a:bodyPr/>
                    <a:lstStyle/>
                    <a:p>
                      <a:pPr algn="ctr">
                        <a:spcBef>
                          <a:spcPts val="600"/>
                        </a:spcBef>
                        <a:spcAft>
                          <a:spcPts val="600"/>
                        </a:spcAft>
                      </a:pPr>
                      <a:r>
                        <a:rPr lang="en-GB" sz="1200" b="0">
                          <a:effectLst/>
                        </a:rPr>
                        <a:t>n-Pentane</a:t>
                      </a:r>
                      <a:endParaRPr lang="fr-FR" sz="1200" b="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tc>
                  <a:txBody>
                    <a:bodyPr/>
                    <a:lstStyle/>
                    <a:p>
                      <a:pPr algn="ctr">
                        <a:spcBef>
                          <a:spcPts val="600"/>
                        </a:spcBef>
                        <a:spcAft>
                          <a:spcPts val="600"/>
                        </a:spcAft>
                      </a:pPr>
                      <a:r>
                        <a:rPr lang="en-GB" sz="1200">
                          <a:effectLst/>
                        </a:rPr>
                        <a:t>0.0001</a:t>
                      </a:r>
                      <a:endParaRPr lang="fr-FR"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extLst>
                  <a:ext uri="{0D108BD9-81ED-4DB2-BD59-A6C34878D82A}">
                    <a16:rowId xmlns:a16="http://schemas.microsoft.com/office/drawing/2014/main" val="96224215"/>
                  </a:ext>
                </a:extLst>
              </a:tr>
              <a:tr h="254989">
                <a:tc>
                  <a:txBody>
                    <a:bodyPr/>
                    <a:lstStyle/>
                    <a:p>
                      <a:pPr algn="ctr">
                        <a:spcBef>
                          <a:spcPts val="600"/>
                        </a:spcBef>
                        <a:spcAft>
                          <a:spcPts val="600"/>
                        </a:spcAft>
                      </a:pPr>
                      <a:r>
                        <a:rPr lang="en-GB" sz="1200" b="0" dirty="0">
                          <a:effectLst/>
                        </a:rPr>
                        <a:t>n-Hexane</a:t>
                      </a:r>
                      <a:endParaRPr lang="fr-FR" sz="1200" b="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tc>
                  <a:txBody>
                    <a:bodyPr/>
                    <a:lstStyle/>
                    <a:p>
                      <a:pPr algn="ctr">
                        <a:spcBef>
                          <a:spcPts val="600"/>
                        </a:spcBef>
                        <a:spcAft>
                          <a:spcPts val="600"/>
                        </a:spcAft>
                      </a:pPr>
                      <a:r>
                        <a:rPr lang="en-GB" sz="1200" dirty="0">
                          <a:effectLst/>
                        </a:rPr>
                        <a:t>0.0001</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4173" marR="24173" marT="0" marB="0" anchor="ctr"/>
                </a:tc>
                <a:extLst>
                  <a:ext uri="{0D108BD9-81ED-4DB2-BD59-A6C34878D82A}">
                    <a16:rowId xmlns:a16="http://schemas.microsoft.com/office/drawing/2014/main" val="1827285456"/>
                  </a:ext>
                </a:extLst>
              </a:tr>
            </a:tbl>
          </a:graphicData>
        </a:graphic>
      </p:graphicFrame>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pPr>
              <a:spcBef>
                <a:spcPts val="3000"/>
              </a:spcBef>
              <a:spcAft>
                <a:spcPts val="1600"/>
              </a:spcAft>
            </a:pPr>
            <a:r>
              <a:rPr lang="en-US" sz="2800" dirty="0"/>
              <a:t>COMPARISON WITH SYMMETRY SIMULATIONS</a:t>
            </a:r>
          </a:p>
        </p:txBody>
      </p:sp>
      <mc:AlternateContent xmlns:mc="http://schemas.openxmlformats.org/markup-compatibility/2006">
        <mc:Choice xmlns:a14="http://schemas.microsoft.com/office/drawing/2010/main" Requires="a14">
          <p:sp>
            <p:nvSpPr>
              <p:cNvPr id="17" name="ZoneTexte 16">
                <a:extLst>
                  <a:ext uri="{FF2B5EF4-FFF2-40B4-BE49-F238E27FC236}">
                    <a16:creationId xmlns:a16="http://schemas.microsoft.com/office/drawing/2014/main" id="{E19F898F-CD69-4278-BBF5-17D61DCD951C}"/>
                  </a:ext>
                </a:extLst>
              </p:cNvPr>
              <p:cNvSpPr txBox="1"/>
              <p:nvPr/>
            </p:nvSpPr>
            <p:spPr>
              <a:xfrm>
                <a:off x="947737" y="4927014"/>
                <a:ext cx="2981326" cy="1156920"/>
              </a:xfrm>
              <a:prstGeom prst="rect">
                <a:avLst/>
              </a:prstGeom>
              <a:noFill/>
            </p:spPr>
            <p:txBody>
              <a:bodyPr wrap="square">
                <a:spAutoFit/>
              </a:bodyPr>
              <a:lstStyle/>
              <a:p>
                <a:pPr algn="just">
                  <a:spcBef>
                    <a:spcPts val="600"/>
                  </a:spcBef>
                  <a:spcAft>
                    <a:spcPts val="600"/>
                  </a:spcAft>
                </a:pPr>
                <a14:m>
                  <m:oMathPara xmlns:m="http://schemas.openxmlformats.org/officeDocument/2006/math">
                    <m:oMathParaPr>
                      <m:jc m:val="centerGroup"/>
                    </m:oMathParaPr>
                    <m:oMath xmlns:m="http://schemas.openxmlformats.org/officeDocument/2006/math">
                      <m:r>
                        <a:rPr lang="en-GB" sz="1400" i="1" smtClean="0">
                          <a:effectLst/>
                          <a:latin typeface="Cambria Math" panose="02040503050406030204" pitchFamily="18" charset="0"/>
                          <a:ea typeface="Times New Roman" panose="02020603050405020304" pitchFamily="18" charset="0"/>
                          <a:cs typeface="Arial" panose="020B0604020202020204" pitchFamily="34" charset="0"/>
                        </a:rPr>
                        <m:t>∆</m:t>
                      </m:r>
                      <m:r>
                        <a:rPr lang="en-GB" sz="1400" i="1" smtClean="0">
                          <a:effectLst/>
                          <a:latin typeface="Cambria Math" panose="02040503050406030204" pitchFamily="18" charset="0"/>
                          <a:ea typeface="Times New Roman" panose="02020603050405020304" pitchFamily="18" charset="0"/>
                          <a:cs typeface="Arial" panose="020B0604020202020204" pitchFamily="34" charset="0"/>
                        </a:rPr>
                        <m:t>𝑃</m:t>
                      </m:r>
                      <m:r>
                        <a:rPr lang="en-GB" sz="1400" i="1" smtClean="0">
                          <a:effectLst/>
                          <a:latin typeface="Cambria Math" panose="02040503050406030204" pitchFamily="18" charset="0"/>
                          <a:ea typeface="Times New Roman" panose="02020603050405020304" pitchFamily="18" charset="0"/>
                          <a:cs typeface="Arial" panose="020B0604020202020204" pitchFamily="34" charset="0"/>
                        </a:rPr>
                        <m:t>=</m:t>
                      </m:r>
                      <m:r>
                        <a:rPr lang="en-GB" sz="1400" i="1" smtClean="0">
                          <a:effectLst/>
                          <a:latin typeface="Cambria Math" panose="02040503050406030204" pitchFamily="18" charset="0"/>
                          <a:ea typeface="Times New Roman" panose="02020603050405020304" pitchFamily="18" charset="0"/>
                          <a:cs typeface="Arial" panose="020B0604020202020204" pitchFamily="34" charset="0"/>
                        </a:rPr>
                        <m:t>𝐹</m:t>
                      </m:r>
                      <m:f>
                        <m:fPr>
                          <m:ctrlPr>
                            <a:rPr lang="fr-FR" sz="1400" i="1">
                              <a:effectLst/>
                              <a:latin typeface="Cambria Math" panose="02040503050406030204" pitchFamily="18" charset="0"/>
                              <a:ea typeface="Times New Roman" panose="02020603050405020304" pitchFamily="18" charset="0"/>
                              <a:cs typeface="Arial" panose="020B0604020202020204" pitchFamily="34" charset="0"/>
                            </a:rPr>
                          </m:ctrlPr>
                        </m:fPr>
                        <m:num>
                          <m:r>
                            <a:rPr lang="en-GB" sz="1400" i="1">
                              <a:effectLst/>
                              <a:latin typeface="Cambria Math" panose="02040503050406030204" pitchFamily="18" charset="0"/>
                              <a:ea typeface="Times New Roman" panose="02020603050405020304" pitchFamily="18" charset="0"/>
                              <a:cs typeface="Arial" panose="020B0604020202020204" pitchFamily="34" charset="0"/>
                            </a:rPr>
                            <m:t>𝐿</m:t>
                          </m:r>
                        </m:num>
                        <m:den>
                          <m:r>
                            <a:rPr lang="en-GB" sz="1400" i="1">
                              <a:effectLst/>
                              <a:latin typeface="Cambria Math" panose="02040503050406030204" pitchFamily="18" charset="0"/>
                              <a:ea typeface="Times New Roman" panose="02020603050405020304" pitchFamily="18" charset="0"/>
                              <a:cs typeface="Arial" panose="020B0604020202020204" pitchFamily="34" charset="0"/>
                            </a:rPr>
                            <m:t>𝐷</m:t>
                          </m:r>
                        </m:den>
                      </m:f>
                      <m:r>
                        <a:rPr lang="en-GB" sz="1400" i="1">
                          <a:effectLst/>
                          <a:latin typeface="Cambria Math" panose="02040503050406030204" pitchFamily="18" charset="0"/>
                          <a:ea typeface="Times New Roman" panose="02020603050405020304" pitchFamily="18" charset="0"/>
                          <a:cs typeface="Arial" panose="020B0604020202020204" pitchFamily="34" charset="0"/>
                        </a:rPr>
                        <m:t>𝜌</m:t>
                      </m:r>
                      <m:sSup>
                        <m:sSupPr>
                          <m:ctrlPr>
                            <a:rPr lang="fr-FR" sz="1400" i="1">
                              <a:effectLst/>
                              <a:latin typeface="Cambria Math" panose="02040503050406030204" pitchFamily="18" charset="0"/>
                              <a:ea typeface="Times New Roman" panose="02020603050405020304" pitchFamily="18" charset="0"/>
                              <a:cs typeface="Arial" panose="020B0604020202020204" pitchFamily="34" charset="0"/>
                            </a:rPr>
                          </m:ctrlPr>
                        </m:sSupPr>
                        <m:e>
                          <m:r>
                            <a:rPr lang="en-GB" sz="1400" i="1">
                              <a:effectLst/>
                              <a:latin typeface="Cambria Math" panose="02040503050406030204" pitchFamily="18" charset="0"/>
                              <a:ea typeface="Times New Roman" panose="02020603050405020304" pitchFamily="18" charset="0"/>
                              <a:cs typeface="Arial" panose="020B0604020202020204" pitchFamily="34" charset="0"/>
                            </a:rPr>
                            <m:t>𝑣</m:t>
                          </m:r>
                        </m:e>
                        <m:sup>
                          <m:r>
                            <a:rPr lang="en-GB" sz="1400" i="1">
                              <a:effectLst/>
                              <a:latin typeface="Cambria Math" panose="02040503050406030204" pitchFamily="18" charset="0"/>
                              <a:ea typeface="Times New Roman" panose="02020603050405020304" pitchFamily="18" charset="0"/>
                              <a:cs typeface="Arial" panose="020B0604020202020204" pitchFamily="34" charset="0"/>
                            </a:rPr>
                            <m:t>2</m:t>
                          </m:r>
                        </m:sup>
                      </m:sSup>
                    </m:oMath>
                  </m:oMathPara>
                </a14:m>
                <a:endParaRPr lang="fr-FR" sz="1400" dirty="0">
                  <a:effectLst/>
                  <a:latin typeface="Times New Roman" panose="02020603050405020304" pitchFamily="18" charset="0"/>
                  <a:ea typeface="Times New Roman" panose="02020603050405020304" pitchFamily="18" charset="0"/>
                  <a:cs typeface="Arial" panose="020B0604020202020204" pitchFamily="34" charset="0"/>
                </a:endParaRPr>
              </a:p>
              <a:p>
                <a:pPr algn="just">
                  <a:spcBef>
                    <a:spcPts val="600"/>
                  </a:spcBef>
                  <a:spcAft>
                    <a:spcPts val="600"/>
                  </a:spcAft>
                </a:pPr>
                <a14:m>
                  <m:oMathPara xmlns:m="http://schemas.openxmlformats.org/officeDocument/2006/math">
                    <m:oMathParaPr>
                      <m:jc m:val="centerGroup"/>
                    </m:oMathParaPr>
                    <m:oMath xmlns:m="http://schemas.openxmlformats.org/officeDocument/2006/math">
                      <m:f>
                        <m:fPr>
                          <m:ctrlPr>
                            <a:rPr lang="fr-FR" sz="1400" i="1">
                              <a:effectLst/>
                              <a:latin typeface="Cambria Math" panose="02040503050406030204" pitchFamily="18" charset="0"/>
                              <a:ea typeface="Times New Roman" panose="02020603050405020304" pitchFamily="18" charset="0"/>
                              <a:cs typeface="Arial" panose="020B0604020202020204" pitchFamily="34" charset="0"/>
                            </a:rPr>
                          </m:ctrlPr>
                        </m:fPr>
                        <m:num>
                          <m:r>
                            <a:rPr lang="en-GB" sz="1400" i="1">
                              <a:effectLst/>
                              <a:latin typeface="Cambria Math" panose="02040503050406030204" pitchFamily="18" charset="0"/>
                              <a:ea typeface="Times New Roman" panose="02020603050405020304" pitchFamily="18" charset="0"/>
                              <a:cs typeface="Arial" panose="020B0604020202020204" pitchFamily="34" charset="0"/>
                            </a:rPr>
                            <m:t>1</m:t>
                          </m:r>
                        </m:num>
                        <m:den>
                          <m:rad>
                            <m:radPr>
                              <m:degHide m:val="on"/>
                              <m:ctrlPr>
                                <a:rPr lang="fr-FR" sz="14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GB" sz="1400" i="1">
                                  <a:effectLst/>
                                  <a:latin typeface="Cambria Math" panose="02040503050406030204" pitchFamily="18" charset="0"/>
                                  <a:ea typeface="Times New Roman" panose="02020603050405020304" pitchFamily="18" charset="0"/>
                                  <a:cs typeface="Arial" panose="020B0604020202020204" pitchFamily="34" charset="0"/>
                                </a:rPr>
                                <m:t>𝐹</m:t>
                              </m:r>
                            </m:e>
                          </m:rad>
                        </m:den>
                      </m:f>
                      <m:r>
                        <a:rPr lang="en-GB" sz="1400" i="1">
                          <a:effectLst/>
                          <a:latin typeface="Cambria Math" panose="02040503050406030204" pitchFamily="18" charset="0"/>
                          <a:ea typeface="Times New Roman" panose="02020603050405020304" pitchFamily="18" charset="0"/>
                          <a:cs typeface="Arial" panose="020B0604020202020204" pitchFamily="34" charset="0"/>
                        </a:rPr>
                        <m:t>=−2</m:t>
                      </m:r>
                      <m:func>
                        <m:funcPr>
                          <m:ctrlPr>
                            <a:rPr lang="fr-FR" sz="1400" i="1">
                              <a:effectLst/>
                              <a:latin typeface="Cambria Math" panose="02040503050406030204" pitchFamily="18" charset="0"/>
                              <a:ea typeface="Times New Roman" panose="02020603050405020304" pitchFamily="18" charset="0"/>
                              <a:cs typeface="Arial" panose="020B0604020202020204" pitchFamily="34" charset="0"/>
                            </a:rPr>
                          </m:ctrlPr>
                        </m:funcPr>
                        <m:fName>
                          <m:r>
                            <a:rPr lang="en-GB" sz="1400" i="1">
                              <a:effectLst/>
                              <a:latin typeface="Cambria Math" panose="02040503050406030204" pitchFamily="18" charset="0"/>
                              <a:ea typeface="Times New Roman" panose="02020603050405020304" pitchFamily="18" charset="0"/>
                              <a:cs typeface="Arial" panose="020B0604020202020204" pitchFamily="34" charset="0"/>
                            </a:rPr>
                            <m:t>𝑙𝑜𝑔</m:t>
                          </m:r>
                        </m:fName>
                        <m:e>
                          <m:d>
                            <m:dPr>
                              <m:ctrlPr>
                                <a:rPr lang="fr-FR" sz="14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fr-FR" sz="1400" i="1">
                                      <a:effectLst/>
                                      <a:latin typeface="Cambria Math" panose="02040503050406030204" pitchFamily="18" charset="0"/>
                                      <a:ea typeface="Times New Roman" panose="02020603050405020304" pitchFamily="18" charset="0"/>
                                      <a:cs typeface="Arial" panose="020B0604020202020204" pitchFamily="34" charset="0"/>
                                    </a:rPr>
                                  </m:ctrlPr>
                                </m:fPr>
                                <m:num>
                                  <m:f>
                                    <m:fPr>
                                      <m:type m:val="skw"/>
                                      <m:ctrlPr>
                                        <a:rPr lang="fr-FR" sz="1400" i="1">
                                          <a:effectLst/>
                                          <a:latin typeface="Cambria Math" panose="02040503050406030204" pitchFamily="18" charset="0"/>
                                          <a:ea typeface="Times New Roman" panose="02020603050405020304" pitchFamily="18" charset="0"/>
                                          <a:cs typeface="Arial" panose="020B0604020202020204" pitchFamily="34" charset="0"/>
                                        </a:rPr>
                                      </m:ctrlPr>
                                    </m:fPr>
                                    <m:num>
                                      <m:r>
                                        <a:rPr lang="en-GB" sz="1400" i="1">
                                          <a:effectLst/>
                                          <a:latin typeface="Cambria Math" panose="02040503050406030204" pitchFamily="18" charset="0"/>
                                          <a:ea typeface="Times New Roman" panose="02020603050405020304" pitchFamily="18" charset="0"/>
                                          <a:cs typeface="Arial" panose="020B0604020202020204" pitchFamily="34" charset="0"/>
                                        </a:rPr>
                                        <m:t>𝜀</m:t>
                                      </m:r>
                                    </m:num>
                                    <m:den>
                                      <m:r>
                                        <a:rPr lang="en-GB" sz="1400" i="1">
                                          <a:effectLst/>
                                          <a:latin typeface="Cambria Math" panose="02040503050406030204" pitchFamily="18" charset="0"/>
                                          <a:ea typeface="Times New Roman" panose="02020603050405020304" pitchFamily="18" charset="0"/>
                                          <a:cs typeface="Arial" panose="020B0604020202020204" pitchFamily="34" charset="0"/>
                                        </a:rPr>
                                        <m:t>𝐷</m:t>
                                      </m:r>
                                    </m:den>
                                  </m:f>
                                </m:num>
                                <m:den>
                                  <m:r>
                                    <a:rPr lang="en-GB" sz="1400" i="1">
                                      <a:effectLst/>
                                      <a:latin typeface="Cambria Math" panose="02040503050406030204" pitchFamily="18" charset="0"/>
                                      <a:ea typeface="Times New Roman" panose="02020603050405020304" pitchFamily="18" charset="0"/>
                                      <a:cs typeface="Arial" panose="020B0604020202020204" pitchFamily="34" charset="0"/>
                                    </a:rPr>
                                    <m:t>3.7</m:t>
                                  </m:r>
                                </m:den>
                              </m:f>
                              <m:r>
                                <a:rPr lang="en-GB" sz="1400" i="1">
                                  <a:effectLst/>
                                  <a:latin typeface="Cambria Math" panose="02040503050406030204" pitchFamily="18" charset="0"/>
                                  <a:ea typeface="Times New Roman" panose="02020603050405020304" pitchFamily="18" charset="0"/>
                                  <a:cs typeface="Arial" panose="020B0604020202020204" pitchFamily="34" charset="0"/>
                                </a:rPr>
                                <m:t>+</m:t>
                              </m:r>
                              <m:f>
                                <m:fPr>
                                  <m:ctrlPr>
                                    <a:rPr lang="fr-FR" sz="1400" i="1">
                                      <a:effectLst/>
                                      <a:latin typeface="Cambria Math" panose="02040503050406030204" pitchFamily="18" charset="0"/>
                                      <a:ea typeface="Times New Roman" panose="02020603050405020304" pitchFamily="18" charset="0"/>
                                      <a:cs typeface="Arial" panose="020B0604020202020204" pitchFamily="34" charset="0"/>
                                    </a:rPr>
                                  </m:ctrlPr>
                                </m:fPr>
                                <m:num>
                                  <m:r>
                                    <a:rPr lang="en-GB" sz="1400" i="1">
                                      <a:effectLst/>
                                      <a:latin typeface="Cambria Math" panose="02040503050406030204" pitchFamily="18" charset="0"/>
                                      <a:ea typeface="Times New Roman" panose="02020603050405020304" pitchFamily="18" charset="0"/>
                                      <a:cs typeface="Arial" panose="020B0604020202020204" pitchFamily="34" charset="0"/>
                                    </a:rPr>
                                    <m:t>2.51</m:t>
                                  </m:r>
                                </m:num>
                                <m:den>
                                  <m:sSub>
                                    <m:sSubPr>
                                      <m:ctrlPr>
                                        <a:rPr lang="fr-FR" sz="1400" i="1">
                                          <a:effectLst/>
                                          <a:latin typeface="Cambria Math" panose="02040503050406030204" pitchFamily="18" charset="0"/>
                                          <a:ea typeface="Times New Roman" panose="02020603050405020304" pitchFamily="18" charset="0"/>
                                          <a:cs typeface="Arial" panose="020B0604020202020204" pitchFamily="34" charset="0"/>
                                        </a:rPr>
                                      </m:ctrlPr>
                                    </m:sSubPr>
                                    <m:e>
                                      <m:r>
                                        <a:rPr lang="en-GB" sz="1400" i="1">
                                          <a:effectLst/>
                                          <a:latin typeface="Cambria Math" panose="02040503050406030204" pitchFamily="18" charset="0"/>
                                          <a:ea typeface="Times New Roman" panose="02020603050405020304" pitchFamily="18" charset="0"/>
                                          <a:cs typeface="Arial" panose="020B0604020202020204" pitchFamily="34" charset="0"/>
                                        </a:rPr>
                                        <m:t>𝑅</m:t>
                                      </m:r>
                                    </m:e>
                                    <m:sub>
                                      <m:r>
                                        <a:rPr lang="en-GB" sz="1400" i="1">
                                          <a:effectLst/>
                                          <a:latin typeface="Cambria Math" panose="02040503050406030204" pitchFamily="18" charset="0"/>
                                          <a:ea typeface="Times New Roman" panose="02020603050405020304" pitchFamily="18" charset="0"/>
                                          <a:cs typeface="Arial" panose="020B0604020202020204" pitchFamily="34" charset="0"/>
                                        </a:rPr>
                                        <m:t>𝑒</m:t>
                                      </m:r>
                                    </m:sub>
                                  </m:sSub>
                                  <m:rad>
                                    <m:radPr>
                                      <m:degHide m:val="on"/>
                                      <m:ctrlPr>
                                        <a:rPr lang="fr-FR" sz="14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GB" sz="1400" i="1">
                                          <a:effectLst/>
                                          <a:latin typeface="Cambria Math" panose="02040503050406030204" pitchFamily="18" charset="0"/>
                                          <a:ea typeface="Times New Roman" panose="02020603050405020304" pitchFamily="18" charset="0"/>
                                          <a:cs typeface="Arial" panose="020B0604020202020204" pitchFamily="34" charset="0"/>
                                        </a:rPr>
                                        <m:t>𝐹</m:t>
                                      </m:r>
                                    </m:e>
                                  </m:rad>
                                </m:den>
                              </m:f>
                            </m:e>
                          </m:d>
                        </m:e>
                      </m:func>
                    </m:oMath>
                  </m:oMathPara>
                </a14:m>
                <a:endParaRPr lang="fr-FR" sz="1800" dirty="0">
                  <a:effectLst/>
                  <a:latin typeface="Times New Roman" panose="02020603050405020304" pitchFamily="18" charset="0"/>
                  <a:ea typeface="Times New Roman" panose="02020603050405020304" pitchFamily="18" charset="0"/>
                  <a:cs typeface="Arial" panose="020B0604020202020204" pitchFamily="34" charset="0"/>
                </a:endParaRPr>
              </a:p>
            </p:txBody>
          </p:sp>
        </mc:Choice>
        <mc:Fallback>
          <p:sp>
            <p:nvSpPr>
              <p:cNvPr id="17" name="ZoneTexte 16">
                <a:extLst>
                  <a:ext uri="{FF2B5EF4-FFF2-40B4-BE49-F238E27FC236}">
                    <a16:creationId xmlns:a16="http://schemas.microsoft.com/office/drawing/2014/main" id="{E19F898F-CD69-4278-BBF5-17D61DCD951C}"/>
                  </a:ext>
                </a:extLst>
              </p:cNvPr>
              <p:cNvSpPr txBox="1">
                <a:spLocks noRot="1" noChangeAspect="1" noMove="1" noResize="1" noEditPoints="1" noAdjustHandles="1" noChangeArrowheads="1" noChangeShapeType="1" noTextEdit="1"/>
              </p:cNvSpPr>
              <p:nvPr/>
            </p:nvSpPr>
            <p:spPr>
              <a:xfrm>
                <a:off x="947737" y="4927014"/>
                <a:ext cx="2981326" cy="1156920"/>
              </a:xfrm>
              <a:prstGeom prst="rect">
                <a:avLst/>
              </a:prstGeom>
              <a:blipFill>
                <a:blip r:embed="rId2"/>
                <a:stretch>
                  <a:fillRect/>
                </a:stretch>
              </a:blipFill>
            </p:spPr>
            <p:txBody>
              <a:bodyPr/>
              <a:lstStyle/>
              <a:p>
                <a:r>
                  <a:rPr lang="en-GB">
                    <a:noFill/>
                  </a:rPr>
                  <a:t> </a:t>
                </a:r>
              </a:p>
            </p:txBody>
          </p:sp>
        </mc:Fallback>
      </mc:AlternateContent>
      <p:sp>
        <p:nvSpPr>
          <p:cNvPr id="19" name="ZoneTexte 18">
            <a:extLst>
              <a:ext uri="{FF2B5EF4-FFF2-40B4-BE49-F238E27FC236}">
                <a16:creationId xmlns:a16="http://schemas.microsoft.com/office/drawing/2014/main" id="{91BD38A1-8F7A-4221-823B-300AD6430E73}"/>
              </a:ext>
            </a:extLst>
          </p:cNvPr>
          <p:cNvSpPr txBox="1"/>
          <p:nvPr/>
        </p:nvSpPr>
        <p:spPr>
          <a:xfrm>
            <a:off x="4286250" y="5103674"/>
            <a:ext cx="5219700" cy="1754326"/>
          </a:xfrm>
          <a:prstGeom prst="rect">
            <a:avLst/>
          </a:prstGeom>
          <a:noFill/>
        </p:spPr>
        <p:txBody>
          <a:bodyPr wrap="square">
            <a:spAutoFit/>
          </a:bodyPr>
          <a:lstStyle/>
          <a:p>
            <a:pPr algn="just"/>
            <a:r>
              <a:rPr lang="en-GB" sz="1200" dirty="0">
                <a:effectLst/>
                <a:latin typeface="Times New Roman" panose="02020603050405020304" pitchFamily="18" charset="0"/>
                <a:ea typeface="Times New Roman" panose="02020603050405020304" pitchFamily="18" charset="0"/>
                <a:cs typeface="Arial" panose="020B0604020202020204" pitchFamily="34" charset="0"/>
              </a:rPr>
              <a:t>With :</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just"/>
            <a:r>
              <a:rPr lang="en-GB" sz="1200" dirty="0">
                <a:effectLst/>
                <a:latin typeface="Symbol" panose="05050102010706020507" pitchFamily="18" charset="2"/>
                <a:ea typeface="Times New Roman" panose="02020603050405020304" pitchFamily="18" charset="0"/>
                <a:cs typeface="Arial" panose="020B0604020202020204" pitchFamily="34" charset="0"/>
              </a:rPr>
              <a:t>D</a:t>
            </a:r>
            <a:r>
              <a:rPr lang="en-GB" sz="1200" dirty="0">
                <a:effectLst/>
                <a:latin typeface="Times New Roman" panose="02020603050405020304" pitchFamily="18" charset="0"/>
                <a:ea typeface="Times New Roman" panose="02020603050405020304" pitchFamily="18" charset="0"/>
                <a:cs typeface="Arial" panose="020B0604020202020204" pitchFamily="34" charset="0"/>
              </a:rPr>
              <a:t>P : pressure drop due to friction along the pipeline (Pa)</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just"/>
            <a:r>
              <a:rPr lang="en-GB" sz="1200" dirty="0">
                <a:effectLst/>
                <a:latin typeface="Times New Roman" panose="02020603050405020304" pitchFamily="18" charset="0"/>
                <a:ea typeface="Times New Roman" panose="02020603050405020304" pitchFamily="18" charset="0"/>
                <a:cs typeface="Arial" panose="020B0604020202020204" pitchFamily="34" charset="0"/>
              </a:rPr>
              <a:t>F : friction factor</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just"/>
            <a:r>
              <a:rPr lang="en-GB" sz="1200" dirty="0">
                <a:effectLst/>
                <a:latin typeface="Times New Roman" panose="02020603050405020304" pitchFamily="18" charset="0"/>
                <a:ea typeface="Times New Roman" panose="02020603050405020304" pitchFamily="18" charset="0"/>
                <a:cs typeface="Arial" panose="020B0604020202020204" pitchFamily="34" charset="0"/>
              </a:rPr>
              <a:t>L : pipe length (m)</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just"/>
            <a:r>
              <a:rPr lang="en-GB" sz="1200" dirty="0">
                <a:effectLst/>
                <a:latin typeface="Times New Roman" panose="02020603050405020304" pitchFamily="18" charset="0"/>
                <a:ea typeface="Times New Roman" panose="02020603050405020304" pitchFamily="18" charset="0"/>
                <a:cs typeface="Arial" panose="020B0604020202020204" pitchFamily="34" charset="0"/>
              </a:rPr>
              <a:t>D : pipe diameter (m)</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just"/>
            <a:r>
              <a:rPr lang="en-GB" sz="1200" dirty="0">
                <a:effectLst/>
                <a:latin typeface="Symbol" panose="05050102010706020507" pitchFamily="18" charset="2"/>
                <a:ea typeface="Times New Roman" panose="02020603050405020304" pitchFamily="18" charset="0"/>
                <a:cs typeface="Arial" panose="020B0604020202020204" pitchFamily="34" charset="0"/>
              </a:rPr>
              <a:t>r</a:t>
            </a:r>
            <a:r>
              <a:rPr lang="en-GB" sz="1200" dirty="0">
                <a:effectLst/>
                <a:latin typeface="Times New Roman" panose="02020603050405020304" pitchFamily="18" charset="0"/>
                <a:ea typeface="Times New Roman" panose="02020603050405020304" pitchFamily="18" charset="0"/>
                <a:cs typeface="Arial" panose="020B0604020202020204" pitchFamily="34" charset="0"/>
              </a:rPr>
              <a:t> : gas density (kg/m</a:t>
            </a:r>
            <a:r>
              <a:rPr lang="en-GB" sz="1200" baseline="30000" dirty="0">
                <a:effectLst/>
                <a:latin typeface="Times New Roman" panose="02020603050405020304" pitchFamily="18" charset="0"/>
                <a:ea typeface="Times New Roman" panose="02020603050405020304" pitchFamily="18" charset="0"/>
                <a:cs typeface="Arial" panose="020B0604020202020204" pitchFamily="34" charset="0"/>
              </a:rPr>
              <a:t>3</a:t>
            </a:r>
            <a:r>
              <a:rPr lang="en-GB" sz="1200" dirty="0">
                <a:effectLst/>
                <a:latin typeface="Times New Roman" panose="02020603050405020304" pitchFamily="18" charset="0"/>
                <a:ea typeface="Times New Roman" panose="02020603050405020304" pitchFamily="18" charset="0"/>
                <a:cs typeface="Arial" panose="020B0604020202020204" pitchFamily="34" charset="0"/>
              </a:rPr>
              <a:t>)</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just"/>
            <a:r>
              <a:rPr lang="en-GB" sz="1200" dirty="0">
                <a:effectLst/>
                <a:latin typeface="Times New Roman" panose="02020603050405020304" pitchFamily="18" charset="0"/>
                <a:ea typeface="Times New Roman" panose="02020603050405020304" pitchFamily="18" charset="0"/>
                <a:cs typeface="Arial" panose="020B0604020202020204" pitchFamily="34" charset="0"/>
              </a:rPr>
              <a:t>V : gas velocity (m/s)</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just"/>
            <a:r>
              <a:rPr lang="en-GB" sz="1200" dirty="0">
                <a:effectLst/>
                <a:latin typeface="Symbol" panose="05050102010706020507" pitchFamily="18" charset="2"/>
                <a:ea typeface="Times New Roman" panose="02020603050405020304" pitchFamily="18" charset="0"/>
                <a:cs typeface="Arial" panose="020B0604020202020204" pitchFamily="34" charset="0"/>
              </a:rPr>
              <a:t>e</a:t>
            </a:r>
            <a:r>
              <a:rPr lang="en-GB" sz="1200" dirty="0">
                <a:effectLst/>
                <a:latin typeface="Times New Roman" panose="02020603050405020304" pitchFamily="18" charset="0"/>
                <a:ea typeface="Times New Roman" panose="02020603050405020304" pitchFamily="18" charset="0"/>
                <a:cs typeface="Arial" panose="020B0604020202020204" pitchFamily="34" charset="0"/>
              </a:rPr>
              <a:t> : pipeline roughness (m) </a:t>
            </a:r>
            <a:r>
              <a:rPr lang="en-GB" sz="1200" dirty="0">
                <a:effectLst/>
                <a:latin typeface="Times New Roman" panose="02020603050405020304" pitchFamily="18" charset="0"/>
                <a:ea typeface="Times New Roman" panose="02020603050405020304" pitchFamily="18" charset="0"/>
                <a:cs typeface="Arial" panose="020B0604020202020204" pitchFamily="34" charset="0"/>
                <a:sym typeface="Wingdings" panose="05000000000000000000" pitchFamily="2" charset="2"/>
              </a:rPr>
              <a:t> </a:t>
            </a:r>
            <a:r>
              <a:rPr lang="en-GB" sz="1200" b="1" dirty="0">
                <a:effectLst/>
                <a:latin typeface="Times New Roman" panose="02020603050405020304" pitchFamily="18" charset="0"/>
                <a:ea typeface="Times New Roman" panose="02020603050405020304" pitchFamily="18" charset="0"/>
                <a:cs typeface="Arial" panose="020B0604020202020204" pitchFamily="34" charset="0"/>
                <a:sym typeface="Wingdings" panose="05000000000000000000" pitchFamily="2" charset="2"/>
              </a:rPr>
              <a:t>40 µm steel pipe with several years of </a:t>
            </a:r>
            <a:r>
              <a:rPr lang="fr-FR" sz="1200" b="1" dirty="0" err="1">
                <a:effectLst/>
                <a:latin typeface="Times New Roman" panose="02020603050405020304" pitchFamily="18" charset="0"/>
                <a:ea typeface="Times New Roman" panose="02020603050405020304" pitchFamily="18" charset="0"/>
                <a:cs typeface="Arial" panose="020B0604020202020204" pitchFamily="34" charset="0"/>
                <a:sym typeface="Wingdings" panose="05000000000000000000" pitchFamily="2" charset="2"/>
              </a:rPr>
              <a:t>operation</a:t>
            </a:r>
            <a:endParaRPr lang="fr-FR" sz="1200" b="1" dirty="0">
              <a:effectLst/>
              <a:latin typeface="Times New Roman" panose="02020603050405020304" pitchFamily="18" charset="0"/>
              <a:ea typeface="Times New Roman" panose="02020603050405020304" pitchFamily="18" charset="0"/>
              <a:cs typeface="Arial" panose="020B0604020202020204" pitchFamily="34" charset="0"/>
            </a:endParaRPr>
          </a:p>
          <a:p>
            <a:pPr algn="just"/>
            <a:r>
              <a:rPr lang="en-GB" sz="1200" dirty="0">
                <a:effectLst/>
                <a:latin typeface="Times New Roman" panose="02020603050405020304" pitchFamily="18" charset="0"/>
                <a:ea typeface="Times New Roman" panose="02020603050405020304" pitchFamily="18" charset="0"/>
                <a:cs typeface="Arial" panose="020B0604020202020204" pitchFamily="34" charset="0"/>
              </a:rPr>
              <a:t>Re : Reynolds number</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09653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747492-FC3E-4385-8B2A-50109E0B25DD}"/>
              </a:ext>
            </a:extLst>
          </p:cNvPr>
          <p:cNvSpPr>
            <a:spLocks noGrp="1"/>
          </p:cNvSpPr>
          <p:nvPr>
            <p:ph idx="1"/>
          </p:nvPr>
        </p:nvSpPr>
        <p:spPr/>
        <p:txBody>
          <a:bodyPr/>
          <a:lstStyle/>
          <a:p>
            <a:r>
              <a:rPr lang="fr-FR" dirty="0"/>
              <a:t>Simulations </a:t>
            </a:r>
            <a:r>
              <a:rPr lang="fr-FR" dirty="0" err="1"/>
              <a:t>set-up</a:t>
            </a:r>
            <a:endParaRPr lang="fr-FR" dirty="0"/>
          </a:p>
          <a:p>
            <a:pPr lvl="1"/>
            <a:r>
              <a:rPr lang="en-US" dirty="0"/>
              <a:t>Heat transfer between steel pipe and ambient air or ground</a:t>
            </a:r>
          </a:p>
          <a:p>
            <a:pPr lvl="2"/>
            <a:r>
              <a:rPr lang="en-US" dirty="0"/>
              <a:t>For buried pipes: the “Ground-T based” model is used and recommended for fully buried pipe</a:t>
            </a:r>
          </a:p>
          <a:p>
            <a:pPr lvl="2"/>
            <a:r>
              <a:rPr lang="en-US" dirty="0"/>
              <a:t>For buried pipes: the ground temperature set at 20°C, with a conduction constant of 1.5 W.m</a:t>
            </a:r>
            <a:r>
              <a:rPr lang="en-US" baseline="30000" dirty="0"/>
              <a:t>-1</a:t>
            </a:r>
            <a:r>
              <a:rPr lang="en-US" dirty="0"/>
              <a:t>.K</a:t>
            </a:r>
            <a:r>
              <a:rPr lang="en-US" baseline="30000" dirty="0"/>
              <a:t>-1</a:t>
            </a:r>
          </a:p>
          <a:p>
            <a:pPr lvl="2"/>
            <a:r>
              <a:rPr lang="en-US" dirty="0"/>
              <a:t>For above ground pipes:  natural convection is calculated by considering a constant heat transfer coefficient </a:t>
            </a:r>
            <a:br>
              <a:rPr lang="en-US" dirty="0"/>
            </a:br>
            <a:r>
              <a:rPr lang="en-US" dirty="0"/>
              <a:t>and ambient temperature (10°C)</a:t>
            </a:r>
          </a:p>
          <a:p>
            <a:pPr lvl="1"/>
            <a:r>
              <a:rPr lang="en-US" dirty="0"/>
              <a:t>Inner convection is calculated with the </a:t>
            </a:r>
            <a:r>
              <a:rPr lang="en-US" dirty="0" err="1"/>
              <a:t>HTube</a:t>
            </a:r>
            <a:r>
              <a:rPr lang="en-US" dirty="0"/>
              <a:t> mix model based on Dittus-Boelter </a:t>
            </a:r>
            <a:br>
              <a:rPr lang="en-US" dirty="0"/>
            </a:br>
            <a:r>
              <a:rPr lang="en-US" dirty="0"/>
              <a:t>correlations </a:t>
            </a:r>
          </a:p>
          <a:p>
            <a:pPr lvl="1"/>
            <a:r>
              <a:rPr lang="en-US" dirty="0"/>
              <a:t>Several options in the dynamic solver to adjust accuracy of transient calculations</a:t>
            </a:r>
          </a:p>
          <a:p>
            <a:pPr lvl="2"/>
            <a:r>
              <a:rPr lang="en-US" dirty="0"/>
              <a:t>For venting : the full Do Pipe Transient DP Calc model is selected to obtain more accurate results </a:t>
            </a:r>
            <a:br>
              <a:rPr lang="en-US" dirty="0"/>
            </a:br>
            <a:r>
              <a:rPr lang="en-US" dirty="0"/>
              <a:t>(developers’ recommendations)</a:t>
            </a:r>
          </a:p>
          <a:p>
            <a:pPr lvl="1"/>
            <a:r>
              <a:rPr lang="en-US" dirty="0"/>
              <a:t>Difficulty to model the silencer at vent exit</a:t>
            </a:r>
          </a:p>
          <a:p>
            <a:pPr lvl="2"/>
            <a:r>
              <a:rPr lang="en-US" dirty="0"/>
              <a:t>Interior of the silencer is neglected, even though it may affect pressure drop</a:t>
            </a:r>
          </a:p>
          <a:p>
            <a:pPr lvl="2"/>
            <a:r>
              <a:rPr lang="en-US" dirty="0"/>
              <a:t>Pipe reduction of 40mm diameter creates a sudden change in the flow: numerical </a:t>
            </a:r>
            <a:br>
              <a:rPr lang="en-US" dirty="0"/>
            </a:br>
            <a:r>
              <a:rPr lang="en-US" dirty="0" err="1"/>
              <a:t>unstability</a:t>
            </a:r>
            <a:r>
              <a:rPr lang="en-US" dirty="0"/>
              <a:t> after a relatively large simulation time. </a:t>
            </a:r>
          </a:p>
        </p:txBody>
      </p:sp>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dirty="0"/>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19</a:t>
            </a:fld>
            <a:endParaRPr lang="fr-FR"/>
          </a:p>
        </p:txBody>
      </p:sp>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pPr>
              <a:spcBef>
                <a:spcPts val="3000"/>
              </a:spcBef>
              <a:spcAft>
                <a:spcPts val="1600"/>
              </a:spcAft>
            </a:pPr>
            <a:r>
              <a:rPr lang="en-US" sz="2800" dirty="0"/>
              <a:t>COMPARISON WITH SYMMETRY SIMULATIONS</a:t>
            </a:r>
          </a:p>
        </p:txBody>
      </p:sp>
      <p:sp>
        <p:nvSpPr>
          <p:cNvPr id="8" name="Espace réservé du contenu 7">
            <a:extLst>
              <a:ext uri="{FF2B5EF4-FFF2-40B4-BE49-F238E27FC236}">
                <a16:creationId xmlns:a16="http://schemas.microsoft.com/office/drawing/2014/main" id="{4639FA39-4EDF-44D8-A7FF-402D0022B36D}"/>
              </a:ext>
            </a:extLst>
          </p:cNvPr>
          <p:cNvSpPr>
            <a:spLocks noGrp="1"/>
          </p:cNvSpPr>
          <p:nvPr>
            <p:ph idx="13"/>
          </p:nvPr>
        </p:nvSpPr>
        <p:spPr/>
        <p:txBody>
          <a:bodyPr/>
          <a:lstStyle/>
          <a:p>
            <a:endParaRPr lang="fr-FR"/>
          </a:p>
        </p:txBody>
      </p:sp>
      <p:pic>
        <p:nvPicPr>
          <p:cNvPr id="12" name="Image 11">
            <a:extLst>
              <a:ext uri="{FF2B5EF4-FFF2-40B4-BE49-F238E27FC236}">
                <a16:creationId xmlns:a16="http://schemas.microsoft.com/office/drawing/2014/main" id="{A9A759E6-6E75-401C-A41F-AE9FC127923F}"/>
              </a:ext>
            </a:extLst>
          </p:cNvPr>
          <p:cNvPicPr>
            <a:picLocks noChangeAspect="1"/>
          </p:cNvPicPr>
          <p:nvPr/>
        </p:nvPicPr>
        <p:blipFill rotWithShape="1">
          <a:blip r:embed="rId2"/>
          <a:srcRect b="41129"/>
          <a:stretch/>
        </p:blipFill>
        <p:spPr>
          <a:xfrm rot="16200000">
            <a:off x="8986403" y="3171338"/>
            <a:ext cx="3680107" cy="2385438"/>
          </a:xfrm>
          <a:prstGeom prst="rect">
            <a:avLst/>
          </a:prstGeom>
        </p:spPr>
      </p:pic>
      <p:cxnSp>
        <p:nvCxnSpPr>
          <p:cNvPr id="13" name="Connecteur droit avec flèche 12">
            <a:extLst>
              <a:ext uri="{FF2B5EF4-FFF2-40B4-BE49-F238E27FC236}">
                <a16:creationId xmlns:a16="http://schemas.microsoft.com/office/drawing/2014/main" id="{F5D92623-378F-4600-996B-ED5D29618CD6}"/>
              </a:ext>
            </a:extLst>
          </p:cNvPr>
          <p:cNvCxnSpPr>
            <a:cxnSpLocks/>
          </p:cNvCxnSpPr>
          <p:nvPr/>
        </p:nvCxnSpPr>
        <p:spPr>
          <a:xfrm>
            <a:off x="10723350" y="5454232"/>
            <a:ext cx="18960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BB577AE5-ED2A-41CE-82D3-B5AB2D846806}"/>
              </a:ext>
            </a:extLst>
          </p:cNvPr>
          <p:cNvCxnSpPr>
            <a:cxnSpLocks/>
          </p:cNvCxnSpPr>
          <p:nvPr/>
        </p:nvCxnSpPr>
        <p:spPr>
          <a:xfrm flipV="1">
            <a:off x="10730153" y="5963621"/>
            <a:ext cx="176001" cy="582"/>
          </a:xfrm>
          <a:prstGeom prst="straightConnector1">
            <a:avLst/>
          </a:prstGeom>
          <a:ln w="3175">
            <a:solidFill>
              <a:srgbClr val="C00000"/>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6" name="ZoneTexte 43">
            <a:extLst>
              <a:ext uri="{FF2B5EF4-FFF2-40B4-BE49-F238E27FC236}">
                <a16:creationId xmlns:a16="http://schemas.microsoft.com/office/drawing/2014/main" id="{2347E09E-05EE-4B02-9D7D-0B1C5B740267}"/>
              </a:ext>
            </a:extLst>
          </p:cNvPr>
          <p:cNvSpPr txBox="1"/>
          <p:nvPr/>
        </p:nvSpPr>
        <p:spPr>
          <a:xfrm>
            <a:off x="10076381" y="5850912"/>
            <a:ext cx="637801" cy="27699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i="1" dirty="0">
                <a:solidFill>
                  <a:srgbClr val="C00000"/>
                </a:solidFill>
              </a:rPr>
              <a:t>40mm</a:t>
            </a:r>
          </a:p>
        </p:txBody>
      </p:sp>
      <p:sp>
        <p:nvSpPr>
          <p:cNvPr id="18" name="ZoneTexte 44">
            <a:extLst>
              <a:ext uri="{FF2B5EF4-FFF2-40B4-BE49-F238E27FC236}">
                <a16:creationId xmlns:a16="http://schemas.microsoft.com/office/drawing/2014/main" id="{2342519A-CC50-4000-811C-D932EB8C953A}"/>
              </a:ext>
            </a:extLst>
          </p:cNvPr>
          <p:cNvSpPr txBox="1"/>
          <p:nvPr/>
        </p:nvSpPr>
        <p:spPr>
          <a:xfrm>
            <a:off x="9982143" y="5291403"/>
            <a:ext cx="878197"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i="1" dirty="0">
                <a:solidFill>
                  <a:srgbClr val="C00000"/>
                </a:solidFill>
              </a:rPr>
              <a:t>100mm</a:t>
            </a:r>
          </a:p>
        </p:txBody>
      </p:sp>
      <p:cxnSp>
        <p:nvCxnSpPr>
          <p:cNvPr id="23" name="Connecteur droit 22">
            <a:extLst>
              <a:ext uri="{FF2B5EF4-FFF2-40B4-BE49-F238E27FC236}">
                <a16:creationId xmlns:a16="http://schemas.microsoft.com/office/drawing/2014/main" id="{E6AE13BF-BA13-4BE6-A2E8-BE7A2B693697}"/>
              </a:ext>
            </a:extLst>
          </p:cNvPr>
          <p:cNvCxnSpPr>
            <a:cxnSpLocks/>
          </p:cNvCxnSpPr>
          <p:nvPr/>
        </p:nvCxnSpPr>
        <p:spPr>
          <a:xfrm>
            <a:off x="10321508" y="5952355"/>
            <a:ext cx="70001"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6" name="Connecteur droit avec flèche 25">
            <a:extLst>
              <a:ext uri="{FF2B5EF4-FFF2-40B4-BE49-F238E27FC236}">
                <a16:creationId xmlns:a16="http://schemas.microsoft.com/office/drawing/2014/main" id="{81D338BE-F423-4BC5-9434-1AE50DA5EEE8}"/>
              </a:ext>
            </a:extLst>
          </p:cNvPr>
          <p:cNvCxnSpPr>
            <a:cxnSpLocks/>
          </p:cNvCxnSpPr>
          <p:nvPr/>
        </p:nvCxnSpPr>
        <p:spPr>
          <a:xfrm>
            <a:off x="10461162" y="3161134"/>
            <a:ext cx="700656" cy="13319"/>
          </a:xfrm>
          <a:prstGeom prst="straightConnector1">
            <a:avLst/>
          </a:prstGeom>
          <a:ln w="31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ZoneTexte 43">
            <a:extLst>
              <a:ext uri="{FF2B5EF4-FFF2-40B4-BE49-F238E27FC236}">
                <a16:creationId xmlns:a16="http://schemas.microsoft.com/office/drawing/2014/main" id="{A0D5D135-AC7C-4D1F-8CF7-6C3A72806536}"/>
              </a:ext>
            </a:extLst>
          </p:cNvPr>
          <p:cNvSpPr txBox="1"/>
          <p:nvPr/>
        </p:nvSpPr>
        <p:spPr>
          <a:xfrm>
            <a:off x="10495862" y="2939339"/>
            <a:ext cx="754538" cy="27699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i="1" dirty="0">
                <a:solidFill>
                  <a:srgbClr val="C00000"/>
                </a:solidFill>
              </a:rPr>
              <a:t>400mm</a:t>
            </a:r>
          </a:p>
        </p:txBody>
      </p:sp>
    </p:spTree>
    <p:extLst>
      <p:ext uri="{BB962C8B-B14F-4D97-AF65-F5344CB8AC3E}">
        <p14:creationId xmlns:p14="http://schemas.microsoft.com/office/powerpoint/2010/main" val="3298792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9BBAF98-782C-F14C-9610-08271268A5A1}"/>
              </a:ext>
            </a:extLst>
          </p:cNvPr>
          <p:cNvSpPr>
            <a:spLocks noGrp="1"/>
          </p:cNvSpPr>
          <p:nvPr>
            <p:ph type="title"/>
          </p:nvPr>
        </p:nvSpPr>
        <p:spPr>
          <a:xfrm>
            <a:off x="838200" y="-225286"/>
            <a:ext cx="10515600" cy="981894"/>
          </a:xfrm>
        </p:spPr>
        <p:txBody>
          <a:bodyPr/>
          <a:lstStyle/>
          <a:p>
            <a:r>
              <a:rPr lang="fr-FR" dirty="0" err="1"/>
              <a:t>Summary</a:t>
            </a:r>
            <a:endParaRPr lang="fr-FR" dirty="0"/>
          </a:p>
        </p:txBody>
      </p:sp>
      <p:sp>
        <p:nvSpPr>
          <p:cNvPr id="6" name="Espace réservé du contenu 5">
            <a:extLst>
              <a:ext uri="{FF2B5EF4-FFF2-40B4-BE49-F238E27FC236}">
                <a16:creationId xmlns:a16="http://schemas.microsoft.com/office/drawing/2014/main" id="{2A20AC7B-37E4-4747-A1CC-82620FCC9AAD}"/>
              </a:ext>
            </a:extLst>
          </p:cNvPr>
          <p:cNvSpPr>
            <a:spLocks noGrp="1"/>
          </p:cNvSpPr>
          <p:nvPr>
            <p:ph idx="1"/>
          </p:nvPr>
        </p:nvSpPr>
        <p:spPr>
          <a:xfrm>
            <a:off x="3097161" y="1777878"/>
            <a:ext cx="8256639" cy="5201095"/>
          </a:xfrm>
        </p:spPr>
        <p:txBody>
          <a:bodyPr/>
          <a:lstStyle/>
          <a:p>
            <a:pPr>
              <a:spcAft>
                <a:spcPts val="1600"/>
              </a:spcAft>
            </a:pPr>
            <a:r>
              <a:rPr lang="en-US" sz="2000" dirty="0"/>
              <a:t>STEEL FRAGILISATION AFTER DEPRESSURISATION OPERATIONS</a:t>
            </a:r>
            <a:endParaRPr lang="fr-FR" sz="2000" dirty="0"/>
          </a:p>
          <a:p>
            <a:pPr>
              <a:spcBef>
                <a:spcPts val="3000"/>
              </a:spcBef>
              <a:spcAft>
                <a:spcPts val="1600"/>
              </a:spcAft>
            </a:pPr>
            <a:r>
              <a:rPr lang="en-US" sz="2000" dirty="0"/>
              <a:t>EXPERIMENTAL SET-UP</a:t>
            </a:r>
          </a:p>
          <a:p>
            <a:pPr>
              <a:spcBef>
                <a:spcPts val="3000"/>
              </a:spcBef>
              <a:spcAft>
                <a:spcPts val="1600"/>
              </a:spcAft>
            </a:pPr>
            <a:r>
              <a:rPr lang="en-US" sz="2000" dirty="0"/>
              <a:t>EXPERIMENTAL RESULTS</a:t>
            </a:r>
          </a:p>
          <a:p>
            <a:pPr>
              <a:spcBef>
                <a:spcPts val="3000"/>
              </a:spcBef>
              <a:spcAft>
                <a:spcPts val="1600"/>
              </a:spcAft>
            </a:pPr>
            <a:r>
              <a:rPr lang="en-US" sz="2000" dirty="0"/>
              <a:t>COMPARISON WITH SYMMETRY SIMULATIONS</a:t>
            </a:r>
          </a:p>
          <a:p>
            <a:pPr>
              <a:spcBef>
                <a:spcPts val="3000"/>
              </a:spcBef>
              <a:spcAft>
                <a:spcPts val="1600"/>
              </a:spcAft>
            </a:pPr>
            <a:r>
              <a:rPr lang="fr-FR" sz="2000" dirty="0"/>
              <a:t>CONCLUSION</a:t>
            </a:r>
          </a:p>
          <a:p>
            <a:endParaRPr lang="fr-FR" dirty="0"/>
          </a:p>
        </p:txBody>
      </p:sp>
      <p:sp>
        <p:nvSpPr>
          <p:cNvPr id="7" name="Espace réservé du contenu 6">
            <a:extLst>
              <a:ext uri="{FF2B5EF4-FFF2-40B4-BE49-F238E27FC236}">
                <a16:creationId xmlns:a16="http://schemas.microsoft.com/office/drawing/2014/main" id="{DC1DD25C-1375-8842-8562-8007C7FD737B}"/>
              </a:ext>
            </a:extLst>
          </p:cNvPr>
          <p:cNvSpPr>
            <a:spLocks noGrp="1"/>
          </p:cNvSpPr>
          <p:nvPr>
            <p:ph idx="10"/>
          </p:nvPr>
        </p:nvSpPr>
        <p:spPr>
          <a:xfrm>
            <a:off x="841130" y="1515769"/>
            <a:ext cx="1775792" cy="798305"/>
          </a:xfrm>
        </p:spPr>
        <p:txBody>
          <a:bodyPr/>
          <a:lstStyle/>
          <a:p>
            <a:r>
              <a:rPr lang="fr-FR" dirty="0"/>
              <a:t>01</a:t>
            </a:r>
          </a:p>
        </p:txBody>
      </p:sp>
      <p:sp>
        <p:nvSpPr>
          <p:cNvPr id="11" name="Espace réservé du contenu 10">
            <a:extLst>
              <a:ext uri="{FF2B5EF4-FFF2-40B4-BE49-F238E27FC236}">
                <a16:creationId xmlns:a16="http://schemas.microsoft.com/office/drawing/2014/main" id="{403BF745-C44F-3A4A-9CD0-3358DE6DCF26}"/>
              </a:ext>
            </a:extLst>
          </p:cNvPr>
          <p:cNvSpPr>
            <a:spLocks noGrp="1"/>
          </p:cNvSpPr>
          <p:nvPr>
            <p:ph idx="11"/>
          </p:nvPr>
        </p:nvSpPr>
        <p:spPr>
          <a:xfrm>
            <a:off x="841130" y="2362328"/>
            <a:ext cx="1775792" cy="798305"/>
          </a:xfrm>
        </p:spPr>
        <p:txBody>
          <a:bodyPr/>
          <a:lstStyle/>
          <a:p>
            <a:r>
              <a:rPr lang="fr-FR" dirty="0"/>
              <a:t>02</a:t>
            </a:r>
          </a:p>
        </p:txBody>
      </p:sp>
      <p:sp>
        <p:nvSpPr>
          <p:cNvPr id="12" name="Espace réservé du contenu 11">
            <a:extLst>
              <a:ext uri="{FF2B5EF4-FFF2-40B4-BE49-F238E27FC236}">
                <a16:creationId xmlns:a16="http://schemas.microsoft.com/office/drawing/2014/main" id="{C5F3A80D-F00F-584F-ACF5-8EBE74088CB9}"/>
              </a:ext>
            </a:extLst>
          </p:cNvPr>
          <p:cNvSpPr>
            <a:spLocks noGrp="1"/>
          </p:cNvSpPr>
          <p:nvPr>
            <p:ph idx="12"/>
          </p:nvPr>
        </p:nvSpPr>
        <p:spPr>
          <a:xfrm>
            <a:off x="841130" y="3278604"/>
            <a:ext cx="1775792" cy="798305"/>
          </a:xfrm>
        </p:spPr>
        <p:txBody>
          <a:bodyPr/>
          <a:lstStyle/>
          <a:p>
            <a:r>
              <a:rPr lang="fr-FR" dirty="0"/>
              <a:t>03</a:t>
            </a:r>
          </a:p>
        </p:txBody>
      </p:sp>
      <p:sp>
        <p:nvSpPr>
          <p:cNvPr id="8" name="Espace réservé du contenu 11">
            <a:extLst>
              <a:ext uri="{FF2B5EF4-FFF2-40B4-BE49-F238E27FC236}">
                <a16:creationId xmlns:a16="http://schemas.microsoft.com/office/drawing/2014/main" id="{FADC212E-461B-491A-A543-62F92A5AA50F}"/>
              </a:ext>
            </a:extLst>
          </p:cNvPr>
          <p:cNvSpPr txBox="1">
            <a:spLocks/>
          </p:cNvSpPr>
          <p:nvPr/>
        </p:nvSpPr>
        <p:spPr>
          <a:xfrm>
            <a:off x="841130" y="4111857"/>
            <a:ext cx="1775792" cy="798305"/>
          </a:xfrm>
          <a:prstGeom prst="rect">
            <a:avLst/>
          </a:prstGeom>
        </p:spPr>
        <p:txBody>
          <a:bodyPr vert="horz" lIns="0" tIns="0" rIns="0" bIns="0" rtlCol="0">
            <a:noAutofit/>
          </a:bodyPr>
          <a:lstStyle>
            <a:lvl1pPr marL="0" indent="0" algn="r" defTabSz="914400" rtl="0" eaLnBrk="1" latinLnBrk="0" hangingPunct="1">
              <a:lnSpc>
                <a:spcPct val="100000"/>
              </a:lnSpc>
              <a:spcBef>
                <a:spcPts val="2000"/>
              </a:spcBef>
              <a:buFont typeface="Arial" panose="020B0604020202020204" pitchFamily="34" charset="0"/>
              <a:buNone/>
              <a:defRPr lang="fr-FR" sz="4600" b="0" kern="1200" dirty="0">
                <a:ln w="12700">
                  <a:solidFill>
                    <a:schemeClr val="bg2"/>
                  </a:solidFill>
                </a:ln>
                <a:solidFill>
                  <a:schemeClr val="tx2"/>
                </a:solidFill>
                <a:latin typeface="+mj-lt"/>
                <a:ea typeface="+mj-ea"/>
                <a:cs typeface="+mj-cs"/>
              </a:defRPr>
            </a:lvl1pPr>
            <a:lvl2pPr marL="9525" indent="0" algn="l" defTabSz="914400" rtl="0" eaLnBrk="1" latinLnBrk="0" hangingPunct="1">
              <a:lnSpc>
                <a:spcPct val="100000"/>
              </a:lnSpc>
              <a:spcBef>
                <a:spcPts val="200"/>
              </a:spcBef>
              <a:buSzPct val="110000"/>
              <a:buFontTx/>
              <a:buNone/>
              <a:tabLst/>
              <a:defRPr sz="1500" kern="1200">
                <a:solidFill>
                  <a:schemeClr val="tx1"/>
                </a:solidFill>
                <a:latin typeface="+mn-lt"/>
                <a:ea typeface="+mn-ea"/>
                <a:cs typeface="+mn-cs"/>
              </a:defRPr>
            </a:lvl2pPr>
            <a:lvl3pPr marL="447675" indent="-180975" algn="l" defTabSz="914400" rtl="0" eaLnBrk="1" latinLnBrk="0" hangingPunct="1">
              <a:lnSpc>
                <a:spcPct val="100000"/>
              </a:lnSpc>
              <a:spcBef>
                <a:spcPts val="600"/>
              </a:spcBef>
              <a:buClr>
                <a:schemeClr val="tx2"/>
              </a:buClr>
              <a:buSzPct val="115000"/>
              <a:buFontTx/>
              <a:buBlip>
                <a:blip r:embed="rId2"/>
              </a:buBlip>
              <a:tabLst/>
              <a:defRPr sz="1300" b="0" kern="1200">
                <a:solidFill>
                  <a:schemeClr val="tx1"/>
                </a:solidFill>
                <a:latin typeface="+mj-lt"/>
                <a:ea typeface="+mn-ea"/>
                <a:cs typeface="+mn-cs"/>
              </a:defRPr>
            </a:lvl3pPr>
            <a:lvl4pPr marL="7938" indent="0" algn="l" defTabSz="914400" rtl="0" eaLnBrk="1" latinLnBrk="0" hangingPunct="1">
              <a:lnSpc>
                <a:spcPct val="100000"/>
              </a:lnSpc>
              <a:spcBef>
                <a:spcPts val="600"/>
              </a:spcBef>
              <a:buFont typeface="Arial" panose="020B0604020202020204" pitchFamily="34" charset="0"/>
              <a:buNone/>
              <a:tabLst/>
              <a:defRPr sz="1300" b="1" i="0" kern="1200">
                <a:solidFill>
                  <a:schemeClr val="tx1"/>
                </a:solidFill>
                <a:latin typeface="+mn-lt"/>
                <a:ea typeface="+mn-ea"/>
                <a:cs typeface="Arial Black" panose="020B0604020202020204" pitchFamily="34" charset="0"/>
              </a:defRPr>
            </a:lvl4pPr>
            <a:lvl5pPr marL="447675" indent="-177800" algn="l" defTabSz="914400" rtl="0" eaLnBrk="1" latinLnBrk="0" hangingPunct="1">
              <a:lnSpc>
                <a:spcPct val="100000"/>
              </a:lnSpc>
              <a:spcBef>
                <a:spcPts val="600"/>
              </a:spcBef>
              <a:buClr>
                <a:schemeClr val="tx2"/>
              </a:buClr>
              <a:buSzPct val="130000"/>
              <a:buFont typeface="Police système Courant"/>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04</a:t>
            </a:r>
          </a:p>
        </p:txBody>
      </p:sp>
      <p:sp>
        <p:nvSpPr>
          <p:cNvPr id="9" name="Espace réservé du contenu 11">
            <a:extLst>
              <a:ext uri="{FF2B5EF4-FFF2-40B4-BE49-F238E27FC236}">
                <a16:creationId xmlns:a16="http://schemas.microsoft.com/office/drawing/2014/main" id="{E318E9A8-3AD3-4871-B15C-1C258F80BB6D}"/>
              </a:ext>
            </a:extLst>
          </p:cNvPr>
          <p:cNvSpPr txBox="1">
            <a:spLocks/>
          </p:cNvSpPr>
          <p:nvPr/>
        </p:nvSpPr>
        <p:spPr>
          <a:xfrm>
            <a:off x="838200" y="4929025"/>
            <a:ext cx="1775792" cy="798305"/>
          </a:xfrm>
          <a:prstGeom prst="rect">
            <a:avLst/>
          </a:prstGeom>
        </p:spPr>
        <p:txBody>
          <a:bodyPr vert="horz" lIns="0" tIns="0" rIns="0" bIns="0" rtlCol="0">
            <a:noAutofit/>
          </a:bodyPr>
          <a:lstStyle>
            <a:lvl1pPr marL="0" indent="0" algn="r" defTabSz="914400" rtl="0" eaLnBrk="1" latinLnBrk="0" hangingPunct="1">
              <a:lnSpc>
                <a:spcPct val="100000"/>
              </a:lnSpc>
              <a:spcBef>
                <a:spcPts val="2000"/>
              </a:spcBef>
              <a:buFont typeface="Arial" panose="020B0604020202020204" pitchFamily="34" charset="0"/>
              <a:buNone/>
              <a:defRPr lang="fr-FR" sz="4600" b="0" kern="1200" dirty="0">
                <a:ln w="12700">
                  <a:solidFill>
                    <a:schemeClr val="bg2"/>
                  </a:solidFill>
                </a:ln>
                <a:solidFill>
                  <a:schemeClr val="tx2"/>
                </a:solidFill>
                <a:latin typeface="+mj-lt"/>
                <a:ea typeface="+mj-ea"/>
                <a:cs typeface="+mj-cs"/>
              </a:defRPr>
            </a:lvl1pPr>
            <a:lvl2pPr marL="9525" indent="0" algn="l" defTabSz="914400" rtl="0" eaLnBrk="1" latinLnBrk="0" hangingPunct="1">
              <a:lnSpc>
                <a:spcPct val="100000"/>
              </a:lnSpc>
              <a:spcBef>
                <a:spcPts val="200"/>
              </a:spcBef>
              <a:buSzPct val="110000"/>
              <a:buFontTx/>
              <a:buNone/>
              <a:tabLst/>
              <a:defRPr sz="1500" kern="1200">
                <a:solidFill>
                  <a:schemeClr val="tx1"/>
                </a:solidFill>
                <a:latin typeface="+mn-lt"/>
                <a:ea typeface="+mn-ea"/>
                <a:cs typeface="+mn-cs"/>
              </a:defRPr>
            </a:lvl2pPr>
            <a:lvl3pPr marL="447675" indent="-180975" algn="l" defTabSz="914400" rtl="0" eaLnBrk="1" latinLnBrk="0" hangingPunct="1">
              <a:lnSpc>
                <a:spcPct val="100000"/>
              </a:lnSpc>
              <a:spcBef>
                <a:spcPts val="600"/>
              </a:spcBef>
              <a:buClr>
                <a:schemeClr val="tx2"/>
              </a:buClr>
              <a:buSzPct val="115000"/>
              <a:buFontTx/>
              <a:buBlip>
                <a:blip r:embed="rId2"/>
              </a:buBlip>
              <a:tabLst/>
              <a:defRPr sz="1300" b="0" kern="1200">
                <a:solidFill>
                  <a:schemeClr val="tx1"/>
                </a:solidFill>
                <a:latin typeface="+mj-lt"/>
                <a:ea typeface="+mn-ea"/>
                <a:cs typeface="+mn-cs"/>
              </a:defRPr>
            </a:lvl3pPr>
            <a:lvl4pPr marL="7938" indent="0" algn="l" defTabSz="914400" rtl="0" eaLnBrk="1" latinLnBrk="0" hangingPunct="1">
              <a:lnSpc>
                <a:spcPct val="100000"/>
              </a:lnSpc>
              <a:spcBef>
                <a:spcPts val="600"/>
              </a:spcBef>
              <a:buFont typeface="Arial" panose="020B0604020202020204" pitchFamily="34" charset="0"/>
              <a:buNone/>
              <a:tabLst/>
              <a:defRPr sz="1300" b="1" i="0" kern="1200">
                <a:solidFill>
                  <a:schemeClr val="tx1"/>
                </a:solidFill>
                <a:latin typeface="+mn-lt"/>
                <a:ea typeface="+mn-ea"/>
                <a:cs typeface="Arial Black" panose="020B0604020202020204" pitchFamily="34" charset="0"/>
              </a:defRPr>
            </a:lvl4pPr>
            <a:lvl5pPr marL="447675" indent="-177800" algn="l" defTabSz="914400" rtl="0" eaLnBrk="1" latinLnBrk="0" hangingPunct="1">
              <a:lnSpc>
                <a:spcPct val="100000"/>
              </a:lnSpc>
              <a:spcBef>
                <a:spcPts val="600"/>
              </a:spcBef>
              <a:buClr>
                <a:schemeClr val="tx2"/>
              </a:buClr>
              <a:buSzPct val="130000"/>
              <a:buFont typeface="Police système Courant"/>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05</a:t>
            </a:r>
          </a:p>
        </p:txBody>
      </p:sp>
    </p:spTree>
    <p:extLst>
      <p:ext uri="{BB962C8B-B14F-4D97-AF65-F5344CB8AC3E}">
        <p14:creationId xmlns:p14="http://schemas.microsoft.com/office/powerpoint/2010/main" val="2073734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747492-FC3E-4385-8B2A-50109E0B25DD}"/>
              </a:ext>
            </a:extLst>
          </p:cNvPr>
          <p:cNvSpPr>
            <a:spLocks noGrp="1"/>
          </p:cNvSpPr>
          <p:nvPr>
            <p:ph idx="1"/>
          </p:nvPr>
        </p:nvSpPr>
        <p:spPr/>
        <p:txBody>
          <a:bodyPr/>
          <a:lstStyle/>
          <a:p>
            <a:r>
              <a:rPr lang="fr-FR" dirty="0"/>
              <a:t>Simulations </a:t>
            </a:r>
            <a:r>
              <a:rPr lang="fr-FR" dirty="0" err="1"/>
              <a:t>results</a:t>
            </a:r>
            <a:endParaRPr lang="fr-FR" dirty="0"/>
          </a:p>
          <a:p>
            <a:pPr lvl="1"/>
            <a:r>
              <a:rPr lang="en-US" dirty="0"/>
              <a:t>SYMMETRY perfectly estimates the pressure decrease</a:t>
            </a:r>
          </a:p>
        </p:txBody>
      </p:sp>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dirty="0"/>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20</a:t>
            </a:fld>
            <a:endParaRPr lang="fr-FR"/>
          </a:p>
        </p:txBody>
      </p:sp>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pPr>
              <a:spcBef>
                <a:spcPts val="3000"/>
              </a:spcBef>
              <a:spcAft>
                <a:spcPts val="1600"/>
              </a:spcAft>
            </a:pPr>
            <a:r>
              <a:rPr lang="en-US" sz="2800" dirty="0"/>
              <a:t>COMPARISON WITH SYMMETRY SIMULATIONS</a:t>
            </a:r>
          </a:p>
        </p:txBody>
      </p:sp>
      <p:sp>
        <p:nvSpPr>
          <p:cNvPr id="8" name="Espace réservé du contenu 7">
            <a:extLst>
              <a:ext uri="{FF2B5EF4-FFF2-40B4-BE49-F238E27FC236}">
                <a16:creationId xmlns:a16="http://schemas.microsoft.com/office/drawing/2014/main" id="{4639FA39-4EDF-44D8-A7FF-402D0022B36D}"/>
              </a:ext>
            </a:extLst>
          </p:cNvPr>
          <p:cNvSpPr>
            <a:spLocks noGrp="1"/>
          </p:cNvSpPr>
          <p:nvPr>
            <p:ph idx="13"/>
          </p:nvPr>
        </p:nvSpPr>
        <p:spPr/>
        <p:txBody>
          <a:bodyPr/>
          <a:lstStyle/>
          <a:p>
            <a:endParaRPr lang="fr-FR"/>
          </a:p>
        </p:txBody>
      </p:sp>
      <p:pic>
        <p:nvPicPr>
          <p:cNvPr id="17" name="Image 16">
            <a:extLst>
              <a:ext uri="{FF2B5EF4-FFF2-40B4-BE49-F238E27FC236}">
                <a16:creationId xmlns:a16="http://schemas.microsoft.com/office/drawing/2014/main" id="{50DF8785-E9CC-464C-8A2C-CDFC8E81C2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2175" y="2773558"/>
            <a:ext cx="5788978" cy="3784152"/>
          </a:xfrm>
          <a:prstGeom prst="rect">
            <a:avLst/>
          </a:prstGeom>
          <a:noFill/>
        </p:spPr>
      </p:pic>
    </p:spTree>
    <p:extLst>
      <p:ext uri="{BB962C8B-B14F-4D97-AF65-F5344CB8AC3E}">
        <p14:creationId xmlns:p14="http://schemas.microsoft.com/office/powerpoint/2010/main" val="1977856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747492-FC3E-4385-8B2A-50109E0B25DD}"/>
              </a:ext>
            </a:extLst>
          </p:cNvPr>
          <p:cNvSpPr>
            <a:spLocks noGrp="1"/>
          </p:cNvSpPr>
          <p:nvPr>
            <p:ph idx="1"/>
          </p:nvPr>
        </p:nvSpPr>
        <p:spPr/>
        <p:txBody>
          <a:bodyPr/>
          <a:lstStyle/>
          <a:p>
            <a:r>
              <a:rPr lang="fr-FR" dirty="0"/>
              <a:t>Simulations </a:t>
            </a:r>
            <a:r>
              <a:rPr lang="fr-FR" dirty="0" err="1"/>
              <a:t>results</a:t>
            </a:r>
            <a:endParaRPr lang="fr-FR" dirty="0"/>
          </a:p>
          <a:p>
            <a:pPr lvl="1"/>
            <a:r>
              <a:rPr lang="en-US" dirty="0"/>
              <a:t>Good prediction of the minimal temperature </a:t>
            </a:r>
          </a:p>
          <a:p>
            <a:pPr lvl="2"/>
            <a:r>
              <a:rPr lang="en-US" dirty="0"/>
              <a:t>Deviation of less than 2°C</a:t>
            </a:r>
          </a:p>
          <a:p>
            <a:pPr lvl="2"/>
            <a:r>
              <a:rPr lang="en-US" dirty="0"/>
              <a:t>Slope of temperature decrease is very similar with the experimental curve</a:t>
            </a:r>
          </a:p>
          <a:p>
            <a:pPr lvl="2"/>
            <a:r>
              <a:rPr lang="en-US" dirty="0"/>
              <a:t>Numerical instabilities at upper vent due to pipe reduction in the silencer: smoother results in neglecting the reduction but less accurate results</a:t>
            </a:r>
          </a:p>
        </p:txBody>
      </p:sp>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dirty="0"/>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21</a:t>
            </a:fld>
            <a:endParaRPr lang="fr-FR"/>
          </a:p>
        </p:txBody>
      </p:sp>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pPr>
              <a:spcBef>
                <a:spcPts val="3000"/>
              </a:spcBef>
              <a:spcAft>
                <a:spcPts val="1600"/>
              </a:spcAft>
            </a:pPr>
            <a:r>
              <a:rPr lang="en-US" sz="2800" dirty="0"/>
              <a:t>COMPARISON WITH SYMMETRY SIMULATIONS</a:t>
            </a:r>
          </a:p>
        </p:txBody>
      </p:sp>
      <p:sp>
        <p:nvSpPr>
          <p:cNvPr id="8" name="Espace réservé du contenu 7">
            <a:extLst>
              <a:ext uri="{FF2B5EF4-FFF2-40B4-BE49-F238E27FC236}">
                <a16:creationId xmlns:a16="http://schemas.microsoft.com/office/drawing/2014/main" id="{4639FA39-4EDF-44D8-A7FF-402D0022B36D}"/>
              </a:ext>
            </a:extLst>
          </p:cNvPr>
          <p:cNvSpPr>
            <a:spLocks noGrp="1"/>
          </p:cNvSpPr>
          <p:nvPr>
            <p:ph idx="13"/>
          </p:nvPr>
        </p:nvSpPr>
        <p:spPr/>
        <p:txBody>
          <a:bodyPr/>
          <a:lstStyle/>
          <a:p>
            <a:endParaRPr lang="fr-FR"/>
          </a:p>
        </p:txBody>
      </p:sp>
      <p:pic>
        <p:nvPicPr>
          <p:cNvPr id="9" name="Image 8">
            <a:extLst>
              <a:ext uri="{FF2B5EF4-FFF2-40B4-BE49-F238E27FC236}">
                <a16:creationId xmlns:a16="http://schemas.microsoft.com/office/drawing/2014/main" id="{5B0FDE09-D341-4B2A-B40E-B643766E9D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47" y="3655643"/>
            <a:ext cx="3960000" cy="2585671"/>
          </a:xfrm>
          <a:prstGeom prst="rect">
            <a:avLst/>
          </a:prstGeom>
          <a:noFill/>
        </p:spPr>
      </p:pic>
      <p:pic>
        <p:nvPicPr>
          <p:cNvPr id="10" name="Image 9">
            <a:extLst>
              <a:ext uri="{FF2B5EF4-FFF2-40B4-BE49-F238E27FC236}">
                <a16:creationId xmlns:a16="http://schemas.microsoft.com/office/drawing/2014/main" id="{055B2A5B-A963-4995-9196-F3B29B247E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497" y="3655643"/>
            <a:ext cx="3960000" cy="2585671"/>
          </a:xfrm>
          <a:prstGeom prst="rect">
            <a:avLst/>
          </a:prstGeom>
          <a:noFill/>
        </p:spPr>
      </p:pic>
      <p:pic>
        <p:nvPicPr>
          <p:cNvPr id="11" name="Image 10">
            <a:extLst>
              <a:ext uri="{FF2B5EF4-FFF2-40B4-BE49-F238E27FC236}">
                <a16:creationId xmlns:a16="http://schemas.microsoft.com/office/drawing/2014/main" id="{EF0432B9-0C70-4C3B-9B2F-1CD583FC77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3247" y="3655644"/>
            <a:ext cx="3960000" cy="2585671"/>
          </a:xfrm>
          <a:prstGeom prst="rect">
            <a:avLst/>
          </a:prstGeom>
          <a:noFill/>
        </p:spPr>
      </p:pic>
      <p:sp>
        <p:nvSpPr>
          <p:cNvPr id="13" name="ZoneTexte 12">
            <a:extLst>
              <a:ext uri="{FF2B5EF4-FFF2-40B4-BE49-F238E27FC236}">
                <a16:creationId xmlns:a16="http://schemas.microsoft.com/office/drawing/2014/main" id="{4C9AD3E0-4659-459C-8C9F-A50C8BE2811E}"/>
              </a:ext>
            </a:extLst>
          </p:cNvPr>
          <p:cNvSpPr txBox="1"/>
          <p:nvPr/>
        </p:nvSpPr>
        <p:spPr>
          <a:xfrm>
            <a:off x="1258833" y="6249933"/>
            <a:ext cx="1465828" cy="307777"/>
          </a:xfrm>
          <a:prstGeom prst="rect">
            <a:avLst/>
          </a:prstGeom>
          <a:noFill/>
        </p:spPr>
        <p:txBody>
          <a:bodyPr wrap="square">
            <a:spAutoFit/>
          </a:bodyPr>
          <a:lstStyle/>
          <a:p>
            <a:pPr algn="ctr"/>
            <a:r>
              <a:rPr lang="en-US" sz="1400" i="1" dirty="0">
                <a:latin typeface="Times New Roman" panose="02020603050405020304" pitchFamily="18" charset="0"/>
                <a:cs typeface="Times New Roman" panose="02020603050405020304" pitchFamily="18" charset="0"/>
              </a:rPr>
              <a:t>Upper vent</a:t>
            </a:r>
            <a:endParaRPr lang="fr-FR" sz="1400" i="1" dirty="0">
              <a:latin typeface="Times New Roman" panose="02020603050405020304" pitchFamily="18" charset="0"/>
              <a:cs typeface="Times New Roman" panose="02020603050405020304" pitchFamily="18" charset="0"/>
            </a:endParaRPr>
          </a:p>
        </p:txBody>
      </p:sp>
      <p:sp>
        <p:nvSpPr>
          <p:cNvPr id="14" name="ZoneTexte 13">
            <a:extLst>
              <a:ext uri="{FF2B5EF4-FFF2-40B4-BE49-F238E27FC236}">
                <a16:creationId xmlns:a16="http://schemas.microsoft.com/office/drawing/2014/main" id="{FF990241-31B4-4CA1-936A-7955E7C4609C}"/>
              </a:ext>
            </a:extLst>
          </p:cNvPr>
          <p:cNvSpPr txBox="1"/>
          <p:nvPr/>
        </p:nvSpPr>
        <p:spPr>
          <a:xfrm>
            <a:off x="5463750" y="6222234"/>
            <a:ext cx="1465828" cy="307777"/>
          </a:xfrm>
          <a:prstGeom prst="rect">
            <a:avLst/>
          </a:prstGeom>
          <a:noFill/>
        </p:spPr>
        <p:txBody>
          <a:bodyPr wrap="square">
            <a:spAutoFit/>
          </a:bodyPr>
          <a:lstStyle/>
          <a:p>
            <a:pPr algn="ctr"/>
            <a:r>
              <a:rPr lang="en-US" sz="1400" i="1" dirty="0">
                <a:latin typeface="Times New Roman" panose="02020603050405020304" pitchFamily="18" charset="0"/>
                <a:cs typeface="Times New Roman" panose="02020603050405020304" pitchFamily="18" charset="0"/>
              </a:rPr>
              <a:t>Lower vent</a:t>
            </a:r>
            <a:endParaRPr lang="fr-FR" sz="1400" i="1" dirty="0">
              <a:latin typeface="Times New Roman" panose="020206030504050203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B9E1925F-1B9C-49B0-B6B7-3A5033725B2D}"/>
              </a:ext>
            </a:extLst>
          </p:cNvPr>
          <p:cNvSpPr txBox="1"/>
          <p:nvPr/>
        </p:nvSpPr>
        <p:spPr>
          <a:xfrm>
            <a:off x="9696273" y="6222233"/>
            <a:ext cx="1465828" cy="307777"/>
          </a:xfrm>
          <a:prstGeom prst="rect">
            <a:avLst/>
          </a:prstGeom>
          <a:noFill/>
        </p:spPr>
        <p:txBody>
          <a:bodyPr wrap="square">
            <a:spAutoFit/>
          </a:bodyPr>
          <a:lstStyle/>
          <a:p>
            <a:pPr algn="ctr"/>
            <a:r>
              <a:rPr lang="en-US" sz="1400" i="1" dirty="0">
                <a:latin typeface="Times New Roman" panose="02020603050405020304" pitchFamily="18" charset="0"/>
                <a:cs typeface="Times New Roman" panose="02020603050405020304" pitchFamily="18" charset="0"/>
              </a:rPr>
              <a:t>ESD pit</a:t>
            </a:r>
            <a:endParaRPr lang="fr-FR" sz="1400" i="1" dirty="0">
              <a:latin typeface="Times New Roman" panose="02020603050405020304" pitchFamily="18" charset="0"/>
              <a:cs typeface="Times New Roman" panose="02020603050405020304" pitchFamily="18" charset="0"/>
            </a:endParaRPr>
          </a:p>
        </p:txBody>
      </p:sp>
      <p:sp>
        <p:nvSpPr>
          <p:cNvPr id="12" name="Nuage 11">
            <a:extLst>
              <a:ext uri="{FF2B5EF4-FFF2-40B4-BE49-F238E27FC236}">
                <a16:creationId xmlns:a16="http://schemas.microsoft.com/office/drawing/2014/main" id="{EEE0C69F-3AC7-4E7A-9EC5-C1A10FEF22FB}"/>
              </a:ext>
            </a:extLst>
          </p:cNvPr>
          <p:cNvSpPr/>
          <p:nvPr/>
        </p:nvSpPr>
        <p:spPr>
          <a:xfrm>
            <a:off x="1371600" y="5257318"/>
            <a:ext cx="942975" cy="614835"/>
          </a:xfrm>
          <a:prstGeom prst="cloud">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6392439F-FF4F-4D2D-A369-6C37B353C5FD}"/>
              </a:ext>
            </a:extLst>
          </p:cNvPr>
          <p:cNvCxnSpPr>
            <a:cxnSpLocks/>
          </p:cNvCxnSpPr>
          <p:nvPr/>
        </p:nvCxnSpPr>
        <p:spPr>
          <a:xfrm flipH="1">
            <a:off x="2171700" y="3473851"/>
            <a:ext cx="666750" cy="180342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495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7443B09-A7FA-4985-9D33-3C9D37F150E4}"/>
              </a:ext>
            </a:extLst>
          </p:cNvPr>
          <p:cNvSpPr>
            <a:spLocks noGrp="1"/>
          </p:cNvSpPr>
          <p:nvPr>
            <p:ph type="body" sz="quarter" idx="13"/>
          </p:nvPr>
        </p:nvSpPr>
        <p:spPr/>
        <p:txBody>
          <a:bodyPr/>
          <a:lstStyle/>
          <a:p>
            <a:pPr>
              <a:spcBef>
                <a:spcPts val="3000"/>
              </a:spcBef>
              <a:spcAft>
                <a:spcPts val="1600"/>
              </a:spcAft>
            </a:pPr>
            <a:r>
              <a:rPr lang="en-US" sz="3200" dirty="0"/>
              <a:t>06 – </a:t>
            </a:r>
            <a:r>
              <a:rPr lang="fr-FR" sz="3200" dirty="0"/>
              <a:t>CONCLUSION</a:t>
            </a:r>
          </a:p>
          <a:p>
            <a:pPr>
              <a:spcBef>
                <a:spcPts val="3000"/>
              </a:spcBef>
              <a:spcAft>
                <a:spcPts val="1600"/>
              </a:spcAft>
            </a:pPr>
            <a:r>
              <a:rPr lang="en-US" sz="3200" dirty="0"/>
              <a:t> </a:t>
            </a:r>
          </a:p>
          <a:p>
            <a:pPr>
              <a:spcBef>
                <a:spcPts val="3000"/>
              </a:spcBef>
              <a:spcAft>
                <a:spcPts val="1600"/>
              </a:spcAft>
            </a:pPr>
            <a:endParaRPr lang="en-US" sz="3200" dirty="0"/>
          </a:p>
          <a:p>
            <a:endParaRPr lang="fr-FR" dirty="0"/>
          </a:p>
        </p:txBody>
      </p:sp>
      <p:sp>
        <p:nvSpPr>
          <p:cNvPr id="3" name="Espace réservé du texte 2">
            <a:extLst>
              <a:ext uri="{FF2B5EF4-FFF2-40B4-BE49-F238E27FC236}">
                <a16:creationId xmlns:a16="http://schemas.microsoft.com/office/drawing/2014/main" id="{222BC696-81E4-41D2-A399-66283ACD0769}"/>
              </a:ext>
            </a:extLst>
          </p:cNvPr>
          <p:cNvSpPr>
            <a:spLocks noGrp="1"/>
          </p:cNvSpPr>
          <p:nvPr>
            <p:ph type="body" sz="quarter" idx="14"/>
          </p:nvPr>
        </p:nvSpPr>
        <p:spPr/>
        <p:txBody>
          <a:bodyPr/>
          <a:lstStyle/>
          <a:p>
            <a:r>
              <a:rPr lang="fr-FR" dirty="0" err="1"/>
              <a:t>Hazards</a:t>
            </a:r>
            <a:r>
              <a:rPr lang="fr-FR" dirty="0"/>
              <a:t> 32</a:t>
            </a:r>
          </a:p>
        </p:txBody>
      </p:sp>
    </p:spTree>
    <p:extLst>
      <p:ext uri="{BB962C8B-B14F-4D97-AF65-F5344CB8AC3E}">
        <p14:creationId xmlns:p14="http://schemas.microsoft.com/office/powerpoint/2010/main" val="137826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747492-FC3E-4385-8B2A-50109E0B25DD}"/>
              </a:ext>
            </a:extLst>
          </p:cNvPr>
          <p:cNvSpPr>
            <a:spLocks noGrp="1"/>
          </p:cNvSpPr>
          <p:nvPr>
            <p:ph idx="1"/>
          </p:nvPr>
        </p:nvSpPr>
        <p:spPr/>
        <p:txBody>
          <a:bodyPr/>
          <a:lstStyle/>
          <a:p>
            <a:pPr lvl="1">
              <a:spcBef>
                <a:spcPts val="1200"/>
              </a:spcBef>
            </a:pPr>
            <a:r>
              <a:rPr lang="en-US" dirty="0"/>
              <a:t>The experimental trials of </a:t>
            </a:r>
            <a:r>
              <a:rPr lang="en-US" dirty="0" err="1"/>
              <a:t>Etrez</a:t>
            </a:r>
            <a:r>
              <a:rPr lang="en-US" dirty="0"/>
              <a:t> give valuable data about the pipe temperature decrease during an emergency depressurization. </a:t>
            </a:r>
          </a:p>
          <a:p>
            <a:pPr lvl="1">
              <a:spcBef>
                <a:spcPts val="1200"/>
              </a:spcBef>
            </a:pPr>
            <a:r>
              <a:rPr lang="en-US" dirty="0"/>
              <a:t>The temperature drop is about -8 to -17 °C, under the tested conditions. These values enable to build an argument to justify the choice of steel grades and explain that no damage or unusual fatigue are expected after this kind of depressurization.</a:t>
            </a:r>
          </a:p>
          <a:p>
            <a:pPr lvl="1">
              <a:spcBef>
                <a:spcPts val="1200"/>
              </a:spcBef>
            </a:pPr>
            <a:r>
              <a:rPr lang="en-US" dirty="0"/>
              <a:t>The comparison of SYMMETRY with these data helps estimation of the accuracy of simulation to predict similar depressurization. </a:t>
            </a:r>
          </a:p>
          <a:p>
            <a:pPr lvl="1">
              <a:spcBef>
                <a:spcPts val="1200"/>
              </a:spcBef>
            </a:pPr>
            <a:r>
              <a:rPr lang="en-US" dirty="0"/>
              <a:t>The comparison indicates a </a:t>
            </a:r>
            <a:r>
              <a:rPr lang="en-US" b="1" dirty="0"/>
              <a:t>very good agreement </a:t>
            </a:r>
            <a:r>
              <a:rPr lang="en-US" dirty="0"/>
              <a:t>with pressure and temperature measurements.</a:t>
            </a:r>
          </a:p>
          <a:p>
            <a:pPr lvl="1">
              <a:spcBef>
                <a:spcPts val="1200"/>
              </a:spcBef>
            </a:pPr>
            <a:r>
              <a:rPr lang="en-US" dirty="0"/>
              <a:t> Consequently, with the validated setup, it is possible to simulate depressurization with different pipe geometries and different initial conditions to estimate the risk due to cold gas. Such simulations are ongoing for depressurization at sectioning stations.</a:t>
            </a:r>
          </a:p>
          <a:p>
            <a:pPr lvl="1"/>
            <a:r>
              <a:rPr lang="fr-FR" dirty="0"/>
              <a:t>This </a:t>
            </a:r>
            <a:r>
              <a:rPr lang="fr-FR" dirty="0" err="1"/>
              <a:t>work</a:t>
            </a:r>
            <a:r>
              <a:rPr lang="fr-FR" dirty="0"/>
              <a:t> </a:t>
            </a:r>
            <a:r>
              <a:rPr lang="fr-FR" dirty="0" err="1"/>
              <a:t>will</a:t>
            </a:r>
            <a:r>
              <a:rPr lang="fr-FR" dirty="0"/>
              <a:t> help GRTgaz to </a:t>
            </a:r>
            <a:r>
              <a:rPr lang="fr-FR" dirty="0" err="1"/>
              <a:t>answer</a:t>
            </a:r>
            <a:r>
              <a:rPr lang="fr-FR" dirty="0"/>
              <a:t> to the local </a:t>
            </a:r>
            <a:r>
              <a:rPr lang="fr-FR" dirty="0" err="1"/>
              <a:t>authorities</a:t>
            </a:r>
            <a:endParaRPr lang="fr-FR" dirty="0"/>
          </a:p>
          <a:p>
            <a:pPr lvl="1"/>
            <a:endParaRPr lang="fr-FR" dirty="0"/>
          </a:p>
        </p:txBody>
      </p:sp>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23</a:t>
            </a:fld>
            <a:endParaRPr lang="fr-FR"/>
          </a:p>
        </p:txBody>
      </p:sp>
      <p:sp>
        <p:nvSpPr>
          <p:cNvPr id="6" name="Espace réservé du contenu 5">
            <a:extLst>
              <a:ext uri="{FF2B5EF4-FFF2-40B4-BE49-F238E27FC236}">
                <a16:creationId xmlns:a16="http://schemas.microsoft.com/office/drawing/2014/main" id="{F152746B-72EB-41CD-B293-578C75044728}"/>
              </a:ext>
            </a:extLst>
          </p:cNvPr>
          <p:cNvSpPr>
            <a:spLocks noGrp="1"/>
          </p:cNvSpPr>
          <p:nvPr>
            <p:ph idx="13"/>
          </p:nvPr>
        </p:nvSpPr>
        <p:spPr/>
        <p:txBody>
          <a:bodyPr/>
          <a:lstStyle/>
          <a:p>
            <a:endParaRPr lang="fr-FR"/>
          </a:p>
        </p:txBody>
      </p:sp>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pPr>
              <a:spcBef>
                <a:spcPts val="3000"/>
              </a:spcBef>
              <a:spcAft>
                <a:spcPts val="1600"/>
              </a:spcAft>
            </a:pPr>
            <a:r>
              <a:rPr lang="en-US" sz="2800" dirty="0"/>
              <a:t>Conclusion </a:t>
            </a:r>
          </a:p>
        </p:txBody>
      </p:sp>
    </p:spTree>
    <p:extLst>
      <p:ext uri="{BB962C8B-B14F-4D97-AF65-F5344CB8AC3E}">
        <p14:creationId xmlns:p14="http://schemas.microsoft.com/office/powerpoint/2010/main" val="357509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pour une image  13" descr="Une image contenant terrain, vert, jardin&#10;&#10;Description générée automatiquement">
            <a:extLst>
              <a:ext uri="{FF2B5EF4-FFF2-40B4-BE49-F238E27FC236}">
                <a16:creationId xmlns:a16="http://schemas.microsoft.com/office/drawing/2014/main" id="{E3845374-0F86-4CDA-BF1F-A0CBF49805F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886" r="29898"/>
          <a:stretch/>
        </p:blipFill>
        <p:spPr>
          <a:xfrm>
            <a:off x="6096000" y="0"/>
            <a:ext cx="6096000" cy="6858000"/>
          </a:xfrm>
        </p:spPr>
      </p:pic>
      <p:pic>
        <p:nvPicPr>
          <p:cNvPr id="10" name="Image 9">
            <a:extLst>
              <a:ext uri="{FF2B5EF4-FFF2-40B4-BE49-F238E27FC236}">
                <a16:creationId xmlns:a16="http://schemas.microsoft.com/office/drawing/2014/main" id="{5E616408-0330-4951-8475-EB9B7A91CA3A}"/>
              </a:ext>
            </a:extLst>
          </p:cNvPr>
          <p:cNvPicPr>
            <a:picLocks noChangeAspect="1"/>
          </p:cNvPicPr>
          <p:nvPr/>
        </p:nvPicPr>
        <p:blipFill>
          <a:blip r:embed="rId3"/>
          <a:stretch>
            <a:fillRect/>
          </a:stretch>
        </p:blipFill>
        <p:spPr>
          <a:xfrm>
            <a:off x="5256525" y="1156583"/>
            <a:ext cx="1747811" cy="1056911"/>
          </a:xfrm>
          <a:prstGeom prst="rect">
            <a:avLst/>
          </a:prstGeom>
        </p:spPr>
      </p:pic>
      <p:sp>
        <p:nvSpPr>
          <p:cNvPr id="11" name="Titre 7">
            <a:extLst>
              <a:ext uri="{FF2B5EF4-FFF2-40B4-BE49-F238E27FC236}">
                <a16:creationId xmlns:a16="http://schemas.microsoft.com/office/drawing/2014/main" id="{3005785A-8B3C-468A-A6D3-DD9A70BC0B62}"/>
              </a:ext>
            </a:extLst>
          </p:cNvPr>
          <p:cNvSpPr>
            <a:spLocks noGrp="1"/>
          </p:cNvSpPr>
          <p:nvPr>
            <p:ph type="ctrTitle"/>
          </p:nvPr>
        </p:nvSpPr>
        <p:spPr>
          <a:xfrm>
            <a:off x="650093" y="3233444"/>
            <a:ext cx="5445907" cy="2280693"/>
          </a:xfrm>
        </p:spPr>
        <p:txBody>
          <a:bodyPr/>
          <a:lstStyle/>
          <a:p>
            <a:r>
              <a:rPr lang="fr-FR" dirty="0" err="1"/>
              <a:t>Any</a:t>
            </a:r>
            <a:r>
              <a:rPr lang="fr-FR" dirty="0"/>
              <a:t> questions ?</a:t>
            </a:r>
            <a:br>
              <a:rPr lang="fr-FR" dirty="0"/>
            </a:br>
            <a:br>
              <a:rPr lang="fr-FR" dirty="0"/>
            </a:br>
            <a:br>
              <a:rPr lang="fr-FR" sz="4000" dirty="0"/>
            </a:br>
            <a:endParaRPr lang="fr-FR" sz="4000" dirty="0"/>
          </a:p>
        </p:txBody>
      </p:sp>
    </p:spTree>
    <p:extLst>
      <p:ext uri="{BB962C8B-B14F-4D97-AF65-F5344CB8AC3E}">
        <p14:creationId xmlns:p14="http://schemas.microsoft.com/office/powerpoint/2010/main" val="687264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7443B09-A7FA-4985-9D33-3C9D37F150E4}"/>
              </a:ext>
            </a:extLst>
          </p:cNvPr>
          <p:cNvSpPr>
            <a:spLocks noGrp="1"/>
          </p:cNvSpPr>
          <p:nvPr>
            <p:ph type="body" sz="quarter" idx="13"/>
          </p:nvPr>
        </p:nvSpPr>
        <p:spPr/>
        <p:txBody>
          <a:bodyPr/>
          <a:lstStyle/>
          <a:p>
            <a:r>
              <a:rPr lang="en-US" sz="3200" dirty="0"/>
              <a:t>01 - STEEL FRAGILISATION AFTER DEPRESSURISATION OPERATIONS</a:t>
            </a:r>
          </a:p>
          <a:p>
            <a:endParaRPr lang="fr-FR" dirty="0"/>
          </a:p>
        </p:txBody>
      </p:sp>
      <p:sp>
        <p:nvSpPr>
          <p:cNvPr id="3" name="Espace réservé du texte 2">
            <a:extLst>
              <a:ext uri="{FF2B5EF4-FFF2-40B4-BE49-F238E27FC236}">
                <a16:creationId xmlns:a16="http://schemas.microsoft.com/office/drawing/2014/main" id="{222BC696-81E4-41D2-A399-66283ACD0769}"/>
              </a:ext>
            </a:extLst>
          </p:cNvPr>
          <p:cNvSpPr>
            <a:spLocks noGrp="1"/>
          </p:cNvSpPr>
          <p:nvPr>
            <p:ph type="body" sz="quarter" idx="14"/>
          </p:nvPr>
        </p:nvSpPr>
        <p:spPr/>
        <p:txBody>
          <a:bodyPr/>
          <a:lstStyle/>
          <a:p>
            <a:r>
              <a:rPr lang="fr-FR" dirty="0" err="1"/>
              <a:t>Hazards</a:t>
            </a:r>
            <a:r>
              <a:rPr lang="fr-FR" dirty="0"/>
              <a:t> 32</a:t>
            </a:r>
          </a:p>
        </p:txBody>
      </p:sp>
    </p:spTree>
    <p:extLst>
      <p:ext uri="{BB962C8B-B14F-4D97-AF65-F5344CB8AC3E}">
        <p14:creationId xmlns:p14="http://schemas.microsoft.com/office/powerpoint/2010/main" val="396931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36B88AF-35E1-4858-A37E-A4A84784672F}"/>
              </a:ext>
            </a:extLst>
          </p:cNvPr>
          <p:cNvSpPr>
            <a:spLocks noGrp="1"/>
          </p:cNvSpPr>
          <p:nvPr>
            <p:ph idx="1"/>
          </p:nvPr>
        </p:nvSpPr>
        <p:spPr/>
        <p:txBody>
          <a:bodyPr/>
          <a:lstStyle/>
          <a:p>
            <a:r>
              <a:rPr lang="fr-FR" dirty="0" err="1">
                <a:highlight>
                  <a:srgbClr val="FFFF00"/>
                </a:highlight>
              </a:rPr>
              <a:t>Hydrogen</a:t>
            </a:r>
            <a:r>
              <a:rPr lang="fr-FR" dirty="0">
                <a:highlight>
                  <a:srgbClr val="FFFF00"/>
                </a:highlight>
              </a:rPr>
              <a:t> to </a:t>
            </a:r>
            <a:r>
              <a:rPr lang="fr-FR" dirty="0" err="1">
                <a:highlight>
                  <a:srgbClr val="FFFF00"/>
                </a:highlight>
              </a:rPr>
              <a:t>decarbonise</a:t>
            </a:r>
            <a:r>
              <a:rPr lang="fr-FR" dirty="0">
                <a:highlight>
                  <a:srgbClr val="FFFF00"/>
                </a:highlight>
              </a:rPr>
              <a:t> </a:t>
            </a:r>
            <a:r>
              <a:rPr lang="fr-FR" dirty="0" err="1">
                <a:highlight>
                  <a:srgbClr val="FFFF00"/>
                </a:highlight>
              </a:rPr>
              <a:t>energy</a:t>
            </a:r>
            <a:r>
              <a:rPr lang="fr-FR" dirty="0">
                <a:highlight>
                  <a:srgbClr val="FFFF00"/>
                </a:highlight>
              </a:rPr>
              <a:t> </a:t>
            </a:r>
            <a:r>
              <a:rPr lang="fr-FR" dirty="0" err="1">
                <a:highlight>
                  <a:srgbClr val="FFFF00"/>
                </a:highlight>
              </a:rPr>
              <a:t>sector</a:t>
            </a:r>
            <a:endParaRPr lang="fr-FR" dirty="0">
              <a:highlight>
                <a:srgbClr val="FFFF00"/>
              </a:highlight>
            </a:endParaRPr>
          </a:p>
          <a:p>
            <a:pPr lvl="1"/>
            <a:r>
              <a:rPr lang="fr-FR" dirty="0">
                <a:highlight>
                  <a:srgbClr val="FFFF00"/>
                </a:highlight>
              </a:rPr>
              <a:t>A challenge for the </a:t>
            </a:r>
            <a:r>
              <a:rPr lang="fr-FR" dirty="0" err="1">
                <a:highlight>
                  <a:srgbClr val="FFFF00"/>
                </a:highlight>
              </a:rPr>
              <a:t>gas</a:t>
            </a:r>
            <a:r>
              <a:rPr lang="fr-FR" dirty="0">
                <a:highlight>
                  <a:srgbClr val="FFFF00"/>
                </a:highlight>
              </a:rPr>
              <a:t> </a:t>
            </a:r>
            <a:r>
              <a:rPr lang="fr-FR" dirty="0" err="1">
                <a:highlight>
                  <a:srgbClr val="FFFF00"/>
                </a:highlight>
              </a:rPr>
              <a:t>industry</a:t>
            </a:r>
            <a:r>
              <a:rPr lang="fr-FR" dirty="0">
                <a:highlight>
                  <a:srgbClr val="FFFF00"/>
                </a:highlight>
              </a:rPr>
              <a:t> to </a:t>
            </a:r>
            <a:r>
              <a:rPr lang="fr-FR" dirty="0" err="1">
                <a:highlight>
                  <a:srgbClr val="FFFF00"/>
                </a:highlight>
              </a:rPr>
              <a:t>answer</a:t>
            </a:r>
            <a:r>
              <a:rPr lang="fr-FR" dirty="0">
                <a:highlight>
                  <a:srgbClr val="FFFF00"/>
                </a:highlight>
              </a:rPr>
              <a:t> to </a:t>
            </a:r>
            <a:r>
              <a:rPr lang="fr-FR" dirty="0" err="1">
                <a:highlight>
                  <a:srgbClr val="FFFF00"/>
                </a:highlight>
              </a:rPr>
              <a:t>climate</a:t>
            </a:r>
            <a:r>
              <a:rPr lang="fr-FR" dirty="0">
                <a:highlight>
                  <a:srgbClr val="FFFF00"/>
                </a:highlight>
              </a:rPr>
              <a:t> change and </a:t>
            </a:r>
            <a:r>
              <a:rPr lang="fr-FR" dirty="0" err="1">
                <a:highlight>
                  <a:srgbClr val="FFFF00"/>
                </a:highlight>
              </a:rPr>
              <a:t>rarefaction</a:t>
            </a:r>
            <a:endParaRPr lang="fr-FR" dirty="0">
              <a:highlight>
                <a:srgbClr val="FFFF00"/>
              </a:highlight>
            </a:endParaRPr>
          </a:p>
          <a:p>
            <a:pPr lvl="1"/>
            <a:r>
              <a:rPr lang="en-US" dirty="0">
                <a:highlight>
                  <a:srgbClr val="FFFF00"/>
                </a:highlight>
              </a:rPr>
              <a:t>New strategies and roadmaps defined by national governments and the </a:t>
            </a:r>
            <a:br>
              <a:rPr lang="en-US" dirty="0">
                <a:highlight>
                  <a:srgbClr val="FFFF00"/>
                </a:highlight>
              </a:rPr>
            </a:br>
            <a:r>
              <a:rPr lang="en-US" dirty="0">
                <a:highlight>
                  <a:srgbClr val="FFFF00"/>
                </a:highlight>
              </a:rPr>
              <a:t>EU for the development of hydrogen technologies</a:t>
            </a:r>
            <a:endParaRPr lang="fr-FR" dirty="0">
              <a:highlight>
                <a:srgbClr val="FFFF00"/>
              </a:highlight>
            </a:endParaRPr>
          </a:p>
          <a:p>
            <a:pPr lvl="1"/>
            <a:endParaRPr lang="fr-FR" dirty="0">
              <a:highlight>
                <a:srgbClr val="FFFF00"/>
              </a:highlight>
            </a:endParaRPr>
          </a:p>
          <a:p>
            <a:r>
              <a:rPr lang="fr-FR" dirty="0">
                <a:highlight>
                  <a:srgbClr val="FFFF00"/>
                </a:highlight>
              </a:rPr>
              <a:t>A </a:t>
            </a:r>
            <a:r>
              <a:rPr lang="fr-FR" dirty="0" err="1">
                <a:highlight>
                  <a:srgbClr val="FFFF00"/>
                </a:highlight>
              </a:rPr>
              <a:t>common</a:t>
            </a:r>
            <a:r>
              <a:rPr lang="fr-FR" dirty="0">
                <a:highlight>
                  <a:srgbClr val="FFFF00"/>
                </a:highlight>
              </a:rPr>
              <a:t> goal for </a:t>
            </a:r>
            <a:r>
              <a:rPr lang="fr-FR" dirty="0" err="1">
                <a:highlight>
                  <a:srgbClr val="FFFF00"/>
                </a:highlight>
              </a:rPr>
              <a:t>TSOs</a:t>
            </a:r>
            <a:endParaRPr lang="fr-FR" dirty="0">
              <a:highlight>
                <a:srgbClr val="FFFF00"/>
              </a:highlight>
            </a:endParaRPr>
          </a:p>
          <a:p>
            <a:pPr lvl="1"/>
            <a:r>
              <a:rPr lang="en-US" dirty="0">
                <a:highlight>
                  <a:srgbClr val="FFFF00"/>
                </a:highlight>
              </a:rPr>
              <a:t>31 </a:t>
            </a:r>
            <a:r>
              <a:rPr lang="en-US" dirty="0" err="1">
                <a:highlight>
                  <a:srgbClr val="FFFF00"/>
                </a:highlight>
              </a:rPr>
              <a:t>european</a:t>
            </a:r>
            <a:r>
              <a:rPr lang="en-US" dirty="0">
                <a:highlight>
                  <a:srgbClr val="FFFF00"/>
                </a:highlight>
              </a:rPr>
              <a:t> energy infrastructure operators </a:t>
            </a:r>
            <a:br>
              <a:rPr lang="en-US" dirty="0">
                <a:highlight>
                  <a:srgbClr val="FFFF00"/>
                </a:highlight>
              </a:rPr>
            </a:br>
            <a:r>
              <a:rPr lang="en-US" dirty="0">
                <a:highlight>
                  <a:srgbClr val="FFFF00"/>
                </a:highlight>
              </a:rPr>
              <a:t>are creating the European Hydrogen Backbone (EHB)</a:t>
            </a:r>
          </a:p>
          <a:p>
            <a:pPr lvl="1"/>
            <a:r>
              <a:rPr lang="fr-FR" dirty="0">
                <a:highlight>
                  <a:srgbClr val="FFFF00"/>
                </a:highlight>
              </a:rPr>
              <a:t>Roadmap up to 2040</a:t>
            </a:r>
          </a:p>
          <a:p>
            <a:pPr lvl="1"/>
            <a:r>
              <a:rPr lang="en-US" dirty="0">
                <a:highlight>
                  <a:srgbClr val="FFFF00"/>
                </a:highlight>
              </a:rPr>
              <a:t>53,000 km based on using 60% of repurposed </a:t>
            </a:r>
            <a:br>
              <a:rPr lang="en-US" dirty="0">
                <a:highlight>
                  <a:srgbClr val="FFFF00"/>
                </a:highlight>
              </a:rPr>
            </a:br>
            <a:r>
              <a:rPr lang="en-US" dirty="0">
                <a:highlight>
                  <a:srgbClr val="FFFF00"/>
                </a:highlight>
              </a:rPr>
              <a:t>natural gas pipelines and 40% new pipelines </a:t>
            </a:r>
          </a:p>
          <a:p>
            <a:pPr lvl="1"/>
            <a:r>
              <a:rPr lang="fr-FR" dirty="0">
                <a:highlight>
                  <a:srgbClr val="FFFF00"/>
                </a:highlight>
              </a:rPr>
              <a:t>Investments </a:t>
            </a:r>
            <a:r>
              <a:rPr lang="fr-FR" dirty="0" err="1">
                <a:highlight>
                  <a:srgbClr val="FFFF00"/>
                </a:highlight>
              </a:rPr>
              <a:t>from</a:t>
            </a:r>
            <a:r>
              <a:rPr lang="fr-FR" dirty="0">
                <a:highlight>
                  <a:srgbClr val="FFFF00"/>
                </a:highlight>
              </a:rPr>
              <a:t> 80 to 140 billions € (70 to 125 b£)</a:t>
            </a:r>
          </a:p>
          <a:p>
            <a:pPr lvl="1"/>
            <a:endParaRPr lang="fr-FR" dirty="0"/>
          </a:p>
          <a:p>
            <a:endParaRPr lang="fr-FR" dirty="0"/>
          </a:p>
        </p:txBody>
      </p:sp>
      <p:sp>
        <p:nvSpPr>
          <p:cNvPr id="3" name="Espace réservé de la date 2">
            <a:extLst>
              <a:ext uri="{FF2B5EF4-FFF2-40B4-BE49-F238E27FC236}">
                <a16:creationId xmlns:a16="http://schemas.microsoft.com/office/drawing/2014/main" id="{249C0937-08AE-4C5B-B9DA-E1DABADBEE0F}"/>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4" name="Espace réservé du pied de page 3">
            <a:extLst>
              <a:ext uri="{FF2B5EF4-FFF2-40B4-BE49-F238E27FC236}">
                <a16:creationId xmlns:a16="http://schemas.microsoft.com/office/drawing/2014/main" id="{181D28DF-110B-42A0-BEF4-2D58B769E358}"/>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6DDEEE16-CE90-458F-B69A-24F5734B411E}"/>
              </a:ext>
            </a:extLst>
          </p:cNvPr>
          <p:cNvSpPr>
            <a:spLocks noGrp="1"/>
          </p:cNvSpPr>
          <p:nvPr>
            <p:ph type="sldNum" sz="quarter" idx="12"/>
          </p:nvPr>
        </p:nvSpPr>
        <p:spPr/>
        <p:txBody>
          <a:bodyPr/>
          <a:lstStyle/>
          <a:p>
            <a:fld id="{67C35F49-E104-8448-9360-09FE91278B5B}" type="slidenum">
              <a:rPr lang="fr-FR" smtClean="0"/>
              <a:t>4</a:t>
            </a:fld>
            <a:endParaRPr lang="fr-FR"/>
          </a:p>
        </p:txBody>
      </p:sp>
      <p:sp>
        <p:nvSpPr>
          <p:cNvPr id="6" name="Espace réservé du contenu 5">
            <a:extLst>
              <a:ext uri="{FF2B5EF4-FFF2-40B4-BE49-F238E27FC236}">
                <a16:creationId xmlns:a16="http://schemas.microsoft.com/office/drawing/2014/main" id="{DDFE2C60-23CF-48DE-BBAB-A81FA2609BFB}"/>
              </a:ext>
            </a:extLst>
          </p:cNvPr>
          <p:cNvSpPr>
            <a:spLocks noGrp="1"/>
          </p:cNvSpPr>
          <p:nvPr>
            <p:ph idx="13"/>
          </p:nvPr>
        </p:nvSpPr>
        <p:spPr/>
        <p:txBody>
          <a:bodyPr/>
          <a:lstStyle/>
          <a:p>
            <a:endParaRPr lang="fr-FR" dirty="0"/>
          </a:p>
        </p:txBody>
      </p:sp>
      <p:sp>
        <p:nvSpPr>
          <p:cNvPr id="7" name="Titre 6">
            <a:extLst>
              <a:ext uri="{FF2B5EF4-FFF2-40B4-BE49-F238E27FC236}">
                <a16:creationId xmlns:a16="http://schemas.microsoft.com/office/drawing/2014/main" id="{8D3E6279-0AFD-4D1C-A524-EBDB28404D61}"/>
              </a:ext>
            </a:extLst>
          </p:cNvPr>
          <p:cNvSpPr>
            <a:spLocks noGrp="1"/>
          </p:cNvSpPr>
          <p:nvPr>
            <p:ph type="title"/>
          </p:nvPr>
        </p:nvSpPr>
        <p:spPr/>
        <p:txBody>
          <a:bodyPr/>
          <a:lstStyle/>
          <a:p>
            <a:r>
              <a:rPr lang="fr-FR" dirty="0"/>
              <a:t>GRTgaz in few </a:t>
            </a:r>
            <a:r>
              <a:rPr lang="fr-FR" dirty="0" err="1"/>
              <a:t>words</a:t>
            </a:r>
            <a:endParaRPr lang="fr-FR" dirty="0"/>
          </a:p>
        </p:txBody>
      </p:sp>
      <p:pic>
        <p:nvPicPr>
          <p:cNvPr id="8" name="Image 7">
            <a:extLst>
              <a:ext uri="{FF2B5EF4-FFF2-40B4-BE49-F238E27FC236}">
                <a16:creationId xmlns:a16="http://schemas.microsoft.com/office/drawing/2014/main" id="{0DAD2F42-1A27-4D23-A289-DB4DE62A48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8675" y="2750414"/>
            <a:ext cx="3506099" cy="3905962"/>
          </a:xfrm>
          <a:prstGeom prst="rect">
            <a:avLst/>
          </a:prstGeom>
        </p:spPr>
      </p:pic>
      <p:sp>
        <p:nvSpPr>
          <p:cNvPr id="9" name="Text Box 2">
            <a:extLst>
              <a:ext uri="{FF2B5EF4-FFF2-40B4-BE49-F238E27FC236}">
                <a16:creationId xmlns:a16="http://schemas.microsoft.com/office/drawing/2014/main" id="{BE55A7EF-D724-408A-BDF1-9420D3467D5A}"/>
              </a:ext>
            </a:extLst>
          </p:cNvPr>
          <p:cNvSpPr txBox="1">
            <a:spLocks noChangeArrowheads="1"/>
          </p:cNvSpPr>
          <p:nvPr/>
        </p:nvSpPr>
        <p:spPr bwMode="auto">
          <a:xfrm>
            <a:off x="8818562" y="6656376"/>
            <a:ext cx="3051175" cy="1384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pPr algn="ctr">
              <a:spcBef>
                <a:spcPts val="600"/>
              </a:spcBef>
              <a:spcAft>
                <a:spcPts val="600"/>
              </a:spcAft>
            </a:pPr>
            <a:r>
              <a:rPr lang="en-GB" sz="900" i="1" dirty="0">
                <a:effectLst/>
                <a:latin typeface="Times New Roman" panose="02020603050405020304" pitchFamily="18" charset="0"/>
                <a:ea typeface="SimSun" panose="02010600030101010101" pitchFamily="2" charset="-122"/>
                <a:cs typeface="Arial" panose="020B0604020202020204" pitchFamily="34" charset="0"/>
              </a:rPr>
              <a:t>European Hydrogen Backbone</a:t>
            </a:r>
            <a:r>
              <a:rPr lang="en-GB" sz="900" i="1" dirty="0">
                <a:latin typeface="Times New Roman" panose="02020603050405020304" pitchFamily="18" charset="0"/>
                <a:ea typeface="SimSun" panose="02010600030101010101" pitchFamily="2" charset="-122"/>
                <a:cs typeface="Arial" panose="020B0604020202020204" pitchFamily="34" charset="0"/>
              </a:rPr>
              <a:t> (</a:t>
            </a:r>
            <a:r>
              <a:rPr lang="en-GB" sz="900" i="1" dirty="0">
                <a:effectLst/>
                <a:latin typeface="Times New Roman" panose="02020603050405020304" pitchFamily="18" charset="0"/>
                <a:ea typeface="SimSun" panose="02010600030101010101" pitchFamily="2" charset="-122"/>
                <a:cs typeface="Arial" panose="020B0604020202020204" pitchFamily="34" charset="0"/>
              </a:rPr>
              <a:t>2022)</a:t>
            </a:r>
            <a:endParaRPr lang="fr-FR" sz="1000" dirty="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8106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36B88AF-35E1-4858-A37E-A4A84784672F}"/>
              </a:ext>
            </a:extLst>
          </p:cNvPr>
          <p:cNvSpPr>
            <a:spLocks noGrp="1"/>
          </p:cNvSpPr>
          <p:nvPr>
            <p:ph idx="1"/>
          </p:nvPr>
        </p:nvSpPr>
        <p:spPr/>
        <p:txBody>
          <a:bodyPr/>
          <a:lstStyle/>
          <a:p>
            <a:r>
              <a:rPr lang="fr-FR" dirty="0" err="1"/>
              <a:t>Internal</a:t>
            </a:r>
            <a:r>
              <a:rPr lang="fr-FR" dirty="0"/>
              <a:t> </a:t>
            </a:r>
            <a:r>
              <a:rPr lang="fr-FR" dirty="0" err="1"/>
              <a:t>policy</a:t>
            </a:r>
            <a:r>
              <a:rPr lang="fr-FR" dirty="0"/>
              <a:t> to </a:t>
            </a:r>
            <a:r>
              <a:rPr lang="fr-FR" dirty="0" err="1"/>
              <a:t>reduce</a:t>
            </a:r>
            <a:r>
              <a:rPr lang="fr-FR" dirty="0"/>
              <a:t> GHG </a:t>
            </a:r>
            <a:r>
              <a:rPr lang="fr-FR" dirty="0" err="1"/>
              <a:t>emissions</a:t>
            </a:r>
            <a:endParaRPr lang="fr-FR" dirty="0"/>
          </a:p>
          <a:p>
            <a:pPr lvl="1"/>
            <a:r>
              <a:rPr lang="fr-FR" dirty="0" err="1"/>
              <a:t>GRTaz</a:t>
            </a:r>
            <a:r>
              <a:rPr lang="fr-FR" dirty="0"/>
              <a:t> </a:t>
            </a:r>
            <a:r>
              <a:rPr lang="fr-FR" dirty="0" err="1"/>
              <a:t>defined</a:t>
            </a:r>
            <a:r>
              <a:rPr lang="fr-FR" dirty="0"/>
              <a:t> a </a:t>
            </a:r>
            <a:r>
              <a:rPr lang="fr-FR" dirty="0" err="1"/>
              <a:t>trajectory</a:t>
            </a:r>
            <a:r>
              <a:rPr lang="fr-FR" dirty="0"/>
              <a:t> to follow COP 21 agreement objectives</a:t>
            </a:r>
          </a:p>
          <a:p>
            <a:pPr lvl="2"/>
            <a:endParaRPr lang="fr-FR" dirty="0"/>
          </a:p>
          <a:p>
            <a:pPr lvl="1"/>
            <a:r>
              <a:rPr lang="fr-FR" dirty="0"/>
              <a:t>To </a:t>
            </a:r>
            <a:r>
              <a:rPr lang="fr-FR" dirty="0" err="1"/>
              <a:t>achieve</a:t>
            </a:r>
            <a:r>
              <a:rPr lang="fr-FR" dirty="0"/>
              <a:t> </a:t>
            </a:r>
            <a:r>
              <a:rPr lang="fr-FR" dirty="0" err="1"/>
              <a:t>these</a:t>
            </a:r>
            <a:r>
              <a:rPr lang="fr-FR" dirty="0"/>
              <a:t> objectives </a:t>
            </a:r>
            <a:r>
              <a:rPr lang="fr-FR" dirty="0" err="1"/>
              <a:t>Methane</a:t>
            </a:r>
            <a:r>
              <a:rPr lang="fr-FR" dirty="0"/>
              <a:t> </a:t>
            </a:r>
            <a:r>
              <a:rPr lang="fr-FR" dirty="0" err="1"/>
              <a:t>emissions</a:t>
            </a:r>
            <a:r>
              <a:rPr lang="fr-FR" dirty="0"/>
              <a:t> </a:t>
            </a:r>
            <a:r>
              <a:rPr lang="fr-FR" dirty="0" err="1"/>
              <a:t>is</a:t>
            </a:r>
            <a:r>
              <a:rPr lang="fr-FR" dirty="0"/>
              <a:t> a </a:t>
            </a:r>
            <a:r>
              <a:rPr lang="fr-FR" dirty="0" err="1"/>
              <a:t>priority</a:t>
            </a:r>
            <a:endParaRPr lang="fr-FR" dirty="0"/>
          </a:p>
          <a:p>
            <a:pPr lvl="2"/>
            <a:r>
              <a:rPr lang="fr-FR" dirty="0" err="1"/>
              <a:t>Methane</a:t>
            </a:r>
            <a:r>
              <a:rPr lang="fr-FR" dirty="0"/>
              <a:t> </a:t>
            </a:r>
            <a:r>
              <a:rPr lang="fr-FR" dirty="0" err="1"/>
              <a:t>is</a:t>
            </a:r>
            <a:r>
              <a:rPr lang="fr-FR" dirty="0"/>
              <a:t> about 45% of scope 1 and scope 2 </a:t>
            </a:r>
            <a:r>
              <a:rPr lang="fr-FR" dirty="0" err="1"/>
              <a:t>emissions</a:t>
            </a:r>
            <a:r>
              <a:rPr lang="fr-FR" dirty="0"/>
              <a:t> in 2019</a:t>
            </a:r>
          </a:p>
          <a:p>
            <a:pPr lvl="2"/>
            <a:r>
              <a:rPr lang="fr-FR" dirty="0" err="1"/>
              <a:t>Reinforcement</a:t>
            </a:r>
            <a:r>
              <a:rPr lang="fr-FR" dirty="0"/>
              <a:t> of the use of </a:t>
            </a:r>
            <a:r>
              <a:rPr lang="fr-FR" b="1" dirty="0" err="1"/>
              <a:t>gas</a:t>
            </a:r>
            <a:r>
              <a:rPr lang="fr-FR" b="1" dirty="0"/>
              <a:t> booster </a:t>
            </a:r>
            <a:r>
              <a:rPr lang="fr-FR" dirty="0"/>
              <a:t>technique (</a:t>
            </a:r>
            <a:r>
              <a:rPr lang="fr-FR" dirty="0" err="1"/>
              <a:t>used</a:t>
            </a:r>
            <a:r>
              <a:rPr lang="fr-FR" dirty="0"/>
              <a:t> </a:t>
            </a:r>
            <a:r>
              <a:rPr lang="fr-FR" dirty="0" err="1"/>
              <a:t>since</a:t>
            </a:r>
            <a:r>
              <a:rPr lang="fr-FR" dirty="0"/>
              <a:t> 2009): </a:t>
            </a:r>
            <a:br>
              <a:rPr lang="fr-FR" dirty="0"/>
            </a:br>
            <a:r>
              <a:rPr lang="fr-FR" dirty="0" err="1"/>
              <a:t>now</a:t>
            </a:r>
            <a:r>
              <a:rPr lang="fr-FR" dirty="0"/>
              <a:t> 90% of </a:t>
            </a:r>
            <a:r>
              <a:rPr lang="fr-FR" dirty="0" err="1"/>
              <a:t>gas</a:t>
            </a:r>
            <a:r>
              <a:rPr lang="fr-FR" dirty="0"/>
              <a:t> </a:t>
            </a:r>
            <a:r>
              <a:rPr lang="fr-FR" dirty="0" err="1"/>
              <a:t>is</a:t>
            </a:r>
            <a:r>
              <a:rPr lang="fr-FR" dirty="0"/>
              <a:t> </a:t>
            </a:r>
            <a:r>
              <a:rPr lang="fr-FR" dirty="0" err="1"/>
              <a:t>recovered</a:t>
            </a:r>
            <a:r>
              <a:rPr lang="fr-FR" dirty="0"/>
              <a:t> </a:t>
            </a:r>
          </a:p>
          <a:p>
            <a:pPr lvl="2"/>
            <a:r>
              <a:rPr lang="fr-FR" b="1" dirty="0" err="1"/>
              <a:t>Flaring</a:t>
            </a:r>
            <a:r>
              <a:rPr lang="fr-FR" dirty="0"/>
              <a:t> of </a:t>
            </a:r>
            <a:r>
              <a:rPr lang="fr-FR" dirty="0" err="1"/>
              <a:t>most</a:t>
            </a:r>
            <a:r>
              <a:rPr lang="fr-FR" dirty="0"/>
              <a:t> of the </a:t>
            </a:r>
            <a:r>
              <a:rPr lang="fr-FR" dirty="0" err="1"/>
              <a:t>other</a:t>
            </a:r>
            <a:r>
              <a:rPr lang="fr-FR" dirty="0"/>
              <a:t> releases: GHG </a:t>
            </a:r>
            <a:r>
              <a:rPr lang="fr-FR" dirty="0" err="1"/>
              <a:t>reduction</a:t>
            </a:r>
            <a:r>
              <a:rPr lang="fr-FR" dirty="0"/>
              <a:t> factor of 25</a:t>
            </a:r>
          </a:p>
          <a:p>
            <a:pPr lvl="2"/>
            <a:endParaRPr lang="fr-FR" dirty="0"/>
          </a:p>
          <a:p>
            <a:pPr lvl="1"/>
            <a:r>
              <a:rPr lang="fr-FR" dirty="0"/>
              <a:t>Energy </a:t>
            </a:r>
            <a:r>
              <a:rPr lang="fr-FR" dirty="0" err="1"/>
              <a:t>consumption</a:t>
            </a:r>
            <a:r>
              <a:rPr lang="fr-FR" dirty="0"/>
              <a:t> management </a:t>
            </a:r>
            <a:r>
              <a:rPr lang="fr-FR" dirty="0" err="1"/>
              <a:t>is</a:t>
            </a:r>
            <a:r>
              <a:rPr lang="fr-FR" dirty="0"/>
              <a:t> </a:t>
            </a:r>
            <a:r>
              <a:rPr lang="fr-FR" dirty="0" err="1"/>
              <a:t>another</a:t>
            </a:r>
            <a:r>
              <a:rPr lang="fr-FR" dirty="0"/>
              <a:t> key </a:t>
            </a:r>
          </a:p>
          <a:p>
            <a:pPr lvl="2"/>
            <a:r>
              <a:rPr lang="en-US" dirty="0"/>
              <a:t>ISO 50001 certification for its energy performance and consumption </a:t>
            </a:r>
          </a:p>
          <a:p>
            <a:pPr lvl="2"/>
            <a:r>
              <a:rPr lang="en-US" dirty="0"/>
              <a:t>ISO 14001 environment certification for all its compressor stations</a:t>
            </a:r>
          </a:p>
          <a:p>
            <a:pPr lvl="2"/>
            <a:endParaRPr lang="fr-FR" dirty="0"/>
          </a:p>
          <a:p>
            <a:pPr lvl="1"/>
            <a:r>
              <a:rPr lang="fr-FR" dirty="0" err="1"/>
              <a:t>Fruitful</a:t>
            </a:r>
            <a:r>
              <a:rPr lang="fr-FR" dirty="0"/>
              <a:t> effort to </a:t>
            </a:r>
            <a:r>
              <a:rPr lang="fr-FR" dirty="0" err="1"/>
              <a:t>be</a:t>
            </a:r>
            <a:r>
              <a:rPr lang="fr-FR" dirty="0"/>
              <a:t> </a:t>
            </a:r>
            <a:r>
              <a:rPr lang="fr-FR" dirty="0" err="1"/>
              <a:t>continued</a:t>
            </a:r>
            <a:endParaRPr lang="fr-FR" dirty="0"/>
          </a:p>
          <a:p>
            <a:pPr lvl="2"/>
            <a:r>
              <a:rPr lang="fr-FR" dirty="0"/>
              <a:t>2016 to 2019: -43% of GHG </a:t>
            </a:r>
            <a:r>
              <a:rPr lang="fr-FR" dirty="0" err="1"/>
              <a:t>emissions</a:t>
            </a:r>
            <a:endParaRPr lang="fr-FR" dirty="0"/>
          </a:p>
          <a:p>
            <a:pPr lvl="2"/>
            <a:r>
              <a:rPr lang="fr-FR" dirty="0"/>
              <a:t>2019 to 2021: -30.5 % of GHG </a:t>
            </a:r>
            <a:r>
              <a:rPr lang="fr-FR" dirty="0" err="1"/>
              <a:t>emissions</a:t>
            </a:r>
            <a:endParaRPr lang="fr-FR" dirty="0"/>
          </a:p>
        </p:txBody>
      </p:sp>
      <p:sp>
        <p:nvSpPr>
          <p:cNvPr id="3" name="Espace réservé de la date 2">
            <a:extLst>
              <a:ext uri="{FF2B5EF4-FFF2-40B4-BE49-F238E27FC236}">
                <a16:creationId xmlns:a16="http://schemas.microsoft.com/office/drawing/2014/main" id="{249C0937-08AE-4C5B-B9DA-E1DABADBEE0F}"/>
              </a:ext>
            </a:extLst>
          </p:cNvPr>
          <p:cNvSpPr>
            <a:spLocks noGrp="1"/>
          </p:cNvSpPr>
          <p:nvPr>
            <p:ph type="dt" sz="half" idx="10"/>
          </p:nvPr>
        </p:nvSpPr>
        <p:spPr/>
        <p:txBody>
          <a:bodyPr/>
          <a:lstStyle/>
          <a:p>
            <a:fld id="{263B0606-2D3D-4946-B61D-706B6977CEAE}" type="datetime3">
              <a:rPr lang="fr-FR" smtClean="0"/>
              <a:t>02.11.22</a:t>
            </a:fld>
            <a:endParaRPr lang="fr-FR" dirty="0"/>
          </a:p>
        </p:txBody>
      </p:sp>
      <p:sp>
        <p:nvSpPr>
          <p:cNvPr id="4" name="Espace réservé du pied de page 3">
            <a:extLst>
              <a:ext uri="{FF2B5EF4-FFF2-40B4-BE49-F238E27FC236}">
                <a16:creationId xmlns:a16="http://schemas.microsoft.com/office/drawing/2014/main" id="{181D28DF-110B-42A0-BEF4-2D58B769E358}"/>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6DDEEE16-CE90-458F-B69A-24F5734B411E}"/>
              </a:ext>
            </a:extLst>
          </p:cNvPr>
          <p:cNvSpPr>
            <a:spLocks noGrp="1"/>
          </p:cNvSpPr>
          <p:nvPr>
            <p:ph type="sldNum" sz="quarter" idx="12"/>
          </p:nvPr>
        </p:nvSpPr>
        <p:spPr/>
        <p:txBody>
          <a:bodyPr/>
          <a:lstStyle/>
          <a:p>
            <a:fld id="{67C35F49-E104-8448-9360-09FE91278B5B}" type="slidenum">
              <a:rPr lang="fr-FR" smtClean="0"/>
              <a:t>5</a:t>
            </a:fld>
            <a:endParaRPr lang="fr-FR"/>
          </a:p>
        </p:txBody>
      </p:sp>
      <p:sp>
        <p:nvSpPr>
          <p:cNvPr id="7" name="Titre 6">
            <a:extLst>
              <a:ext uri="{FF2B5EF4-FFF2-40B4-BE49-F238E27FC236}">
                <a16:creationId xmlns:a16="http://schemas.microsoft.com/office/drawing/2014/main" id="{8D3E6279-0AFD-4D1C-A524-EBDB28404D61}"/>
              </a:ext>
            </a:extLst>
          </p:cNvPr>
          <p:cNvSpPr>
            <a:spLocks noGrp="1"/>
          </p:cNvSpPr>
          <p:nvPr>
            <p:ph type="title"/>
          </p:nvPr>
        </p:nvSpPr>
        <p:spPr/>
        <p:txBody>
          <a:bodyPr/>
          <a:lstStyle/>
          <a:p>
            <a:r>
              <a:rPr lang="en-US" dirty="0" err="1"/>
              <a:t>GRTgaz</a:t>
            </a:r>
            <a:r>
              <a:rPr lang="en-US" dirty="0"/>
              <a:t>: commitment to limit greenhouse gas emissions</a:t>
            </a:r>
            <a:endParaRPr lang="fr-FR" dirty="0"/>
          </a:p>
        </p:txBody>
      </p:sp>
      <p:pic>
        <p:nvPicPr>
          <p:cNvPr id="10" name="Espace réservé du contenu 9" descr="Une image contenant herbe, ciel, extérieur, arbre&#10;&#10;Description générée automatiquement">
            <a:extLst>
              <a:ext uri="{FF2B5EF4-FFF2-40B4-BE49-F238E27FC236}">
                <a16:creationId xmlns:a16="http://schemas.microsoft.com/office/drawing/2014/main" id="{B39986AC-45B8-45CE-B57F-1FF961EB019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8828087" y="4542679"/>
            <a:ext cx="2654600" cy="1990950"/>
          </a:xfrm>
        </p:spPr>
      </p:pic>
      <p:pic>
        <p:nvPicPr>
          <p:cNvPr id="11" name="Image 10">
            <a:extLst>
              <a:ext uri="{FF2B5EF4-FFF2-40B4-BE49-F238E27FC236}">
                <a16:creationId xmlns:a16="http://schemas.microsoft.com/office/drawing/2014/main" id="{42732C9B-1113-4734-AB01-C78BFF8B4F8B}"/>
              </a:ext>
            </a:extLst>
          </p:cNvPr>
          <p:cNvPicPr>
            <a:picLocks noChangeAspect="1"/>
          </p:cNvPicPr>
          <p:nvPr/>
        </p:nvPicPr>
        <p:blipFill>
          <a:blip r:embed="rId3"/>
          <a:stretch>
            <a:fillRect/>
          </a:stretch>
        </p:blipFill>
        <p:spPr>
          <a:xfrm>
            <a:off x="8122757" y="2059270"/>
            <a:ext cx="3746980" cy="1990950"/>
          </a:xfrm>
          <a:prstGeom prst="rect">
            <a:avLst/>
          </a:prstGeom>
        </p:spPr>
      </p:pic>
    </p:spTree>
    <p:extLst>
      <p:ext uri="{BB962C8B-B14F-4D97-AF65-F5344CB8AC3E}">
        <p14:creationId xmlns:p14="http://schemas.microsoft.com/office/powerpoint/2010/main" val="906889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36B88AF-35E1-4858-A37E-A4A84784672F}"/>
              </a:ext>
            </a:extLst>
          </p:cNvPr>
          <p:cNvSpPr>
            <a:spLocks noGrp="1"/>
          </p:cNvSpPr>
          <p:nvPr>
            <p:ph idx="1"/>
          </p:nvPr>
        </p:nvSpPr>
        <p:spPr/>
        <p:txBody>
          <a:bodyPr/>
          <a:lstStyle/>
          <a:p>
            <a:r>
              <a:rPr lang="fr-FR" dirty="0" err="1"/>
              <a:t>Depressurisation</a:t>
            </a:r>
            <a:r>
              <a:rPr lang="fr-FR" dirty="0"/>
              <a:t> </a:t>
            </a:r>
            <a:r>
              <a:rPr lang="fr-FR" dirty="0" err="1"/>
              <a:t>outside</a:t>
            </a:r>
            <a:r>
              <a:rPr lang="fr-FR" dirty="0"/>
              <a:t> normal </a:t>
            </a:r>
            <a:r>
              <a:rPr lang="fr-FR" dirty="0" err="1"/>
              <a:t>operations</a:t>
            </a:r>
            <a:endParaRPr lang="fr-FR" dirty="0"/>
          </a:p>
          <a:p>
            <a:pPr lvl="1"/>
            <a:r>
              <a:rPr lang="fr-FR" dirty="0" err="1"/>
              <a:t>Two</a:t>
            </a:r>
            <a:r>
              <a:rPr lang="fr-FR" dirty="0"/>
              <a:t> main scenarios</a:t>
            </a:r>
          </a:p>
          <a:p>
            <a:pPr lvl="2"/>
            <a:r>
              <a:rPr lang="fr-FR" dirty="0"/>
              <a:t>Pressure </a:t>
            </a:r>
            <a:r>
              <a:rPr lang="fr-FR" dirty="0" err="1"/>
              <a:t>exceedance</a:t>
            </a:r>
            <a:r>
              <a:rPr lang="fr-FR" dirty="0"/>
              <a:t> on </a:t>
            </a:r>
            <a:r>
              <a:rPr lang="fr-FR" dirty="0" err="1"/>
              <a:t>gas</a:t>
            </a:r>
            <a:r>
              <a:rPr lang="fr-FR" dirty="0"/>
              <a:t> network</a:t>
            </a:r>
          </a:p>
          <a:p>
            <a:pPr lvl="2"/>
            <a:r>
              <a:rPr lang="fr-FR" dirty="0"/>
              <a:t>Gas </a:t>
            </a:r>
            <a:r>
              <a:rPr lang="fr-FR" dirty="0" err="1"/>
              <a:t>detection</a:t>
            </a:r>
            <a:r>
              <a:rPr lang="fr-FR" dirty="0"/>
              <a:t> in </a:t>
            </a:r>
            <a:r>
              <a:rPr lang="fr-FR" dirty="0" err="1"/>
              <a:t>compressor</a:t>
            </a:r>
            <a:r>
              <a:rPr lang="fr-FR" dirty="0"/>
              <a:t> hall</a:t>
            </a:r>
          </a:p>
          <a:p>
            <a:pPr lvl="1"/>
            <a:endParaRPr lang="fr-FR" dirty="0"/>
          </a:p>
          <a:p>
            <a:pPr lvl="1"/>
            <a:r>
              <a:rPr lang="en-US" dirty="0"/>
              <a:t>Outside GHG emissions a potential risk to study </a:t>
            </a:r>
          </a:p>
          <a:p>
            <a:pPr lvl="2"/>
            <a:r>
              <a:rPr lang="en-US" dirty="0"/>
              <a:t>Local authorities ask about steel fragilization after these sudden depressurization</a:t>
            </a:r>
          </a:p>
          <a:p>
            <a:pPr lvl="2"/>
            <a:r>
              <a:rPr lang="en-US" dirty="0"/>
              <a:t>From several tens of bars to ambient pressure </a:t>
            </a:r>
          </a:p>
          <a:p>
            <a:pPr lvl="2"/>
            <a:r>
              <a:rPr lang="en-US" dirty="0"/>
              <a:t>Released gas cool down pipe walls</a:t>
            </a:r>
          </a:p>
          <a:p>
            <a:pPr lvl="2"/>
            <a:r>
              <a:rPr lang="en-US" dirty="0" err="1"/>
              <a:t>GRTgaz</a:t>
            </a:r>
            <a:r>
              <a:rPr lang="en-US" dirty="0"/>
              <a:t> must demonstrate that pipe wall temperature may not be lower than </a:t>
            </a:r>
            <a:br>
              <a:rPr lang="en-US" dirty="0"/>
            </a:br>
            <a:r>
              <a:rPr lang="en-US" dirty="0"/>
              <a:t>the limit allowed for steel integrity</a:t>
            </a:r>
          </a:p>
          <a:p>
            <a:pPr lvl="2"/>
            <a:r>
              <a:rPr lang="en-US" dirty="0"/>
              <a:t>Aim : avoid a steel fragilization that could cause an uncontrolled gas release along </a:t>
            </a:r>
            <a:br>
              <a:rPr lang="en-US" dirty="0"/>
            </a:br>
            <a:r>
              <a:rPr lang="en-US" dirty="0"/>
              <a:t>the feed gas and vent lines</a:t>
            </a:r>
          </a:p>
          <a:p>
            <a:pPr lvl="2"/>
            <a:endParaRPr lang="en-US" dirty="0"/>
          </a:p>
        </p:txBody>
      </p:sp>
      <p:sp>
        <p:nvSpPr>
          <p:cNvPr id="3" name="Espace réservé de la date 2">
            <a:extLst>
              <a:ext uri="{FF2B5EF4-FFF2-40B4-BE49-F238E27FC236}">
                <a16:creationId xmlns:a16="http://schemas.microsoft.com/office/drawing/2014/main" id="{249C0937-08AE-4C5B-B9DA-E1DABADBEE0F}"/>
              </a:ext>
            </a:extLst>
          </p:cNvPr>
          <p:cNvSpPr>
            <a:spLocks noGrp="1"/>
          </p:cNvSpPr>
          <p:nvPr>
            <p:ph type="dt" sz="half" idx="10"/>
          </p:nvPr>
        </p:nvSpPr>
        <p:spPr/>
        <p:txBody>
          <a:bodyPr/>
          <a:lstStyle/>
          <a:p>
            <a:fld id="{263B0606-2D3D-4946-B61D-706B6977CEAE}" type="datetime3">
              <a:rPr lang="fr-FR" smtClean="0"/>
              <a:t>02.11.22</a:t>
            </a:fld>
            <a:endParaRPr lang="fr-FR" dirty="0"/>
          </a:p>
        </p:txBody>
      </p:sp>
      <p:sp>
        <p:nvSpPr>
          <p:cNvPr id="4" name="Espace réservé du pied de page 3">
            <a:extLst>
              <a:ext uri="{FF2B5EF4-FFF2-40B4-BE49-F238E27FC236}">
                <a16:creationId xmlns:a16="http://schemas.microsoft.com/office/drawing/2014/main" id="{181D28DF-110B-42A0-BEF4-2D58B769E358}"/>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6DDEEE16-CE90-458F-B69A-24F5734B411E}"/>
              </a:ext>
            </a:extLst>
          </p:cNvPr>
          <p:cNvSpPr>
            <a:spLocks noGrp="1"/>
          </p:cNvSpPr>
          <p:nvPr>
            <p:ph type="sldNum" sz="quarter" idx="12"/>
          </p:nvPr>
        </p:nvSpPr>
        <p:spPr/>
        <p:txBody>
          <a:bodyPr/>
          <a:lstStyle/>
          <a:p>
            <a:fld id="{67C35F49-E104-8448-9360-09FE91278B5B}" type="slidenum">
              <a:rPr lang="fr-FR" smtClean="0"/>
              <a:t>6</a:t>
            </a:fld>
            <a:endParaRPr lang="fr-FR"/>
          </a:p>
        </p:txBody>
      </p:sp>
      <p:sp>
        <p:nvSpPr>
          <p:cNvPr id="7" name="Titre 6">
            <a:extLst>
              <a:ext uri="{FF2B5EF4-FFF2-40B4-BE49-F238E27FC236}">
                <a16:creationId xmlns:a16="http://schemas.microsoft.com/office/drawing/2014/main" id="{8D3E6279-0AFD-4D1C-A524-EBDB28404D61}"/>
              </a:ext>
            </a:extLst>
          </p:cNvPr>
          <p:cNvSpPr>
            <a:spLocks noGrp="1"/>
          </p:cNvSpPr>
          <p:nvPr>
            <p:ph type="title"/>
          </p:nvPr>
        </p:nvSpPr>
        <p:spPr/>
        <p:txBody>
          <a:bodyPr/>
          <a:lstStyle/>
          <a:p>
            <a:r>
              <a:rPr lang="en-US" dirty="0"/>
              <a:t>Emissions for emergency reasons</a:t>
            </a:r>
            <a:endParaRPr lang="fr-FR" dirty="0"/>
          </a:p>
        </p:txBody>
      </p:sp>
      <p:sp>
        <p:nvSpPr>
          <p:cNvPr id="8" name="Espace réservé du contenu 7">
            <a:extLst>
              <a:ext uri="{FF2B5EF4-FFF2-40B4-BE49-F238E27FC236}">
                <a16:creationId xmlns:a16="http://schemas.microsoft.com/office/drawing/2014/main" id="{2124DD76-2B26-46FC-86DD-9D1E1D494018}"/>
              </a:ext>
            </a:extLst>
          </p:cNvPr>
          <p:cNvSpPr>
            <a:spLocks noGrp="1"/>
          </p:cNvSpPr>
          <p:nvPr>
            <p:ph idx="13"/>
          </p:nvPr>
        </p:nvSpPr>
        <p:spPr/>
        <p:txBody>
          <a:bodyPr/>
          <a:lstStyle/>
          <a:p>
            <a:endParaRPr lang="fr-FR"/>
          </a:p>
        </p:txBody>
      </p:sp>
    </p:spTree>
    <p:extLst>
      <p:ext uri="{BB962C8B-B14F-4D97-AF65-F5344CB8AC3E}">
        <p14:creationId xmlns:p14="http://schemas.microsoft.com/office/powerpoint/2010/main" val="278032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36B88AF-35E1-4858-A37E-A4A84784672F}"/>
              </a:ext>
            </a:extLst>
          </p:cNvPr>
          <p:cNvSpPr>
            <a:spLocks noGrp="1"/>
          </p:cNvSpPr>
          <p:nvPr>
            <p:ph idx="1"/>
          </p:nvPr>
        </p:nvSpPr>
        <p:spPr>
          <a:xfrm>
            <a:off x="838200" y="1963854"/>
            <a:ext cx="10515600" cy="4474359"/>
          </a:xfrm>
        </p:spPr>
        <p:txBody>
          <a:bodyPr/>
          <a:lstStyle/>
          <a:p>
            <a:r>
              <a:rPr lang="fr-FR" dirty="0"/>
              <a:t>Eurocode 3 standard</a:t>
            </a:r>
          </a:p>
          <a:p>
            <a:pPr lvl="1"/>
            <a:r>
              <a:rPr lang="fr-FR" dirty="0" err="1"/>
              <a:t>Allowed</a:t>
            </a:r>
            <a:r>
              <a:rPr lang="fr-FR" dirty="0"/>
              <a:t> </a:t>
            </a:r>
            <a:r>
              <a:rPr lang="fr-FR" dirty="0" err="1"/>
              <a:t>temperature</a:t>
            </a:r>
            <a:r>
              <a:rPr lang="fr-FR" dirty="0"/>
              <a:t> </a:t>
            </a:r>
            <a:r>
              <a:rPr lang="fr-FR" dirty="0" err="1"/>
              <a:t>difference</a:t>
            </a:r>
            <a:r>
              <a:rPr lang="fr-FR" dirty="0"/>
              <a:t> </a:t>
            </a:r>
            <a:r>
              <a:rPr lang="fr-FR" dirty="0" err="1"/>
              <a:t>with</a:t>
            </a:r>
            <a:r>
              <a:rPr lang="fr-FR" dirty="0"/>
              <a:t> </a:t>
            </a:r>
            <a:r>
              <a:rPr lang="fr-FR" dirty="0" err="1"/>
              <a:t>temperature</a:t>
            </a:r>
            <a:r>
              <a:rPr lang="fr-FR" dirty="0"/>
              <a:t> of </a:t>
            </a:r>
            <a:r>
              <a:rPr lang="fr-FR" dirty="0" err="1"/>
              <a:t>assembly</a:t>
            </a:r>
            <a:r>
              <a:rPr lang="fr-FR" dirty="0"/>
              <a:t>: +/- 35°C</a:t>
            </a:r>
          </a:p>
          <a:p>
            <a:pPr lvl="1"/>
            <a:r>
              <a:rPr lang="fr-FR" dirty="0" err="1"/>
              <a:t>Temperature</a:t>
            </a:r>
            <a:r>
              <a:rPr lang="fr-FR" dirty="0"/>
              <a:t> must </a:t>
            </a:r>
            <a:r>
              <a:rPr lang="fr-FR" dirty="0" err="1"/>
              <a:t>be</a:t>
            </a:r>
            <a:r>
              <a:rPr lang="fr-FR" dirty="0"/>
              <a:t> </a:t>
            </a:r>
            <a:r>
              <a:rPr lang="fr-FR" dirty="0" err="1"/>
              <a:t>between</a:t>
            </a:r>
            <a:r>
              <a:rPr lang="fr-FR" dirty="0"/>
              <a:t> -40°C and +60°C</a:t>
            </a:r>
          </a:p>
          <a:p>
            <a:pPr lvl="1"/>
            <a:endParaRPr lang="fr-FR" dirty="0"/>
          </a:p>
          <a:p>
            <a:r>
              <a:rPr lang="fr-FR" dirty="0"/>
              <a:t>Gas </a:t>
            </a:r>
            <a:r>
              <a:rPr lang="fr-FR" dirty="0" err="1"/>
              <a:t>temperature</a:t>
            </a:r>
            <a:r>
              <a:rPr lang="fr-FR" dirty="0"/>
              <a:t> </a:t>
            </a:r>
            <a:r>
              <a:rPr lang="fr-FR" dirty="0" err="1"/>
              <a:t>during</a:t>
            </a:r>
            <a:r>
              <a:rPr lang="fr-FR" dirty="0"/>
              <a:t> the </a:t>
            </a:r>
            <a:r>
              <a:rPr lang="fr-FR" dirty="0" err="1"/>
              <a:t>depressurisation</a:t>
            </a:r>
            <a:endParaRPr lang="fr-FR" dirty="0"/>
          </a:p>
          <a:p>
            <a:pPr lvl="1"/>
            <a:r>
              <a:rPr lang="en-US" dirty="0"/>
              <a:t>Rule of thumb : -0.5 °C per bar loss</a:t>
            </a:r>
          </a:p>
          <a:p>
            <a:pPr lvl="1"/>
            <a:r>
              <a:rPr lang="en-US" dirty="0"/>
              <a:t>Temperature drop of -30 / -40°C is expected for gas at exit</a:t>
            </a:r>
          </a:p>
          <a:p>
            <a:pPr lvl="1"/>
            <a:r>
              <a:rPr lang="en-US" dirty="0"/>
              <a:t>What about the steel temperature ? Along the line ? At vent stack ?</a:t>
            </a:r>
          </a:p>
          <a:p>
            <a:pPr lvl="1"/>
            <a:endParaRPr lang="en-US" dirty="0"/>
          </a:p>
          <a:p>
            <a:r>
              <a:rPr lang="en-US" dirty="0" err="1"/>
              <a:t>GRTgaz</a:t>
            </a:r>
            <a:r>
              <a:rPr lang="en-US" dirty="0"/>
              <a:t> approach </a:t>
            </a:r>
          </a:p>
          <a:p>
            <a:pPr lvl="1"/>
            <a:r>
              <a:rPr lang="en-US" dirty="0"/>
              <a:t>Experimental work: temperature measurement during an emergency depressurization </a:t>
            </a:r>
          </a:p>
          <a:p>
            <a:pPr lvl="1"/>
            <a:r>
              <a:rPr lang="en-US" dirty="0"/>
              <a:t>Modeling work</a:t>
            </a:r>
          </a:p>
          <a:p>
            <a:pPr lvl="2"/>
            <a:r>
              <a:rPr lang="en-US" dirty="0"/>
              <a:t>Validate the SYMMETRY software on experiment</a:t>
            </a:r>
          </a:p>
          <a:p>
            <a:pPr lvl="2"/>
            <a:r>
              <a:rPr lang="en-US" dirty="0"/>
              <a:t>Simulate the other configurations</a:t>
            </a:r>
          </a:p>
          <a:p>
            <a:pPr marL="7937" lvl="1" indent="0">
              <a:buNone/>
            </a:pPr>
            <a:endParaRPr lang="en-US" dirty="0"/>
          </a:p>
          <a:p>
            <a:pPr lvl="2"/>
            <a:endParaRPr lang="en-US" dirty="0"/>
          </a:p>
        </p:txBody>
      </p:sp>
      <p:sp>
        <p:nvSpPr>
          <p:cNvPr id="3" name="Espace réservé de la date 2">
            <a:extLst>
              <a:ext uri="{FF2B5EF4-FFF2-40B4-BE49-F238E27FC236}">
                <a16:creationId xmlns:a16="http://schemas.microsoft.com/office/drawing/2014/main" id="{249C0937-08AE-4C5B-B9DA-E1DABADBEE0F}"/>
              </a:ext>
            </a:extLst>
          </p:cNvPr>
          <p:cNvSpPr>
            <a:spLocks noGrp="1"/>
          </p:cNvSpPr>
          <p:nvPr>
            <p:ph type="dt" sz="half" idx="10"/>
          </p:nvPr>
        </p:nvSpPr>
        <p:spPr/>
        <p:txBody>
          <a:bodyPr/>
          <a:lstStyle/>
          <a:p>
            <a:fld id="{263B0606-2D3D-4946-B61D-706B6977CEAE}" type="datetime3">
              <a:rPr lang="fr-FR" smtClean="0"/>
              <a:t>02.11.22</a:t>
            </a:fld>
            <a:endParaRPr lang="fr-FR" dirty="0"/>
          </a:p>
        </p:txBody>
      </p:sp>
      <p:sp>
        <p:nvSpPr>
          <p:cNvPr id="4" name="Espace réservé du pied de page 3">
            <a:extLst>
              <a:ext uri="{FF2B5EF4-FFF2-40B4-BE49-F238E27FC236}">
                <a16:creationId xmlns:a16="http://schemas.microsoft.com/office/drawing/2014/main" id="{181D28DF-110B-42A0-BEF4-2D58B769E358}"/>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6DDEEE16-CE90-458F-B69A-24F5734B411E}"/>
              </a:ext>
            </a:extLst>
          </p:cNvPr>
          <p:cNvSpPr>
            <a:spLocks noGrp="1"/>
          </p:cNvSpPr>
          <p:nvPr>
            <p:ph type="sldNum" sz="quarter" idx="12"/>
          </p:nvPr>
        </p:nvSpPr>
        <p:spPr/>
        <p:txBody>
          <a:bodyPr/>
          <a:lstStyle/>
          <a:p>
            <a:fld id="{67C35F49-E104-8448-9360-09FE91278B5B}" type="slidenum">
              <a:rPr lang="fr-FR" smtClean="0"/>
              <a:t>7</a:t>
            </a:fld>
            <a:endParaRPr lang="fr-FR"/>
          </a:p>
        </p:txBody>
      </p:sp>
      <p:sp>
        <p:nvSpPr>
          <p:cNvPr id="7" name="Titre 6">
            <a:extLst>
              <a:ext uri="{FF2B5EF4-FFF2-40B4-BE49-F238E27FC236}">
                <a16:creationId xmlns:a16="http://schemas.microsoft.com/office/drawing/2014/main" id="{8D3E6279-0AFD-4D1C-A524-EBDB28404D61}"/>
              </a:ext>
            </a:extLst>
          </p:cNvPr>
          <p:cNvSpPr>
            <a:spLocks noGrp="1"/>
          </p:cNvSpPr>
          <p:nvPr>
            <p:ph type="title"/>
          </p:nvPr>
        </p:nvSpPr>
        <p:spPr/>
        <p:txBody>
          <a:bodyPr/>
          <a:lstStyle/>
          <a:p>
            <a:r>
              <a:rPr lang="en-US" dirty="0"/>
              <a:t>Temperature criteria for steel pipe</a:t>
            </a:r>
            <a:endParaRPr lang="fr-FR" dirty="0"/>
          </a:p>
        </p:txBody>
      </p:sp>
      <p:sp>
        <p:nvSpPr>
          <p:cNvPr id="8" name="Espace réservé du contenu 7">
            <a:extLst>
              <a:ext uri="{FF2B5EF4-FFF2-40B4-BE49-F238E27FC236}">
                <a16:creationId xmlns:a16="http://schemas.microsoft.com/office/drawing/2014/main" id="{2124DD76-2B26-46FC-86DD-9D1E1D494018}"/>
              </a:ext>
            </a:extLst>
          </p:cNvPr>
          <p:cNvSpPr>
            <a:spLocks noGrp="1"/>
          </p:cNvSpPr>
          <p:nvPr>
            <p:ph idx="13"/>
          </p:nvPr>
        </p:nvSpPr>
        <p:spPr/>
        <p:txBody>
          <a:bodyPr/>
          <a:lstStyle/>
          <a:p>
            <a:endParaRPr lang="fr-FR"/>
          </a:p>
        </p:txBody>
      </p:sp>
    </p:spTree>
    <p:extLst>
      <p:ext uri="{BB962C8B-B14F-4D97-AF65-F5344CB8AC3E}">
        <p14:creationId xmlns:p14="http://schemas.microsoft.com/office/powerpoint/2010/main" val="379082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7443B09-A7FA-4985-9D33-3C9D37F150E4}"/>
              </a:ext>
            </a:extLst>
          </p:cNvPr>
          <p:cNvSpPr>
            <a:spLocks noGrp="1"/>
          </p:cNvSpPr>
          <p:nvPr>
            <p:ph type="body" sz="quarter" idx="13"/>
          </p:nvPr>
        </p:nvSpPr>
        <p:spPr/>
        <p:txBody>
          <a:bodyPr/>
          <a:lstStyle/>
          <a:p>
            <a:pPr>
              <a:spcBef>
                <a:spcPts val="3000"/>
              </a:spcBef>
              <a:spcAft>
                <a:spcPts val="1600"/>
              </a:spcAft>
            </a:pPr>
            <a:r>
              <a:rPr lang="en-US" sz="3200" dirty="0"/>
              <a:t>02 - EXPERIMENTAL SET-UP</a:t>
            </a:r>
          </a:p>
          <a:p>
            <a:endParaRPr lang="fr-FR" dirty="0"/>
          </a:p>
        </p:txBody>
      </p:sp>
      <p:sp>
        <p:nvSpPr>
          <p:cNvPr id="3" name="Espace réservé du texte 2">
            <a:extLst>
              <a:ext uri="{FF2B5EF4-FFF2-40B4-BE49-F238E27FC236}">
                <a16:creationId xmlns:a16="http://schemas.microsoft.com/office/drawing/2014/main" id="{222BC696-81E4-41D2-A399-66283ACD0769}"/>
              </a:ext>
            </a:extLst>
          </p:cNvPr>
          <p:cNvSpPr>
            <a:spLocks noGrp="1"/>
          </p:cNvSpPr>
          <p:nvPr>
            <p:ph type="body" sz="quarter" idx="14"/>
          </p:nvPr>
        </p:nvSpPr>
        <p:spPr/>
        <p:txBody>
          <a:bodyPr/>
          <a:lstStyle/>
          <a:p>
            <a:r>
              <a:rPr lang="fr-FR" dirty="0" err="1"/>
              <a:t>Hazards</a:t>
            </a:r>
            <a:r>
              <a:rPr lang="fr-FR" dirty="0"/>
              <a:t> 32</a:t>
            </a:r>
          </a:p>
        </p:txBody>
      </p:sp>
    </p:spTree>
    <p:extLst>
      <p:ext uri="{BB962C8B-B14F-4D97-AF65-F5344CB8AC3E}">
        <p14:creationId xmlns:p14="http://schemas.microsoft.com/office/powerpoint/2010/main" val="135028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747492-FC3E-4385-8B2A-50109E0B25DD}"/>
              </a:ext>
            </a:extLst>
          </p:cNvPr>
          <p:cNvSpPr>
            <a:spLocks noGrp="1"/>
          </p:cNvSpPr>
          <p:nvPr>
            <p:ph idx="1"/>
          </p:nvPr>
        </p:nvSpPr>
        <p:spPr/>
        <p:txBody>
          <a:bodyPr/>
          <a:lstStyle/>
          <a:p>
            <a:r>
              <a:rPr lang="fr-FR" dirty="0"/>
              <a:t>Test site: Etrez </a:t>
            </a:r>
            <a:r>
              <a:rPr lang="fr-FR" dirty="0" err="1"/>
              <a:t>compressor</a:t>
            </a:r>
            <a:r>
              <a:rPr lang="fr-FR" dirty="0"/>
              <a:t> station</a:t>
            </a:r>
          </a:p>
          <a:p>
            <a:pPr lvl="1"/>
            <a:r>
              <a:rPr lang="fr-FR" dirty="0"/>
              <a:t>Location</a:t>
            </a:r>
          </a:p>
          <a:p>
            <a:pPr lvl="2"/>
            <a:r>
              <a:rPr lang="en-US" dirty="0"/>
              <a:t>About 100km north from Lyon (Southwest of France)</a:t>
            </a:r>
          </a:p>
          <a:p>
            <a:pPr lvl="2"/>
            <a:r>
              <a:rPr lang="en-US" dirty="0"/>
              <a:t>Close to an underground storage operated by Storengy (Engie Group), </a:t>
            </a:r>
            <a:br>
              <a:rPr lang="en-US" dirty="0"/>
            </a:br>
            <a:r>
              <a:rPr lang="en-US" dirty="0"/>
              <a:t>also located in </a:t>
            </a:r>
            <a:r>
              <a:rPr lang="en-US" dirty="0" err="1"/>
              <a:t>Etrez</a:t>
            </a:r>
            <a:endParaRPr lang="en-US" dirty="0"/>
          </a:p>
          <a:p>
            <a:pPr lvl="2"/>
            <a:endParaRPr lang="en-US" dirty="0"/>
          </a:p>
          <a:p>
            <a:pPr lvl="1"/>
            <a:r>
              <a:rPr lang="en-US" dirty="0"/>
              <a:t>Main characteristics</a:t>
            </a:r>
          </a:p>
          <a:p>
            <a:pPr lvl="2"/>
            <a:r>
              <a:rPr lang="en-US" dirty="0"/>
              <a:t>Equipped with 3 electric-driven compressors </a:t>
            </a:r>
          </a:p>
          <a:p>
            <a:pPr lvl="2"/>
            <a:r>
              <a:rPr lang="en-US" dirty="0"/>
              <a:t>Connects 8 pipelines (diameter from 450 to 120mm) </a:t>
            </a:r>
          </a:p>
          <a:p>
            <a:pPr lvl="2"/>
            <a:r>
              <a:rPr lang="en-US" dirty="0"/>
              <a:t>Maximal operating pressures: 67.7 or 80bar (g.).</a:t>
            </a:r>
            <a:endParaRPr lang="fr-FR" dirty="0"/>
          </a:p>
        </p:txBody>
      </p:sp>
      <p:sp>
        <p:nvSpPr>
          <p:cNvPr id="3" name="Espace réservé de la date 2">
            <a:extLst>
              <a:ext uri="{FF2B5EF4-FFF2-40B4-BE49-F238E27FC236}">
                <a16:creationId xmlns:a16="http://schemas.microsoft.com/office/drawing/2014/main" id="{DA7D598A-7361-4049-BB4F-563848D501A2}"/>
              </a:ext>
            </a:extLst>
          </p:cNvPr>
          <p:cNvSpPr>
            <a:spLocks noGrp="1"/>
          </p:cNvSpPr>
          <p:nvPr>
            <p:ph type="dt" sz="half" idx="10"/>
          </p:nvPr>
        </p:nvSpPr>
        <p:spPr/>
        <p:txBody>
          <a:bodyPr/>
          <a:lstStyle/>
          <a:p>
            <a:fld id="{263B0606-2D3D-4946-B61D-706B6977CEAE}" type="datetime3">
              <a:rPr lang="fr-FR" smtClean="0"/>
              <a:t>02.11.22</a:t>
            </a:fld>
            <a:endParaRPr lang="fr-FR"/>
          </a:p>
        </p:txBody>
      </p:sp>
      <p:sp>
        <p:nvSpPr>
          <p:cNvPr id="4" name="Espace réservé du pied de page 3">
            <a:extLst>
              <a:ext uri="{FF2B5EF4-FFF2-40B4-BE49-F238E27FC236}">
                <a16:creationId xmlns:a16="http://schemas.microsoft.com/office/drawing/2014/main" id="{F448A57A-C162-44DC-B2DF-E4BEB85A889B}"/>
              </a:ext>
            </a:extLst>
          </p:cNvPr>
          <p:cNvSpPr>
            <a:spLocks noGrp="1"/>
          </p:cNvSpPr>
          <p:nvPr>
            <p:ph type="ftr" sz="quarter" idx="11"/>
          </p:nvPr>
        </p:nvSpPr>
        <p:spPr/>
        <p:txBody>
          <a:bodyPr/>
          <a:lstStyle/>
          <a:p>
            <a:r>
              <a:rPr lang="fr-FR" dirty="0"/>
              <a:t>HAZARDS 32</a:t>
            </a:r>
          </a:p>
        </p:txBody>
      </p:sp>
      <p:sp>
        <p:nvSpPr>
          <p:cNvPr id="5" name="Espace réservé du numéro de diapositive 4">
            <a:extLst>
              <a:ext uri="{FF2B5EF4-FFF2-40B4-BE49-F238E27FC236}">
                <a16:creationId xmlns:a16="http://schemas.microsoft.com/office/drawing/2014/main" id="{1AFF7835-0A1E-4FE5-A33F-5EC01E74161E}"/>
              </a:ext>
            </a:extLst>
          </p:cNvPr>
          <p:cNvSpPr>
            <a:spLocks noGrp="1"/>
          </p:cNvSpPr>
          <p:nvPr>
            <p:ph type="sldNum" sz="quarter" idx="12"/>
          </p:nvPr>
        </p:nvSpPr>
        <p:spPr/>
        <p:txBody>
          <a:bodyPr/>
          <a:lstStyle/>
          <a:p>
            <a:fld id="{67C35F49-E104-8448-9360-09FE91278B5B}" type="slidenum">
              <a:rPr lang="fr-FR" smtClean="0"/>
              <a:t>9</a:t>
            </a:fld>
            <a:endParaRPr lang="fr-FR"/>
          </a:p>
        </p:txBody>
      </p:sp>
      <p:sp>
        <p:nvSpPr>
          <p:cNvPr id="6" name="Espace réservé du contenu 5">
            <a:extLst>
              <a:ext uri="{FF2B5EF4-FFF2-40B4-BE49-F238E27FC236}">
                <a16:creationId xmlns:a16="http://schemas.microsoft.com/office/drawing/2014/main" id="{F152746B-72EB-41CD-B293-578C75044728}"/>
              </a:ext>
            </a:extLst>
          </p:cNvPr>
          <p:cNvSpPr>
            <a:spLocks noGrp="1"/>
          </p:cNvSpPr>
          <p:nvPr>
            <p:ph idx="13"/>
          </p:nvPr>
        </p:nvSpPr>
        <p:spPr/>
        <p:txBody>
          <a:bodyPr/>
          <a:lstStyle/>
          <a:p>
            <a:endParaRPr lang="fr-FR"/>
          </a:p>
        </p:txBody>
      </p:sp>
      <p:sp>
        <p:nvSpPr>
          <p:cNvPr id="7" name="Titre 6">
            <a:extLst>
              <a:ext uri="{FF2B5EF4-FFF2-40B4-BE49-F238E27FC236}">
                <a16:creationId xmlns:a16="http://schemas.microsoft.com/office/drawing/2014/main" id="{4D4298C0-6C90-4DBF-8004-511DEEB48DF6}"/>
              </a:ext>
            </a:extLst>
          </p:cNvPr>
          <p:cNvSpPr>
            <a:spLocks noGrp="1"/>
          </p:cNvSpPr>
          <p:nvPr>
            <p:ph type="title"/>
          </p:nvPr>
        </p:nvSpPr>
        <p:spPr/>
        <p:txBody>
          <a:bodyPr/>
          <a:lstStyle/>
          <a:p>
            <a:r>
              <a:rPr lang="en-US" dirty="0"/>
              <a:t>Experimental set-up</a:t>
            </a:r>
            <a:endParaRPr lang="fr-FR" dirty="0"/>
          </a:p>
        </p:txBody>
      </p:sp>
      <p:pic>
        <p:nvPicPr>
          <p:cNvPr id="8" name="Image 7">
            <a:extLst>
              <a:ext uri="{FF2B5EF4-FFF2-40B4-BE49-F238E27FC236}">
                <a16:creationId xmlns:a16="http://schemas.microsoft.com/office/drawing/2014/main" id="{976F4F0F-94D1-4872-B428-28EA84F56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4758" y="1879234"/>
            <a:ext cx="2148857" cy="1998437"/>
          </a:xfrm>
          <a:prstGeom prst="rect">
            <a:avLst/>
          </a:prstGeom>
        </p:spPr>
      </p:pic>
      <p:pic>
        <p:nvPicPr>
          <p:cNvPr id="9" name="Image 8">
            <a:extLst>
              <a:ext uri="{FF2B5EF4-FFF2-40B4-BE49-F238E27FC236}">
                <a16:creationId xmlns:a16="http://schemas.microsoft.com/office/drawing/2014/main" id="{C3E3606C-46EA-4F95-A1DA-B924E4738F83}"/>
              </a:ext>
            </a:extLst>
          </p:cNvPr>
          <p:cNvPicPr>
            <a:picLocks noChangeAspect="1"/>
          </p:cNvPicPr>
          <p:nvPr/>
        </p:nvPicPr>
        <p:blipFill rotWithShape="1">
          <a:blip r:embed="rId3"/>
          <a:srcRect l="2569"/>
          <a:stretch/>
        </p:blipFill>
        <p:spPr>
          <a:xfrm>
            <a:off x="7641263" y="3940669"/>
            <a:ext cx="4206891" cy="2760006"/>
          </a:xfrm>
          <a:prstGeom prst="rect">
            <a:avLst/>
          </a:prstGeom>
        </p:spPr>
      </p:pic>
    </p:spTree>
    <p:extLst>
      <p:ext uri="{BB962C8B-B14F-4D97-AF65-F5344CB8AC3E}">
        <p14:creationId xmlns:p14="http://schemas.microsoft.com/office/powerpoint/2010/main" val="3651484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hème Office">
  <a:themeElements>
    <a:clrScheme name="Personnalisé 449">
      <a:dk1>
        <a:srgbClr val="3C3C3B"/>
      </a:dk1>
      <a:lt1>
        <a:srgbClr val="FFFFFF"/>
      </a:lt1>
      <a:dk2>
        <a:srgbClr val="00A983"/>
      </a:dk2>
      <a:lt2>
        <a:srgbClr val="E1F0E8"/>
      </a:lt2>
      <a:accent1>
        <a:srgbClr val="5EABD6"/>
      </a:accent1>
      <a:accent2>
        <a:srgbClr val="EEE0EF"/>
      </a:accent2>
      <a:accent3>
        <a:srgbClr val="F39A6F"/>
      </a:accent3>
      <a:accent4>
        <a:srgbClr val="ED6C7E"/>
      </a:accent4>
      <a:accent5>
        <a:srgbClr val="64C2C8"/>
      </a:accent5>
      <a:accent6>
        <a:srgbClr val="24195D"/>
      </a:accent6>
      <a:hlink>
        <a:srgbClr val="00000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7" ma:contentTypeDescription="Create a new document." ma:contentTypeScope="" ma:versionID="a9657b1df510095f92d4b408480f5c8b">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9b59f0d74fb2eece99aa0f8b61418ac6"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1AD6BC-BA70-49E4-9B1E-2F4E41D828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4e031-f840-4ad5-97d2-0b99280ee730"/>
    <ds:schemaRef ds:uri="c4b40482-04a4-480f-b826-6548c4a2b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6081CD-59A0-4E81-B515-56A31A0DD43C}">
  <ds:schemaRefs>
    <ds:schemaRef ds:uri="http://purl.org/dc/elements/1.1/"/>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c4b40482-04a4-480f-b826-6548c4a2bcf1"/>
    <ds:schemaRef ds:uri="http://purl.org/dc/dcmitype/"/>
    <ds:schemaRef ds:uri="7604e031-f840-4ad5-97d2-0b99280ee730"/>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973E325-DA52-46B7-9F50-59E54D70D0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6593</TotalTime>
  <Words>1650</Words>
  <Application>Microsoft Office PowerPoint</Application>
  <PresentationFormat>Widescreen</PresentationFormat>
  <Paragraphs>289</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Cambria Math</vt:lpstr>
      <vt:lpstr>Pluto Bold</vt:lpstr>
      <vt:lpstr>Pluto Light</vt:lpstr>
      <vt:lpstr>Police système Courant</vt:lpstr>
      <vt:lpstr>Symbol</vt:lpstr>
      <vt:lpstr>Times New Roman</vt:lpstr>
      <vt:lpstr>Thème Office</vt:lpstr>
      <vt:lpstr>PowerPoint Presentation</vt:lpstr>
      <vt:lpstr>Summary</vt:lpstr>
      <vt:lpstr>PowerPoint Presentation</vt:lpstr>
      <vt:lpstr>GRTgaz in few words</vt:lpstr>
      <vt:lpstr>GRTgaz: commitment to limit greenhouse gas emissions</vt:lpstr>
      <vt:lpstr>Emissions for emergency reasons</vt:lpstr>
      <vt:lpstr>Temperature criteria for steel pipe</vt:lpstr>
      <vt:lpstr>PowerPoint Presentation</vt:lpstr>
      <vt:lpstr>Experimental set-up</vt:lpstr>
      <vt:lpstr>Experimental set-up</vt:lpstr>
      <vt:lpstr>Experimental set-up</vt:lpstr>
      <vt:lpstr>Experimental set-up</vt:lpstr>
      <vt:lpstr>PowerPoint Presentation</vt:lpstr>
      <vt:lpstr>Experimental results</vt:lpstr>
      <vt:lpstr>Experimental results</vt:lpstr>
      <vt:lpstr>PowerPoint Presentation</vt:lpstr>
      <vt:lpstr>COMPARISON WITH SYMMETRY SIMULATIONS</vt:lpstr>
      <vt:lpstr>COMPARISON WITH SYMMETRY SIMULATIONS</vt:lpstr>
      <vt:lpstr>COMPARISON WITH SYMMETRY SIMULATIONS</vt:lpstr>
      <vt:lpstr>COMPARISON WITH SYMMETRY SIMULATIONS</vt:lpstr>
      <vt:lpstr>COMPARISON WITH SYMMETRY SIMULATIONS</vt:lpstr>
      <vt:lpstr>PowerPoint Presentation</vt:lpstr>
      <vt:lpstr>Conclusion </vt:lpstr>
      <vt:lpstr>Any questions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VOLAT Veronique</dc:creator>
  <cp:lastModifiedBy>Rachel Robinson</cp:lastModifiedBy>
  <cp:revision>60</cp:revision>
  <cp:lastPrinted>2022-02-21T10:27:15Z</cp:lastPrinted>
  <dcterms:created xsi:type="dcterms:W3CDTF">2021-10-07T06:39:30Z</dcterms:created>
  <dcterms:modified xsi:type="dcterms:W3CDTF">2022-11-02T14:15:27Z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0x0101001883617E293BA6409A6F43A4E4123692</vt:lpwstr>
  </property>
  <property fmtid="{D5CDD505-2E9C-101B-9397-08002B2CF9AE}" pid="3" name="MSIP_Label_0fc55952-1fc0-4bcb-977a-64773f1984fe_Enabled">
    <vt:lpwstr>true</vt:lpwstr>
  </property>
  <property fmtid="{D5CDD505-2E9C-101B-9397-08002B2CF9AE}" pid="4" name="MSIP_Label_0fc55952-1fc0-4bcb-977a-64773f1984fe_SetDate">
    <vt:lpwstr>2022-06-07T08:36:38Z</vt:lpwstr>
  </property>
  <property fmtid="{D5CDD505-2E9C-101B-9397-08002B2CF9AE}" pid="5" name="MSIP_Label_0fc55952-1fc0-4bcb-977a-64773f1984fe_Method">
    <vt:lpwstr>Standard</vt:lpwstr>
  </property>
  <property fmtid="{D5CDD505-2E9C-101B-9397-08002B2CF9AE}" pid="6" name="MSIP_Label_0fc55952-1fc0-4bcb-977a-64773f1984fe_Name">
    <vt:lpwstr>0fc55952-1fc0-4bcb-977a-64773f1984fe</vt:lpwstr>
  </property>
  <property fmtid="{D5CDD505-2E9C-101B-9397-08002B2CF9AE}" pid="7" name="MSIP_Label_0fc55952-1fc0-4bcb-977a-64773f1984fe_SiteId">
    <vt:lpwstr>081c4a9c-ea86-468c-9b4c-30d99d63df76</vt:lpwstr>
  </property>
  <property fmtid="{D5CDD505-2E9C-101B-9397-08002B2CF9AE}" pid="8" name="MSIP_Label_0fc55952-1fc0-4bcb-977a-64773f1984fe_ActionId">
    <vt:lpwstr>bfb38a97-2ad0-4959-a210-55f8761d3472</vt:lpwstr>
  </property>
  <property fmtid="{D5CDD505-2E9C-101B-9397-08002B2CF9AE}" pid="9" name="MSIP_Label_0fc55952-1fc0-4bcb-977a-64773f1984fe_ContentBits">
    <vt:lpwstr>2</vt:lpwstr>
  </property>
</Properties>
</file>