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 id="2147483655" r:id="rId5"/>
  </p:sldMasterIdLst>
  <p:notesMasterIdLst>
    <p:notesMasterId r:id="rId16"/>
  </p:notesMasterIdLst>
  <p:handoutMasterIdLst>
    <p:handoutMasterId r:id="rId17"/>
  </p:handoutMasterIdLst>
  <p:sldIdLst>
    <p:sldId id="6801" r:id="rId6"/>
    <p:sldId id="6802" r:id="rId7"/>
    <p:sldId id="6803" r:id="rId8"/>
    <p:sldId id="6804" r:id="rId9"/>
    <p:sldId id="6805" r:id="rId10"/>
    <p:sldId id="6806" r:id="rId11"/>
    <p:sldId id="6807" r:id="rId12"/>
    <p:sldId id="6808" r:id="rId13"/>
    <p:sldId id="6809" r:id="rId14"/>
    <p:sldId id="310" r:id="rId15"/>
  </p:sldIdLst>
  <p:sldSz cx="12190413" cy="6858000"/>
  <p:notesSz cx="6858000" cy="9144000"/>
  <p:embeddedFontLst>
    <p:embeddedFont>
      <p:font typeface="ABBvoice" panose="020B0604020202020204" charset="0"/>
      <p:regular r:id="rId18"/>
      <p:bold r:id="rId19"/>
    </p:embeddedFont>
    <p:embeddedFont>
      <p:font typeface="ABBvoiceOffice" panose="020B0604020202020204" charset="0"/>
      <p:regular r:id="rId20"/>
      <p:bold r:id="rId21"/>
    </p:embeddedFont>
    <p:embeddedFont>
      <p:font typeface="Calibri" panose="020F050202020403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007A33"/>
    <a:srgbClr val="00B0F0"/>
    <a:srgbClr val="00B050"/>
    <a:srgbClr val="FFC000"/>
    <a:srgbClr val="D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37E2E7-FBC8-D6BF-A28D-6D7600C8E7C4}" v="19" dt="2022-09-29T07:05:30.520"/>
    <p1510:client id="{F6E4411D-B76B-4558-A398-C9838520FBCE}" v="166" dt="2022-09-20T08:38:43.548"/>
  </p1510:revLst>
</p1510:revInfo>
</file>

<file path=ppt/tableStyles.xml><?xml version="1.0" encoding="utf-8"?>
<a:tblStyleLst xmlns:a="http://schemas.openxmlformats.org/drawingml/2006/main" def="{073A0DAA-6AF3-43AB-8588-CEC1D06C72B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Styl jasny 1 — Ak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Styl jasny 3 — Ak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73F8A54-F971-430D-9108-034FE38666EA}" styleName="ABB Default Table">
    <a:wholeTbl>
      <a:tcTxStyle>
        <a:fontRef idx="minor">
          <a:prstClr val="black"/>
        </a:fontRef>
        <a:schemeClr val="dk1"/>
      </a:tcTxStyle>
      <a:tcStyle>
        <a:tcBdr>
          <a:left>
            <a:ln>
              <a:noFill/>
            </a:ln>
          </a:left>
          <a:right>
            <a:ln>
              <a:noFill/>
            </a:ln>
          </a:right>
          <a:top>
            <a:ln>
              <a:noFill/>
            </a:ln>
          </a:top>
          <a:bottom>
            <a:ln w="0" cmpd="sng">
              <a:solidFill>
                <a:schemeClr val="dk1"/>
              </a:solidFill>
            </a:ln>
          </a:bottom>
          <a:insideH>
            <a:ln w="7500" cmpd="sng">
              <a:solidFill>
                <a:schemeClr val="dk1"/>
              </a:solidFill>
            </a:ln>
          </a:insideH>
          <a:insideV>
            <a:ln>
              <a:no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lt1"/>
          </a:solidFill>
        </a:fill>
      </a:tcStyle>
    </a:band1V>
    <a:band2V>
      <a:tcStyle>
        <a:tcBdr/>
      </a:tcStyle>
    </a:band2V>
    <a:lastCol>
      <a:tcTxStyle b="off">
        <a:fontRef idx="minor">
          <a:schemeClr val="dk1"/>
        </a:fontRef>
        <a:schemeClr val="dk1"/>
      </a:tcTxStyle>
      <a:tcStyle>
        <a:tcBdr/>
        <a:fill>
          <a:solidFill>
            <a:schemeClr val="accent5"/>
          </a:solidFill>
        </a:fill>
      </a:tcStyle>
    </a:lastCol>
    <a:firstCol>
      <a:tcTxStyle b="on">
        <a:fontRef idx="minor">
          <a:schemeClr val="dk1"/>
        </a:fontRef>
        <a:schemeClr val="dk1"/>
      </a:tcTxStyle>
      <a:tcStyle>
        <a:tcBdr/>
        <a:fill>
          <a:solidFill>
            <a:schemeClr val="lt1"/>
          </a:solidFill>
        </a:fill>
      </a:tcStyle>
    </a:firstCol>
    <a:lastRow>
      <a:tcTxStyle b="off">
        <a:fontRef idx="minor">
          <a:prstClr val="black"/>
        </a:fontRef>
        <a:schemeClr val="lt1"/>
      </a:tcTxStyle>
      <a:tcStyle>
        <a:tcBdr/>
        <a:fill>
          <a:solidFill>
            <a:schemeClr val="accent5"/>
          </a:solidFill>
        </a:fill>
      </a:tcStyle>
    </a:lastRow>
    <a:firstRow>
      <a:tcTxStyle b="on">
        <a:fontRef idx="minor">
          <a:prstClr val="black"/>
        </a:fontRef>
        <a:schemeClr val="tx2"/>
      </a:tcTxStyle>
      <a:tcStyle>
        <a:tcBdr>
          <a:bottom>
            <a:ln w="15000" cmpd="sng">
              <a:solidFill>
                <a:schemeClr val="dk1"/>
              </a:solidFill>
            </a:ln>
          </a:bottom>
        </a:tcBdr>
        <a:fill>
          <a:solidFill>
            <a:schemeClr val="l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9" autoAdjust="0"/>
    <p:restoredTop sz="77509" autoAdjust="0"/>
  </p:normalViewPr>
  <p:slideViewPr>
    <p:cSldViewPr snapToGrid="0" snapToObjects="1" showGuides="1">
      <p:cViewPr varScale="1">
        <p:scale>
          <a:sx n="80" d="100"/>
          <a:sy n="80" d="100"/>
        </p:scale>
        <p:origin x="150"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84" d="100"/>
          <a:sy n="84" d="100"/>
        </p:scale>
        <p:origin x="-3804" y="-78"/>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7.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bwMode="gray">
          <a:xfrm>
            <a:off x="3884613" y="0"/>
            <a:ext cx="2971800" cy="457200"/>
          </a:xfrm>
          <a:prstGeom prst="rect">
            <a:avLst/>
          </a:prstGeom>
        </p:spPr>
        <p:txBody>
          <a:bodyPr vert="horz" lIns="91440" tIns="45720" rIns="91440" bIns="45720" rtlCol="0"/>
          <a:lstStyle>
            <a:lvl1pPr algn="r">
              <a:defRPr sz="1200"/>
            </a:lvl1pPr>
          </a:lstStyle>
          <a:p>
            <a:fld id="{696490A3-8906-4C15-BA06-29841194A30F}" type="datetimeFigureOut">
              <a:rPr lang="en-US" smtClean="0"/>
              <a:t>11/2/2022</a:t>
            </a:fld>
            <a:endParaRPr lang="en-US"/>
          </a:p>
        </p:txBody>
      </p:sp>
      <p:sp>
        <p:nvSpPr>
          <p:cNvPr id="4" name="Footer Placeholder 3"/>
          <p:cNvSpPr>
            <a:spLocks noGrp="1"/>
          </p:cNvSpPr>
          <p:nvPr>
            <p:ph type="ftr" sz="quarter" idx="2"/>
          </p:nvPr>
        </p:nvSpPr>
        <p:spPr bwMode="gray">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bwMode="gray">
          <a:xfrm>
            <a:off x="3884613" y="8685213"/>
            <a:ext cx="2971800" cy="457200"/>
          </a:xfrm>
          <a:prstGeom prst="rect">
            <a:avLst/>
          </a:prstGeom>
        </p:spPr>
        <p:txBody>
          <a:bodyPr vert="horz" lIns="91440" tIns="45720" rIns="91440" bIns="45720" rtlCol="0" anchor="b"/>
          <a:lstStyle>
            <a:lvl1pPr algn="r">
              <a:defRPr sz="1200"/>
            </a:lvl1pPr>
          </a:lstStyle>
          <a:p>
            <a:fld id="{CDABD733-F72C-4484-8056-9C6167F848BC}" type="slidenum">
              <a:rPr lang="en-US" smtClean="0"/>
              <a:t>‹#›</a:t>
            </a:fld>
            <a:endParaRPr lang="en-US"/>
          </a:p>
        </p:txBody>
      </p:sp>
    </p:spTree>
    <p:extLst>
      <p:ext uri="{BB962C8B-B14F-4D97-AF65-F5344CB8AC3E}">
        <p14:creationId xmlns:p14="http://schemas.microsoft.com/office/powerpoint/2010/main" val="3565611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gray">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bwMode="gray">
          <a:xfrm>
            <a:off x="3884613" y="0"/>
            <a:ext cx="2971800" cy="457200"/>
          </a:xfrm>
          <a:prstGeom prst="rect">
            <a:avLst/>
          </a:prstGeom>
        </p:spPr>
        <p:txBody>
          <a:bodyPr vert="horz" lIns="91440" tIns="45720" rIns="91440" bIns="45720" rtlCol="0"/>
          <a:lstStyle>
            <a:lvl1pPr algn="r">
              <a:defRPr sz="1200"/>
            </a:lvl1pPr>
          </a:lstStyle>
          <a:p>
            <a:fld id="{7B9B1A6A-6BBE-4409-8C9E-DA0703379151}" type="datetimeFigureOut">
              <a:rPr lang="en-US" smtClean="0"/>
              <a:t>11/2/2022</a:t>
            </a:fld>
            <a:endParaRPr lang="en-US"/>
          </a:p>
        </p:txBody>
      </p:sp>
      <p:sp>
        <p:nvSpPr>
          <p:cNvPr id="4" name="Slide Image Placeholder 3"/>
          <p:cNvSpPr>
            <a:spLocks noGrp="1" noRot="1" noChangeAspect="1"/>
          </p:cNvSpPr>
          <p:nvPr>
            <p:ph type="sldImg" idx="2"/>
          </p:nvPr>
        </p:nvSpPr>
        <p:spPr bwMode="gray">
          <a:xfrm>
            <a:off x="-373063" y="685800"/>
            <a:ext cx="6092826" cy="3429000"/>
          </a:xfrm>
          <a:prstGeom prst="rect">
            <a:avLst/>
          </a:prstGeom>
          <a:noFill/>
          <a:ln w="12700">
            <a:solidFill>
              <a:schemeClr val="accent5"/>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bwMode="gray">
          <a:xfrm>
            <a:off x="383822" y="4343400"/>
            <a:ext cx="6090356" cy="41148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bwMode="gray">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bwMode="gray">
          <a:xfrm>
            <a:off x="3884613" y="8685213"/>
            <a:ext cx="2971800" cy="457200"/>
          </a:xfrm>
          <a:prstGeom prst="rect">
            <a:avLst/>
          </a:prstGeom>
        </p:spPr>
        <p:txBody>
          <a:bodyPr vert="horz" lIns="91440" tIns="45720" rIns="91440" bIns="45720" rtlCol="0" anchor="b"/>
          <a:lstStyle>
            <a:lvl1pPr algn="r">
              <a:defRPr sz="1200"/>
            </a:lvl1pPr>
          </a:lstStyle>
          <a:p>
            <a:fld id="{3A94E69C-C28A-4BE6-BE89-71D8FB2035FD}" type="slidenum">
              <a:rPr lang="en-US" smtClean="0"/>
              <a:t>‹#›</a:t>
            </a:fld>
            <a:endParaRPr lang="en-US"/>
          </a:p>
        </p:txBody>
      </p:sp>
    </p:spTree>
    <p:extLst>
      <p:ext uri="{BB962C8B-B14F-4D97-AF65-F5344CB8AC3E}">
        <p14:creationId xmlns:p14="http://schemas.microsoft.com/office/powerpoint/2010/main" val="4290885645"/>
      </p:ext>
    </p:extLst>
  </p:cSld>
  <p:clrMap bg1="lt1" tx1="dk1" bg2="lt2" tx2="dk2" accent1="accent1" accent2="accent2" accent3="accent3" accent4="accent4" accent5="accent5" accent6="accent6" hlink="hlink" folHlink="folHlink"/>
  <p:notesStyle>
    <a:lvl1pPr marL="0" indent="0" algn="l" defTabSz="914400" rtl="0" eaLnBrk="1" latinLnBrk="0" hangingPunct="1">
      <a:defRPr sz="1200" kern="1200">
        <a:solidFill>
          <a:schemeClr val="tx1"/>
        </a:solidFill>
        <a:latin typeface="+mn-lt"/>
        <a:ea typeface="+mn-ea"/>
        <a:cs typeface="+mn-cs"/>
      </a:defRPr>
    </a:lvl1pPr>
    <a:lvl2pPr marL="180000" indent="-180000" algn="l" defTabSz="914400" rtl="0" eaLnBrk="1" latinLnBrk="0" hangingPunct="1">
      <a:buFont typeface="ABBvoiceOffice" panose="020D0603020503020204" pitchFamily="34" charset="0"/>
      <a:buChar char="–"/>
      <a:defRPr sz="1200" kern="1200">
        <a:solidFill>
          <a:schemeClr val="tx1"/>
        </a:solidFill>
        <a:latin typeface="+mn-lt"/>
        <a:ea typeface="+mn-ea"/>
        <a:cs typeface="+mn-cs"/>
      </a:defRPr>
    </a:lvl2pPr>
    <a:lvl3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6pPr>
    <a:lvl7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7pPr>
    <a:lvl8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8pPr>
    <a:lvl9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cs typeface="Calibri" panose="020F0502020204030204" pitchFamily="34" charset="0"/>
              </a:rPr>
              <a:t>Good Morning, Good afternoon and Good evening</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Thank you for joining me today, </a:t>
            </a:r>
            <a:br>
              <a:rPr lang="en-GB" dirty="0">
                <a:latin typeface="Calibri" panose="020F0502020204030204" pitchFamily="34" charset="0"/>
                <a:cs typeface="Calibri" panose="020F0502020204030204" pitchFamily="34" charset="0"/>
              </a:rPr>
            </a:br>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My name is David Allen, and today id like to present my paper on, what our systems are trying to tell us and why we need to listen.</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Ill cover throughout the presentation where Operational Guidance 86 (OG86) fits into the OT picture along with what an OG86 risk assessment consists of, discussing such elements as, assigning criticality, assessing potential threats, and looking at opportunities which can allow room for future development in the ever-evolving threat environment. </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I will also cover some of the limitations of the OG86 cyber security risk assessment and what further areas may need to be explored to provide a well-rounded cyber security picture.</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3A94E69C-C28A-4BE6-BE89-71D8FB2035FD}" type="slidenum">
              <a:rPr lang="en-US" smtClean="0"/>
              <a:pPr/>
              <a:t>1</a:t>
            </a:fld>
            <a:endParaRPr lang="en-US"/>
          </a:p>
        </p:txBody>
      </p:sp>
    </p:spTree>
    <p:extLst>
      <p:ext uri="{BB962C8B-B14F-4D97-AF65-F5344CB8AC3E}">
        <p14:creationId xmlns:p14="http://schemas.microsoft.com/office/powerpoint/2010/main" val="1249821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For site owners who are looking to further understand their systems regarding cyber security beyond the health and safety aspect, alternative standards may also be worth reviewing in tandem with the OG86 guidance. </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Some additional established good practices and standards to review could be the IEC62443 standard, NCSC guidance and NIS Framework, all of which provide further guidance and practices in developing cyber security understanding and compliance.</a:t>
            </a:r>
          </a:p>
          <a:p>
            <a:endParaRPr lang="en-GB" dirty="0"/>
          </a:p>
          <a:p>
            <a:endParaRPr lang="en-GB" dirty="0"/>
          </a:p>
        </p:txBody>
      </p:sp>
      <p:sp>
        <p:nvSpPr>
          <p:cNvPr id="4" name="Slide Number Placeholder 3"/>
          <p:cNvSpPr>
            <a:spLocks noGrp="1"/>
          </p:cNvSpPr>
          <p:nvPr>
            <p:ph type="sldNum" sz="quarter" idx="5"/>
          </p:nvPr>
        </p:nvSpPr>
        <p:spPr/>
        <p:txBody>
          <a:bodyPr/>
          <a:lstStyle/>
          <a:p>
            <a:fld id="{3A94E69C-C28A-4BE6-BE89-71D8FB2035FD}" type="slidenum">
              <a:rPr lang="en-US" smtClean="0"/>
              <a:t>10</a:t>
            </a:fld>
            <a:endParaRPr lang="en-US"/>
          </a:p>
        </p:txBody>
      </p:sp>
    </p:spTree>
    <p:extLst>
      <p:ext uri="{BB962C8B-B14F-4D97-AF65-F5344CB8AC3E}">
        <p14:creationId xmlns:p14="http://schemas.microsoft.com/office/powerpoint/2010/main" val="64830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Calibri" panose="020F0502020204030204" pitchFamily="34" charset="0"/>
                <a:cs typeface="Calibri" panose="020F0502020204030204" pitchFamily="34" charset="0"/>
              </a:rPr>
              <a:t>Old Knowledge -</a:t>
            </a:r>
          </a:p>
          <a:p>
            <a:r>
              <a:rPr lang="en-GB" dirty="0">
                <a:latin typeface="Calibri" panose="020F0502020204030204" pitchFamily="34" charset="0"/>
                <a:cs typeface="Calibri" panose="020F0502020204030204" pitchFamily="34" charset="0"/>
              </a:rPr>
              <a:t>Why cyber security suddenly a major concern? </a:t>
            </a:r>
          </a:p>
          <a:p>
            <a:r>
              <a:rPr lang="en-GB" dirty="0">
                <a:latin typeface="Calibri" panose="020F0502020204030204" pitchFamily="34" charset="0"/>
                <a:cs typeface="Calibri" panose="020F0502020204030204" pitchFamily="34" charset="0"/>
              </a:rPr>
              <a:t>For the OT industry the Industrial internet of things is not recent news, it has been around for over two decades now. </a:t>
            </a:r>
          </a:p>
          <a:p>
            <a:r>
              <a:rPr lang="en-GB" dirty="0">
                <a:latin typeface="Calibri" panose="020F0502020204030204" pitchFamily="34" charset="0"/>
                <a:cs typeface="Calibri" panose="020F0502020204030204" pitchFamily="34" charset="0"/>
              </a:rPr>
              <a:t>However, we are seeing a rapid growth of digital solution's that are crossing the IT and OT boundary </a:t>
            </a:r>
          </a:p>
          <a:p>
            <a:r>
              <a:rPr lang="en-GB" dirty="0">
                <a:latin typeface="Calibri" panose="020F0502020204030204" pitchFamily="34" charset="0"/>
                <a:cs typeface="Calibri" panose="020F0502020204030204" pitchFamily="34" charset="0"/>
              </a:rPr>
              <a:t>Allowing an improvement of  our interconnected introducing wireless solutions and big data analysis</a:t>
            </a:r>
            <a:r>
              <a:rPr lang="en-GB">
                <a:latin typeface="Calibri" panose="020F0502020204030204" pitchFamily="34" charset="0"/>
                <a:cs typeface="Calibri" panose="020F0502020204030204" pitchFamily="34" charset="0"/>
              </a:rPr>
              <a:t>.  </a:t>
            </a:r>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r>
              <a:rPr lang="en-GB" b="1" dirty="0">
                <a:latin typeface="Calibri" panose="020F0502020204030204" pitchFamily="34" charset="0"/>
                <a:cs typeface="Calibri" panose="020F0502020204030204" pitchFamily="34" charset="0"/>
              </a:rPr>
              <a:t>New Knowledge - </a:t>
            </a:r>
          </a:p>
          <a:p>
            <a:r>
              <a:rPr lang="en-GB" dirty="0">
                <a:latin typeface="Calibri" panose="020F0502020204030204" pitchFamily="34" charset="0"/>
                <a:cs typeface="Calibri" panose="020F0502020204030204" pitchFamily="34" charset="0"/>
              </a:rPr>
              <a:t>The new connections on OT systems between the network Level 4 enterprise and Level 3 or even Level 2 is becoming the new normal.</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This is the control systems; this is what each level is about. It shows the clear split between the IT and OT.</a:t>
            </a:r>
          </a:p>
          <a:p>
            <a:r>
              <a:rPr lang="en-GB" dirty="0">
                <a:latin typeface="Calibri" panose="020F0502020204030204" pitchFamily="34" charset="0"/>
                <a:cs typeface="Calibri" panose="020F0502020204030204" pitchFamily="34" charset="0"/>
              </a:rPr>
              <a:t>We need to design systems to that the IT and OT have a barrier between how they are interconnecting.</a:t>
            </a:r>
          </a:p>
          <a:p>
            <a:endParaRPr lang="en-GB"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Calibri" panose="020F0502020204030204" pitchFamily="34" charset="0"/>
                <a:cs typeface="Calibri" panose="020F0502020204030204" pitchFamily="34" charset="0"/>
              </a:rPr>
              <a:t>Between 2020 and 2021 there was a 102% increase of ransomware attacks globally with the utilities sector being one of the highest targeted sectors</a:t>
            </a:r>
          </a:p>
          <a:p>
            <a:endParaRPr lang="en-GB" dirty="0">
              <a:latin typeface="Calibri" panose="020F0502020204030204" pitchFamily="34" charset="0"/>
              <a:cs typeface="Calibri" panose="020F0502020204030204" pitchFamily="34" charset="0"/>
            </a:endParaRPr>
          </a:p>
          <a:p>
            <a:r>
              <a:rPr lang="en-GB" b="1" dirty="0">
                <a:latin typeface="Calibri" panose="020F0502020204030204" pitchFamily="34" charset="0"/>
                <a:cs typeface="Calibri" panose="020F0502020204030204" pitchFamily="34" charset="0"/>
              </a:rPr>
              <a:t>How to Use / Benefits</a:t>
            </a:r>
          </a:p>
          <a:p>
            <a:r>
              <a:rPr lang="en-GB" dirty="0">
                <a:latin typeface="Calibri" panose="020F0502020204030204" pitchFamily="34" charset="0"/>
                <a:cs typeface="Calibri" panose="020F0502020204030204" pitchFamily="34" charset="0"/>
              </a:rPr>
              <a:t>Key principle implemented is a sterile area where communication in and out of the DCS system (level 2) is secured and tightly controlled, data flow between network levels 2 and 4, in either direction, should terminate at a mediation device in the operations or systems management area,</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If we fail to protect our system’s at this early stage its not only like like leaving the door open, but not having a door at all. </a:t>
            </a:r>
          </a:p>
          <a:p>
            <a:endParaRPr lang="en-GB" dirty="0">
              <a:latin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3A94E69C-C28A-4BE6-BE89-71D8FB2035FD}" type="slidenum">
              <a:rPr lang="en-US" smtClean="0"/>
              <a:t>2</a:t>
            </a:fld>
            <a:endParaRPr lang="en-US"/>
          </a:p>
        </p:txBody>
      </p:sp>
    </p:spTree>
    <p:extLst>
      <p:ext uri="{BB962C8B-B14F-4D97-AF65-F5344CB8AC3E}">
        <p14:creationId xmlns:p14="http://schemas.microsoft.com/office/powerpoint/2010/main" val="1318608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What is OT Cyber security?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What does it mean in the OT industry, talk about standards,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Cyber security can often means different things, depending on where people are on there cyber journey.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Quite often I encounter companies that are looking at it from a high level perspective of protecting there system by implementing key solutions to key problems and sometimes this is without sometimes stopping to consider the wider picture.</a:t>
            </a:r>
          </a:p>
          <a:p>
            <a:pPr marL="342900" lvl="0" indent="-342900">
              <a:lnSpc>
                <a:spcPct val="107000"/>
              </a:lnSpc>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Unfortunately this software based approach of implementation foundational solutions such as (Antivirus), Taking backups etc doesn’t cover enough of the picture.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It does provides a good starting point of protecting against basic cyber attacks</a:t>
            </a:r>
          </a:p>
          <a:p>
            <a:pPr marL="342900" lvl="0" indent="-342900">
              <a:lnSpc>
                <a:spcPct val="107000"/>
              </a:lnSpc>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Just as we wouldn’t assume that a safety trip solves all our issues, cyber security has the same issue.</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We can observer when looking at the functional safety standards that from an assessment point of view, that there is clear and very real need to consider cyber security protections.</a:t>
            </a:r>
          </a:p>
          <a:p>
            <a:pPr marL="457200">
              <a:lnSpc>
                <a:spcPct val="107000"/>
              </a:lnSpc>
            </a:pPr>
            <a:r>
              <a:rPr lang="en-GB" sz="1800" dirty="0">
                <a:effectLst/>
                <a:latin typeface="Calibri" panose="020F0502020204030204" pitchFamily="34" charset="0"/>
                <a:ea typeface="Calibri" panose="020F0502020204030204" pitchFamily="34" charset="0"/>
                <a:cs typeface="Calibri" panose="020F0502020204030204" pitchFamily="34" charset="0"/>
              </a:rPr>
              <a:t>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Within the IEC61511-1 standard for process control, specifically part 1 clause 8.2, we can again see an explicit requirement in place for conducting a cyber security risk assessment.</a:t>
            </a:r>
          </a:p>
          <a:p>
            <a:pPr marL="457200">
              <a:lnSpc>
                <a:spcPct val="107000"/>
              </a:lnSpc>
            </a:pPr>
            <a:r>
              <a:rPr lang="en-GB" sz="1800" dirty="0">
                <a:effectLst/>
                <a:latin typeface="Calibri" panose="020F0502020204030204" pitchFamily="34" charset="0"/>
                <a:ea typeface="Calibri" panose="020F0502020204030204" pitchFamily="34" charset="0"/>
                <a:cs typeface="Calibri" panose="020F0502020204030204" pitchFamily="34" charset="0"/>
              </a:rPr>
              <a:t> </a:t>
            </a: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However, it still does not cover exactly how cyber security shall be addressed, although the hall marks of needing to consider cyber security are heavily implied.</a:t>
            </a:r>
            <a:br>
              <a:rPr lang="en-GB" sz="1800" dirty="0">
                <a:effectLst/>
                <a:latin typeface="Calibri" panose="020F0502020204030204" pitchFamily="34" charset="0"/>
                <a:ea typeface="Calibri" panose="020F0502020204030204" pitchFamily="34" charset="0"/>
                <a:cs typeface="Calibri" panose="020F0502020204030204" pitchFamily="34" charset="0"/>
              </a:rPr>
            </a:b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Calibri" panose="020F0502020204030204" pitchFamily="34" charset="0"/>
              </a:rPr>
              <a:t>Looking at section 11.7.2.4 within IEC61508-1, it also mentions ensuring correct security measures but does not elaborate further.</a:t>
            </a:r>
          </a:p>
          <a:p>
            <a:pPr marL="0" lvl="0" indent="0">
              <a:lnSpc>
                <a:spcPct val="107000"/>
              </a:lnSpc>
              <a:spcAft>
                <a:spcPts val="800"/>
              </a:spcAft>
              <a:buFont typeface="Symbol" panose="05050102010706020507" pitchFamily="18" charset="2"/>
              <a:buNone/>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Just like functional safety we need to view Cyber security is a management system considering all the area.</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171450" indent="-171450">
              <a:buFontTx/>
              <a:buChar char="-"/>
            </a:pPr>
            <a:endParaRPr lang="en-GB" dirty="0"/>
          </a:p>
        </p:txBody>
      </p:sp>
      <p:sp>
        <p:nvSpPr>
          <p:cNvPr id="4" name="Slide Number Placeholder 3"/>
          <p:cNvSpPr>
            <a:spLocks noGrp="1"/>
          </p:cNvSpPr>
          <p:nvPr>
            <p:ph type="sldNum" sz="quarter" idx="5"/>
          </p:nvPr>
        </p:nvSpPr>
        <p:spPr/>
        <p:txBody>
          <a:bodyPr/>
          <a:lstStyle/>
          <a:p>
            <a:fld id="{3A94E69C-C28A-4BE6-BE89-71D8FB2035FD}" type="slidenum">
              <a:rPr lang="en-US" smtClean="0"/>
              <a:t>3</a:t>
            </a:fld>
            <a:endParaRPr lang="en-US"/>
          </a:p>
        </p:txBody>
      </p:sp>
    </p:spTree>
    <p:extLst>
      <p:ext uri="{BB962C8B-B14F-4D97-AF65-F5344CB8AC3E}">
        <p14:creationId xmlns:p14="http://schemas.microsoft.com/office/powerpoint/2010/main" val="892297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One of the first questions often asked when looking at implementing cyber security on a system is “What do I need to protect?”.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With systems now more than ever having additional data monitoring and data packaging passing data between the OT system and enterprise systems, we first need to take a small step back to understand where the devices (nodes) within the system reside and how they are communicating.</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A node is A device with interconnectivity between other devices.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b="0" i="0" u="none" strike="noStrike" baseline="0" dirty="0">
                <a:latin typeface="CIDFont+F2"/>
              </a:rPr>
              <a:t>Each day in</a:t>
            </a:r>
            <a:r>
              <a:rPr lang="en-GB" sz="1800" b="1" i="0" u="none" strike="noStrike" baseline="0" dirty="0">
                <a:latin typeface="CIDFont+F2"/>
              </a:rPr>
              <a:t> 2022 </a:t>
            </a:r>
            <a:r>
              <a:rPr lang="en-GB" sz="1800" b="0" i="0" u="none" strike="noStrike" baseline="0" dirty="0">
                <a:latin typeface="CIDFont+F2"/>
              </a:rPr>
              <a:t>more than </a:t>
            </a:r>
            <a:r>
              <a:rPr lang="en-GB" sz="1800" b="1" i="0" u="none" strike="noStrike" baseline="0" dirty="0">
                <a:latin typeface="CIDFont+F2"/>
              </a:rPr>
              <a:t>450,000</a:t>
            </a:r>
            <a:r>
              <a:rPr lang="en-GB" sz="1800" b="0" i="0" u="none" strike="noStrike" baseline="0" dirty="0">
                <a:latin typeface="CIDFont+F2"/>
              </a:rPr>
              <a:t> new malicious programs are being registered (The Independent IT-Security Institute,</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spcAft>
                <a:spcPts val="800"/>
              </a:spcAft>
              <a:buFont typeface="Symbol" panose="05050102010706020507" pitchFamily="18" charset="2"/>
              <a:buNone/>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So what do we means by Cyber vulnerabilities? They are classed as weaknesses in the system in which the Confidentiality, integrity and availability of the system is affected.</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Talk about the different vulnerabilities and threat actors. </a:t>
            </a:r>
            <a:r>
              <a:rPr lang="en-GB" sz="1800" dirty="0">
                <a:effectLst/>
                <a:highlight>
                  <a:srgbClr val="00FF00"/>
                </a:highlight>
                <a:latin typeface="Calibri" panose="020F0502020204030204" pitchFamily="34" charset="0"/>
                <a:ea typeface="Calibri" panose="020F0502020204030204" pitchFamily="34" charset="0"/>
                <a:cs typeface="Calibri" panose="020F0502020204030204" pitchFamily="34" charset="0"/>
              </a:rPr>
              <a:t>Mention that it’s not always deliberate</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GB" sz="1800" b="0" i="0" u="none" strike="noStrike" baseline="0" dirty="0">
                <a:latin typeface="Calibri" panose="020F0502020204030204" pitchFamily="34" charset="0"/>
                <a:cs typeface="Calibri" panose="020F0502020204030204" pitchFamily="34" charset="0"/>
              </a:rPr>
              <a:t>Human factor vulnerabilities in which the users of the system present a major risk. - </a:t>
            </a:r>
            <a:r>
              <a:rPr lang="en-GB" sz="1800" b="1" dirty="0">
                <a:effectLst/>
                <a:latin typeface="Calibri" panose="020F0502020204030204" pitchFamily="34" charset="0"/>
                <a:ea typeface="Calibri" panose="020F0502020204030204" pitchFamily="34" charset="0"/>
                <a:cs typeface="Calibri" panose="020F0502020204030204" pitchFamily="34" charset="0"/>
              </a:rPr>
              <a:t>human factor </a:t>
            </a:r>
            <a:r>
              <a:rPr lang="en-GB" sz="1800" dirty="0">
                <a:effectLst/>
                <a:latin typeface="Calibri" panose="020F0502020204030204" pitchFamily="34" charset="0"/>
                <a:ea typeface="Calibri" panose="020F0502020204030204" pitchFamily="34" charset="0"/>
                <a:cs typeface="Calibri" panose="020F0502020204030204" pitchFamily="34" charset="0"/>
              </a:rPr>
              <a:t>constitutes a major threat to systems. The UK Government’s yearly cyber survey in 2021 which reviewed a wide range of companies and charities showed that the most common type of attack faced in 2021 was phishing attacks followed very closely by impersonation attacks</a:t>
            </a:r>
          </a:p>
          <a:p>
            <a:pPr marL="0" lvl="0" indent="0">
              <a:lnSpc>
                <a:spcPct val="107000"/>
              </a:lnSpc>
              <a:spcAft>
                <a:spcPts val="800"/>
              </a:spcAft>
              <a:buFont typeface="Symbol" panose="05050102010706020507" pitchFamily="18" charset="2"/>
              <a:buNone/>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0" lvl="0" indent="0">
              <a:lnSpc>
                <a:spcPct val="107000"/>
              </a:lnSpc>
              <a:spcAft>
                <a:spcPts val="800"/>
              </a:spcAft>
              <a:buFont typeface="Symbol" panose="05050102010706020507" pitchFamily="18" charset="2"/>
              <a:buNone/>
            </a:pPr>
            <a:r>
              <a:rPr lang="en-GB" sz="1800" dirty="0">
                <a:effectLst/>
                <a:latin typeface="Calibri" panose="020F0502020204030204" pitchFamily="34" charset="0"/>
                <a:ea typeface="Calibri" panose="020F0502020204030204" pitchFamily="34" charset="0"/>
                <a:cs typeface="Calibri" panose="020F0502020204030204" pitchFamily="34" charset="0"/>
              </a:rPr>
              <a:t>We saw on the last slide that </a:t>
            </a:r>
            <a:r>
              <a:rPr lang="en-GB" sz="1800" b="1" dirty="0">
                <a:effectLst/>
                <a:latin typeface="Calibri" panose="020F0502020204030204" pitchFamily="34" charset="0"/>
                <a:ea typeface="Calibri" panose="020F0502020204030204" pitchFamily="34" charset="0"/>
                <a:cs typeface="Calibri" panose="020F0502020204030204" pitchFamily="34" charset="0"/>
              </a:rPr>
              <a:t>85% of cyber-attacks have a human factor issue</a:t>
            </a:r>
            <a:r>
              <a:rPr lang="en-GB" sz="1800" dirty="0">
                <a:effectLst/>
                <a:latin typeface="Calibri" panose="020F0502020204030204" pitchFamily="34" charset="0"/>
                <a:ea typeface="Calibri" panose="020F0502020204030204" pitchFamily="34" charset="0"/>
                <a:cs typeface="Calibri" panose="020F0502020204030204" pitchFamily="34" charset="0"/>
              </a:rPr>
              <a:t> and unfortunately we cant solve these risks by just having malware and good backups, it requires cultural awareness.</a:t>
            </a:r>
          </a:p>
          <a:p>
            <a:pPr>
              <a:lnSpc>
                <a:spcPct val="107000"/>
              </a:lnSpc>
              <a:spcAft>
                <a:spcPts val="800"/>
              </a:spcAft>
            </a:pPr>
            <a:endParaRPr lang="en-GB" sz="1800" dirty="0">
              <a:effectLst/>
              <a:highlight>
                <a:srgbClr val="00FF00"/>
              </a:highligh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sz="1800" dirty="0">
                <a:effectLst/>
                <a:highlight>
                  <a:srgbClr val="00FF00"/>
                </a:highlight>
                <a:latin typeface="Calibri" panose="020F0502020204030204" pitchFamily="34" charset="0"/>
                <a:ea typeface="Calibri" panose="020F0502020204030204" pitchFamily="34" charset="0"/>
                <a:cs typeface="Calibri" panose="020F0502020204030204" pitchFamily="34" charset="0"/>
              </a:rPr>
              <a:t>An example of this is not putting so much demand on our systems and training our staff so that it is more balanced. Systems are not infallible, just like a safety system if you can reduce demand, it increases the overall reliability (As its less likely to fail).</a:t>
            </a:r>
            <a:r>
              <a:rPr lang="en-GB" sz="1800" dirty="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Cyber security requires a harmonious combination of technical solutions, management processes and system expertise to understand the potential OT cyber security risks faced by a system.</a:t>
            </a:r>
          </a:p>
          <a:p>
            <a:pPr marL="285750" indent="-285750">
              <a:lnSpc>
                <a:spcPct val="107000"/>
              </a:lnSpc>
              <a:spcAft>
                <a:spcPts val="80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Calibri" panose="020F0502020204030204" pitchFamily="34" charset="0"/>
              </a:rPr>
              <a:t>Network vulnerabilities </a:t>
            </a:r>
            <a:r>
              <a:rPr lang="en-GB" sz="1800" dirty="0">
                <a:effectLst/>
                <a:latin typeface="Calibri" panose="020F0502020204030204" pitchFamily="34" charset="0"/>
                <a:ea typeface="Calibri" panose="020F0502020204030204" pitchFamily="34" charset="0"/>
                <a:cs typeface="Calibri" panose="020F0502020204030204" pitchFamily="34" charset="0"/>
              </a:rPr>
              <a:t>are where the network design of the system presents weak areas of communication or access, allowing data to be intercepted and lost or unauthorised access to be gained. </a:t>
            </a: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Calibri" panose="020F0502020204030204" pitchFamily="34" charset="0"/>
              </a:rPr>
              <a:t>System vulnerabilities </a:t>
            </a:r>
            <a:r>
              <a:rPr lang="en-GB" sz="1800" dirty="0">
                <a:effectLst/>
                <a:latin typeface="Calibri" panose="020F0502020204030204" pitchFamily="34" charset="0"/>
                <a:ea typeface="Calibri" panose="020F0502020204030204" pitchFamily="34" charset="0"/>
                <a:cs typeface="Calibri" panose="020F0502020204030204" pitchFamily="34" charset="0"/>
              </a:rPr>
              <a:t>encompasses the main industrial control system (ICS) which might have been misconfigured, lack maintenance or have unsecure hardening techniques implemented. Common system vulnerabilities could be poor patching schedules, unmaintained user accounts (elevated privileges), misconfigured connections, weak authorisation techniques or insider threats.</a:t>
            </a:r>
          </a:p>
          <a:p>
            <a:pPr marL="342900" lvl="0" indent="-342900">
              <a:lnSpc>
                <a:spcPct val="107000"/>
              </a:lnSpc>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Calibri" panose="020F0502020204030204" pitchFamily="34" charset="0"/>
              </a:rPr>
              <a:t>Supply chain vulnerabilities </a:t>
            </a:r>
            <a:r>
              <a:rPr lang="en-GB" sz="1800" dirty="0">
                <a:effectLst/>
                <a:latin typeface="Calibri" panose="020F0502020204030204" pitchFamily="34" charset="0"/>
                <a:ea typeface="Calibri" panose="020F0502020204030204" pitchFamily="34" charset="0"/>
                <a:cs typeface="Calibri" panose="020F0502020204030204" pitchFamily="34" charset="0"/>
              </a:rPr>
              <a:t>are often overlooked, however when considering IIoT there is a requirement to check that the equipment being supplied is from a controlled and reliable supplier. </a:t>
            </a:r>
          </a:p>
          <a:p>
            <a:pPr marL="0" lvl="0" indent="0">
              <a:lnSpc>
                <a:spcPct val="107000"/>
              </a:lnSpc>
              <a:buFont typeface="Symbol" panose="05050102010706020507" pitchFamily="18" charset="2"/>
              <a:buNone/>
            </a:pPr>
            <a:r>
              <a:rPr lang="en-GB" sz="1800" b="0" i="0" dirty="0">
                <a:effectLst/>
                <a:latin typeface="Calibri" panose="020F0502020204030204" pitchFamily="34" charset="0"/>
                <a:cs typeface="Calibri" panose="020F0502020204030204" pitchFamily="34" charset="0"/>
              </a:rPr>
              <a:t>	*</a:t>
            </a:r>
            <a:r>
              <a:rPr lang="en-GB" sz="2800" b="0" i="0" dirty="0">
                <a:effectLst/>
                <a:latin typeface="Times New Roman" panose="02020603050405020304" pitchFamily="18" charset="0"/>
              </a:rPr>
              <a:t>In a supply chain attack, hackers infiltrate the systems through an outside partner that has access to your data. Nearly every company uses outside hardware and software—it would be impossible to build everything a modern company needs  	from scratch—and reliance on outsiders requires tight security.</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Symbol" panose="05050102010706020507" pitchFamily="18" charset="2"/>
              <a:buChar char=""/>
            </a:pPr>
            <a:r>
              <a:rPr lang="en-GB" sz="1800" b="1" dirty="0">
                <a:effectLst/>
                <a:latin typeface="Calibri" panose="020F0502020204030204" pitchFamily="34" charset="0"/>
                <a:ea typeface="Calibri" panose="020F0502020204030204" pitchFamily="34" charset="0"/>
                <a:cs typeface="Calibri" panose="020F0502020204030204" pitchFamily="34" charset="0"/>
              </a:rPr>
              <a:t>Physical vulnerabilities</a:t>
            </a:r>
            <a:r>
              <a:rPr lang="en-GB" sz="1800" dirty="0">
                <a:effectLst/>
                <a:latin typeface="Calibri" panose="020F0502020204030204" pitchFamily="34" charset="0"/>
                <a:ea typeface="Calibri" panose="020F0502020204030204" pitchFamily="34" charset="0"/>
                <a:cs typeface="Calibri" panose="020F0502020204030204" pitchFamily="34" charset="0"/>
              </a:rPr>
              <a:t>. As systems are as much at risk from physical attacks as they are from digital attacks, we need to ensure they are considered too. When considering physical vulnerabilities, we need to consider the potential threat actors such as insider attacks, 3</a:t>
            </a:r>
            <a:r>
              <a:rPr lang="en-GB" sz="1800" baseline="30000" dirty="0">
                <a:effectLst/>
                <a:latin typeface="Calibri" panose="020F0502020204030204" pitchFamily="34" charset="0"/>
                <a:ea typeface="Calibri" panose="020F0502020204030204" pitchFamily="34" charset="0"/>
                <a:cs typeface="Calibri" panose="020F0502020204030204" pitchFamily="34" charset="0"/>
              </a:rPr>
              <a:t>rd</a:t>
            </a:r>
            <a:r>
              <a:rPr lang="en-GB" sz="1800" dirty="0">
                <a:effectLst/>
                <a:latin typeface="Calibri" panose="020F0502020204030204" pitchFamily="34" charset="0"/>
                <a:ea typeface="Calibri" panose="020F0502020204030204" pitchFamily="34" charset="0"/>
                <a:cs typeface="Calibri" panose="020F0502020204030204" pitchFamily="34" charset="0"/>
              </a:rPr>
              <a:t> party clients and unauthorised access as they can be just as likely to affect the CIA triad.</a:t>
            </a:r>
          </a:p>
          <a:p>
            <a:endParaRPr lang="en-GB" dirty="0"/>
          </a:p>
        </p:txBody>
      </p:sp>
      <p:sp>
        <p:nvSpPr>
          <p:cNvPr id="4" name="Slide Number Placeholder 3"/>
          <p:cNvSpPr>
            <a:spLocks noGrp="1"/>
          </p:cNvSpPr>
          <p:nvPr>
            <p:ph type="sldNum" sz="quarter" idx="5"/>
          </p:nvPr>
        </p:nvSpPr>
        <p:spPr/>
        <p:txBody>
          <a:bodyPr/>
          <a:lstStyle/>
          <a:p>
            <a:fld id="{3A94E69C-C28A-4BE6-BE89-71D8FB2035FD}" type="slidenum">
              <a:rPr lang="en-US" smtClean="0"/>
              <a:t>4</a:t>
            </a:fld>
            <a:endParaRPr lang="en-US"/>
          </a:p>
        </p:txBody>
      </p:sp>
    </p:spTree>
    <p:extLst>
      <p:ext uri="{BB962C8B-B14F-4D97-AF65-F5344CB8AC3E}">
        <p14:creationId xmlns:p14="http://schemas.microsoft.com/office/powerpoint/2010/main" val="3217150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OG86 was first published in 2017, The second edition was published in 2018 after going through a review by the industry upon which feedback was incorporated.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The OG86 guidance helps ensure that duty holders are implementing suitable cyber protections on sites with a potential to cause a </a:t>
            </a:r>
            <a:r>
              <a:rPr lang="en-GB" sz="1800" b="1" dirty="0">
                <a:effectLst/>
                <a:latin typeface="Calibri" panose="020F0502020204030204" pitchFamily="34" charset="0"/>
                <a:ea typeface="Calibri" panose="020F0502020204030204" pitchFamily="34" charset="0"/>
                <a:cs typeface="Arial" panose="020B0604020202020204" pitchFamily="34" charset="0"/>
              </a:rPr>
              <a:t>major accident (MA) </a:t>
            </a:r>
            <a:r>
              <a:rPr lang="en-GB" sz="1800" dirty="0">
                <a:effectLst/>
                <a:latin typeface="Calibri" panose="020F0502020204030204" pitchFamily="34" charset="0"/>
                <a:ea typeface="Calibri" panose="020F0502020204030204" pitchFamily="34" charset="0"/>
                <a:cs typeface="Arial" panose="020B0604020202020204" pitchFamily="34" charset="0"/>
              </a:rPr>
              <a:t>or </a:t>
            </a:r>
            <a:r>
              <a:rPr lang="en-GB" sz="1800" b="1" dirty="0">
                <a:effectLst/>
                <a:latin typeface="Calibri" panose="020F0502020204030204" pitchFamily="34" charset="0"/>
                <a:ea typeface="Calibri" panose="020F0502020204030204" pitchFamily="34" charset="0"/>
                <a:cs typeface="Arial" panose="020B0604020202020204" pitchFamily="34" charset="0"/>
              </a:rPr>
              <a:t>loss of essential service (LES</a:t>
            </a:r>
            <a:r>
              <a:rPr lang="en-GB" sz="1800" dirty="0">
                <a:effectLst/>
                <a:latin typeface="Calibri" panose="020F0502020204030204" pitchFamily="34" charset="0"/>
                <a:ea typeface="Calibri" panose="020F0502020204030204" pitchFamily="34" charset="0"/>
                <a:cs typeface="Arial" panose="020B0604020202020204" pitchFamily="34" charset="0"/>
              </a:rPr>
              <a:t>). For sites which fall under </a:t>
            </a:r>
            <a:r>
              <a:rPr lang="en-GB" sz="1800" b="1" dirty="0">
                <a:effectLst/>
                <a:latin typeface="Calibri" panose="020F0502020204030204" pitchFamily="34" charset="0"/>
                <a:ea typeface="Calibri" panose="020F0502020204030204" pitchFamily="34" charset="0"/>
                <a:cs typeface="Arial" panose="020B0604020202020204" pitchFamily="34" charset="0"/>
              </a:rPr>
              <a:t>COMAH (Control of major accident hazards)</a:t>
            </a:r>
            <a:r>
              <a:rPr lang="en-GB" sz="1800" dirty="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OG86 is considered as a sensible starting point for tackling cyber security.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The main goal behind OG86 is to reduce the likelihood of a cyber incident causing a major accident or causing the loss of an essential service.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COMAH and Loss of essential services (LES) sites, manufacturers and system integrators of IACS systems should also be aware of the requirements as inevitably they will be held up against this guidance.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OG86 does of course acknowledge the other standards such as IEC62443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The OG86 standard was also developed and inspired from existing industry standards to ensure its applicability:</a:t>
            </a:r>
          </a:p>
          <a:p>
            <a:pPr marL="342900" lvl="0" indent="-342900">
              <a:lnSpc>
                <a:spcPct val="107000"/>
              </a:lnSpc>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Control of Major Accident Hazards Regulations (COMAH) 2015</a:t>
            </a:r>
          </a:p>
          <a:p>
            <a:pPr marL="342900" lvl="0" indent="-342900">
              <a:lnSpc>
                <a:spcPct val="107000"/>
              </a:lnSpc>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Pipelines Safety Regulations 1996 </a:t>
            </a:r>
          </a:p>
          <a:p>
            <a:pPr marL="342900" lvl="0" indent="-342900">
              <a:lnSpc>
                <a:spcPct val="107000"/>
              </a:lnSpc>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Gas Safety (Management) Regulations 1996 </a:t>
            </a:r>
          </a:p>
          <a:p>
            <a:pPr marL="342900" lvl="0" indent="-342900">
              <a:lnSpc>
                <a:spcPct val="107000"/>
              </a:lnSpc>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Network and Information Systems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NIS</a:t>
            </a:r>
            <a:r>
              <a:rPr lang="en-GB" sz="1800" dirty="0">
                <a:effectLst/>
                <a:latin typeface="Calibri" panose="020F0502020204030204" pitchFamily="34" charset="0"/>
                <a:ea typeface="Calibri" panose="020F0502020204030204" pitchFamily="34" charset="0"/>
                <a:cs typeface="Times New Roman" panose="02020603050405020304" pitchFamily="18" charset="0"/>
              </a:rPr>
              <a:t>) Regulations 2018 </a:t>
            </a:r>
          </a:p>
          <a:p>
            <a:pPr marL="342900" lvl="0" indent="-342900">
              <a:lnSpc>
                <a:spcPct val="107000"/>
              </a:lnSpc>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And acknowledges the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BS EN 61511 </a:t>
            </a:r>
            <a:r>
              <a:rPr lang="en-GB" sz="1800" dirty="0">
                <a:effectLst/>
                <a:latin typeface="Calibri" panose="020F0502020204030204" pitchFamily="34" charset="0"/>
                <a:ea typeface="Calibri" panose="020F0502020204030204" pitchFamily="34" charset="0"/>
                <a:cs typeface="Times New Roman" panose="02020603050405020304" pitchFamily="18" charset="0"/>
              </a:rPr>
              <a:t>(Edition 2) – Functional safety – Safety instrumented systems for the process industry sector as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good relevant practice.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NCSC NIS Guidance Collection (including Cyber Assessment Framework - CAF) and IEC62443</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In order to truly be able to design the IACS scope, it will involve understanding the system.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This means making sure there are strong network drawings and asset inventories which can then feed into a Risk assessment.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Helps you identify and understand the risks posed against the system along with identify some of the GAP areas. </a:t>
            </a:r>
          </a:p>
          <a:p>
            <a:endParaRPr lang="en-GB" dirty="0"/>
          </a:p>
        </p:txBody>
      </p:sp>
      <p:sp>
        <p:nvSpPr>
          <p:cNvPr id="4" name="Slide Number Placeholder 3"/>
          <p:cNvSpPr>
            <a:spLocks noGrp="1"/>
          </p:cNvSpPr>
          <p:nvPr>
            <p:ph type="sldNum" sz="quarter" idx="5"/>
          </p:nvPr>
        </p:nvSpPr>
        <p:spPr/>
        <p:txBody>
          <a:bodyPr/>
          <a:lstStyle/>
          <a:p>
            <a:fld id="{3A94E69C-C28A-4BE6-BE89-71D8FB2035FD}" type="slidenum">
              <a:rPr lang="en-US" smtClean="0"/>
              <a:t>5</a:t>
            </a:fld>
            <a:endParaRPr lang="en-US"/>
          </a:p>
        </p:txBody>
      </p:sp>
    </p:spTree>
    <p:extLst>
      <p:ext uri="{BB962C8B-B14F-4D97-AF65-F5344CB8AC3E}">
        <p14:creationId xmlns:p14="http://schemas.microsoft.com/office/powerpoint/2010/main" val="1972623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Times New Roman" panose="02020603050405020304" pitchFamily="18" charset="0"/>
                <a:ea typeface="Times New Roman" panose="02020603050405020304" pitchFamily="18" charset="0"/>
                <a:cs typeface="Arial" panose="020B0604020202020204" pitchFamily="34" charset="0"/>
              </a:rPr>
              <a:t>Site responsible cyber security owner</a:t>
            </a:r>
            <a:r>
              <a:rPr lang="en-GB" sz="1800" dirty="0">
                <a:effectLst/>
                <a:latin typeface="Times New Roman" panose="02020603050405020304" pitchFamily="18" charset="0"/>
                <a:ea typeface="Times New Roman" panose="02020603050405020304" pitchFamily="18" charset="0"/>
                <a:cs typeface="Arial" panose="020B0604020202020204" pitchFamily="34" charset="0"/>
              </a:rPr>
              <a:t>, it is advisable to build a varied team consisting of technical system experts such as </a:t>
            </a:r>
            <a:r>
              <a:rPr lang="en-GB" sz="1800" b="1" dirty="0">
                <a:effectLst/>
                <a:latin typeface="Times New Roman" panose="02020603050405020304" pitchFamily="18" charset="0"/>
                <a:ea typeface="Times New Roman" panose="02020603050405020304" pitchFamily="18" charset="0"/>
                <a:cs typeface="Arial" panose="020B0604020202020204" pitchFamily="34" charset="0"/>
              </a:rPr>
              <a:t>functional safety</a:t>
            </a:r>
            <a:r>
              <a:rPr lang="en-GB"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GB" sz="1800" b="1" dirty="0">
                <a:effectLst/>
                <a:latin typeface="Times New Roman" panose="02020603050405020304" pitchFamily="18" charset="0"/>
                <a:ea typeface="Times New Roman" panose="02020603050405020304" pitchFamily="18" charset="0"/>
                <a:cs typeface="Arial" panose="020B0604020202020204" pitchFamily="34" charset="0"/>
              </a:rPr>
              <a:t>operations engineers, maintenance engineers</a:t>
            </a:r>
            <a:r>
              <a:rPr lang="en-GB"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GB" sz="1800" b="1" dirty="0">
                <a:effectLst/>
                <a:latin typeface="Times New Roman" panose="02020603050405020304" pitchFamily="18" charset="0"/>
                <a:ea typeface="Times New Roman" panose="02020603050405020304" pitchFamily="18" charset="0"/>
                <a:cs typeface="Arial" panose="020B0604020202020204" pitchFamily="34" charset="0"/>
              </a:rPr>
              <a:t>telecoms specialists </a:t>
            </a:r>
            <a:r>
              <a:rPr lang="en-GB" sz="1800" dirty="0">
                <a:effectLst/>
                <a:latin typeface="Times New Roman" panose="02020603050405020304" pitchFamily="18" charset="0"/>
                <a:ea typeface="Times New Roman" panose="02020603050405020304" pitchFamily="18" charset="0"/>
                <a:cs typeface="Arial" panose="020B0604020202020204" pitchFamily="34" charset="0"/>
              </a:rPr>
              <a:t>and including system vendor support where 3</a:t>
            </a:r>
            <a:r>
              <a:rPr lang="en-GB" sz="1800" baseline="30000" dirty="0">
                <a:effectLst/>
                <a:latin typeface="Times New Roman" panose="02020603050405020304" pitchFamily="18" charset="0"/>
                <a:ea typeface="Times New Roman" panose="02020603050405020304" pitchFamily="18" charset="0"/>
                <a:cs typeface="Arial" panose="020B0604020202020204" pitchFamily="34" charset="0"/>
              </a:rPr>
              <a:t>rd</a:t>
            </a:r>
            <a:r>
              <a:rPr lang="en-GB" sz="1800" dirty="0">
                <a:effectLst/>
                <a:latin typeface="Times New Roman" panose="02020603050405020304" pitchFamily="18" charset="0"/>
                <a:ea typeface="Times New Roman" panose="02020603050405020304" pitchFamily="18" charset="0"/>
                <a:cs typeface="Arial" panose="020B0604020202020204" pitchFamily="34" charset="0"/>
              </a:rPr>
              <a:t> party systems are used.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Whomever is conducting the assessment needs to be sutiable competent </a:t>
            </a:r>
            <a:r>
              <a:rPr lang="en-GB" sz="16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Times New Roman" panose="02020603050405020304" pitchFamily="18" charset="0"/>
                <a:cs typeface="Arial" panose="020B0604020202020204" pitchFamily="34" charset="0"/>
              </a:rPr>
              <a:t>Ideally with a demonstrated expertise in </a:t>
            </a:r>
            <a:r>
              <a:rPr lang="en-GB" sz="1800">
                <a:effectLst/>
                <a:latin typeface="Times New Roman" panose="02020603050405020304" pitchFamily="18" charset="0"/>
                <a:ea typeface="Times New Roman" panose="02020603050405020304" pitchFamily="18" charset="0"/>
                <a:cs typeface="Arial" panose="020B0604020202020204" pitchFamily="34" charset="0"/>
              </a:rPr>
              <a:t>control systems and </a:t>
            </a:r>
            <a:r>
              <a:rPr lang="en-GB" sz="1800" dirty="0">
                <a:effectLst/>
                <a:latin typeface="Times New Roman" panose="02020603050405020304" pitchFamily="18" charset="0"/>
                <a:ea typeface="Times New Roman" panose="02020603050405020304" pitchFamily="18" charset="0"/>
                <a:cs typeface="Arial" panose="020B0604020202020204" pitchFamily="34" charset="0"/>
              </a:rPr>
              <a:t>experience </a:t>
            </a:r>
            <a:r>
              <a:rPr lang="de-DE" sz="2000" dirty="0"/>
              <a:t>carrying out security risk assessments,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Times New Roman" panose="02020603050405020304" pitchFamily="18" charset="0"/>
                <a:ea typeface="Times New Roman" panose="02020603050405020304" pitchFamily="18" charset="0"/>
                <a:cs typeface="Arial" panose="020B0604020202020204" pitchFamily="34" charset="0"/>
              </a:rPr>
              <a:t>IT team </a:t>
            </a:r>
            <a:r>
              <a:rPr lang="en-GB" sz="1800" dirty="0">
                <a:effectLst/>
                <a:latin typeface="Times New Roman" panose="02020603050405020304" pitchFamily="18" charset="0"/>
                <a:ea typeface="Times New Roman" panose="02020603050405020304" pitchFamily="18" charset="0"/>
                <a:cs typeface="Arial" panose="020B0604020202020204" pitchFamily="34" charset="0"/>
              </a:rPr>
              <a:t>when there is a system connection between the OT system and enterprise level. This additional support not only provides an even better understanding of data exchanges between the levels but also enhances the ability to identify potential threats from both sides.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Times New Roman" panose="02020603050405020304" pitchFamily="18" charset="0"/>
                <a:ea typeface="Times New Roman" panose="02020603050405020304" pitchFamily="18" charset="0"/>
                <a:cs typeface="Arial" panose="020B0604020202020204" pitchFamily="34" charset="0"/>
              </a:rPr>
              <a:t>As a </a:t>
            </a:r>
            <a:r>
              <a:rPr lang="en-GB" sz="1800" b="1" dirty="0">
                <a:effectLst/>
                <a:latin typeface="Times New Roman" panose="02020603050405020304" pitchFamily="18" charset="0"/>
                <a:ea typeface="Times New Roman" panose="02020603050405020304" pitchFamily="18" charset="0"/>
                <a:cs typeface="Arial" panose="020B0604020202020204" pitchFamily="34" charset="0"/>
              </a:rPr>
              <a:t>minimum</a:t>
            </a:r>
            <a:r>
              <a:rPr lang="en-GB" sz="1800" dirty="0">
                <a:effectLst/>
                <a:latin typeface="Times New Roman" panose="02020603050405020304" pitchFamily="18" charset="0"/>
                <a:ea typeface="Times New Roman" panose="02020603050405020304" pitchFamily="18" charset="0"/>
                <a:cs typeface="Arial" panose="020B0604020202020204" pitchFamily="34" charset="0"/>
              </a:rPr>
              <a:t>, the risk assessment will require a </a:t>
            </a:r>
            <a:r>
              <a:rPr lang="en-GB" sz="1800" b="1" dirty="0">
                <a:effectLst/>
                <a:latin typeface="Times New Roman" panose="02020603050405020304" pitchFamily="18" charset="0"/>
                <a:ea typeface="Times New Roman" panose="02020603050405020304" pitchFamily="18" charset="0"/>
                <a:cs typeface="Arial" panose="020B0604020202020204" pitchFamily="34" charset="0"/>
              </a:rPr>
              <a:t>site reference architecture </a:t>
            </a:r>
            <a:r>
              <a:rPr lang="en-GB" sz="1800" dirty="0">
                <a:effectLst/>
                <a:latin typeface="Times New Roman" panose="02020603050405020304" pitchFamily="18" charset="0"/>
                <a:ea typeface="Times New Roman" panose="02020603050405020304" pitchFamily="18" charset="0"/>
                <a:cs typeface="Arial" panose="020B0604020202020204" pitchFamily="34" charset="0"/>
              </a:rPr>
              <a:t>or </a:t>
            </a:r>
            <a:r>
              <a:rPr lang="en-GB" sz="1800" b="1" dirty="0">
                <a:effectLst/>
                <a:latin typeface="Times New Roman" panose="02020603050405020304" pitchFamily="18" charset="0"/>
                <a:ea typeface="Times New Roman" panose="02020603050405020304" pitchFamily="18" charset="0"/>
                <a:cs typeface="Arial" panose="020B0604020202020204" pitchFamily="34" charset="0"/>
              </a:rPr>
              <a:t>high-level network diagram identifying the different zones and conduits</a:t>
            </a:r>
            <a:r>
              <a:rPr lang="en-GB" sz="1800" dirty="0">
                <a:effectLst/>
                <a:latin typeface="Times New Roman" panose="02020603050405020304" pitchFamily="18" charset="0"/>
                <a:ea typeface="Times New Roman" panose="02020603050405020304" pitchFamily="18" charset="0"/>
                <a:cs typeface="Arial" panose="020B0604020202020204" pitchFamily="34" charset="0"/>
              </a:rPr>
              <a:t> as these will be assessed during the </a:t>
            </a:r>
            <a:r>
              <a:rPr lang="en-GB" sz="1800" b="1" dirty="0">
                <a:effectLst/>
                <a:latin typeface="Times New Roman" panose="02020603050405020304" pitchFamily="18" charset="0"/>
                <a:ea typeface="Times New Roman" panose="02020603050405020304" pitchFamily="18" charset="0"/>
                <a:cs typeface="Arial" panose="020B0604020202020204" pitchFamily="34" charset="0"/>
              </a:rPr>
              <a:t>criticality phase</a:t>
            </a:r>
            <a:r>
              <a:rPr lang="en-GB" sz="1800" dirty="0">
                <a:effectLst/>
                <a:latin typeface="Times New Roman" panose="02020603050405020304" pitchFamily="18" charset="0"/>
                <a:ea typeface="Times New Roman" panose="02020603050405020304" pitchFamily="18" charset="0"/>
                <a:cs typeface="Arial" panose="020B0604020202020204" pitchFamily="34" charset="0"/>
              </a:rPr>
              <a:t>. An asset inventory should also be available to enable the identification of different systems onsite and to ensure all systems are reviewed and considered from a cyber security perspective.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3A94E69C-C28A-4BE6-BE89-71D8FB2035FD}" type="slidenum">
              <a:rPr lang="en-US" smtClean="0"/>
              <a:t>6</a:t>
            </a:fld>
            <a:endParaRPr lang="en-US"/>
          </a:p>
        </p:txBody>
      </p:sp>
    </p:spTree>
    <p:extLst>
      <p:ext uri="{BB962C8B-B14F-4D97-AF65-F5344CB8AC3E}">
        <p14:creationId xmlns:p14="http://schemas.microsoft.com/office/powerpoint/2010/main" val="2343919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In order to understand the system criticality, you will first need to group the identifed systems into logical zones. If you already have a network diagram using a zones and conduits diagram will be a simple task of recording them.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If your network diagram isn’t in this format some time will be required creating one.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Once the zones and assets have been identified, the zone consequence and criticality level can be assigned to each, in turn allowing them to be designated as either MA/LES or Non-MA/LES.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During this part of the assessment, it’s important to identify if the zones are also relevant or critical. This is important as it defines whether a zone is </a:t>
            </a:r>
            <a:r>
              <a:rPr lang="en-GB" sz="1800" b="1" dirty="0">
                <a:effectLst/>
                <a:latin typeface="Calibri" panose="020F0502020204030204" pitchFamily="34" charset="0"/>
                <a:ea typeface="Calibri" panose="020F0502020204030204" pitchFamily="34" charset="0"/>
                <a:cs typeface="Arial" panose="020B0604020202020204" pitchFamily="34" charset="0"/>
              </a:rPr>
              <a:t>directly (Critical)</a:t>
            </a:r>
            <a:r>
              <a:rPr lang="en-GB" sz="1800" dirty="0">
                <a:effectLst/>
                <a:latin typeface="Calibri" panose="020F0502020204030204" pitchFamily="34" charset="0"/>
                <a:ea typeface="Calibri" panose="020F0502020204030204" pitchFamily="34" charset="0"/>
                <a:cs typeface="Arial" panose="020B0604020202020204" pitchFamily="34" charset="0"/>
              </a:rPr>
              <a:t> or </a:t>
            </a:r>
            <a:r>
              <a:rPr lang="en-GB" sz="1800" b="1" dirty="0">
                <a:effectLst/>
                <a:latin typeface="Calibri" panose="020F0502020204030204" pitchFamily="34" charset="0"/>
                <a:ea typeface="Calibri" panose="020F0502020204030204" pitchFamily="34" charset="0"/>
                <a:cs typeface="Arial" panose="020B0604020202020204" pitchFamily="34" charset="0"/>
              </a:rPr>
              <a:t>indirectly (Relevant)</a:t>
            </a:r>
            <a:r>
              <a:rPr lang="en-GB" sz="1800" dirty="0">
                <a:effectLst/>
                <a:latin typeface="Calibri" panose="020F0502020204030204" pitchFamily="34" charset="0"/>
                <a:ea typeface="Calibri" panose="020F0502020204030204" pitchFamily="34" charset="0"/>
                <a:cs typeface="Arial" panose="020B0604020202020204" pitchFamily="34" charset="0"/>
              </a:rPr>
              <a:t> supporting the areas identified as MA and/or LES.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Providing a little justification around why each zone has been categorised as it has.</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r>
              <a:rPr lang="en-GB" sz="1800" dirty="0">
                <a:effectLst/>
                <a:latin typeface="Calibri" panose="020F0502020204030204" pitchFamily="34" charset="0"/>
                <a:ea typeface="Calibri" panose="020F0502020204030204" pitchFamily="34" charset="0"/>
                <a:cs typeface="Arial" panose="020B0604020202020204" pitchFamily="34" charset="0"/>
              </a:rPr>
              <a:t>Talk a bit about printer vulnerabilities example – Using printer USB to attack system.</a:t>
            </a:r>
            <a:endParaRPr lang="en-GB" dirty="0"/>
          </a:p>
        </p:txBody>
      </p:sp>
      <p:sp>
        <p:nvSpPr>
          <p:cNvPr id="4" name="Slide Number Placeholder 3"/>
          <p:cNvSpPr>
            <a:spLocks noGrp="1"/>
          </p:cNvSpPr>
          <p:nvPr>
            <p:ph type="sldNum" sz="quarter" idx="5"/>
          </p:nvPr>
        </p:nvSpPr>
        <p:spPr/>
        <p:txBody>
          <a:bodyPr/>
          <a:lstStyle/>
          <a:p>
            <a:fld id="{3A94E69C-C28A-4BE6-BE89-71D8FB2035FD}" type="slidenum">
              <a:rPr lang="en-US" smtClean="0"/>
              <a:t>7</a:t>
            </a:fld>
            <a:endParaRPr lang="en-US"/>
          </a:p>
        </p:txBody>
      </p:sp>
    </p:spTree>
    <p:extLst>
      <p:ext uri="{BB962C8B-B14F-4D97-AF65-F5344CB8AC3E}">
        <p14:creationId xmlns:p14="http://schemas.microsoft.com/office/powerpoint/2010/main" val="3001978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IEC62443 standard - Threats are defined as “The potential for violation of security, which exists when there is a circumstance, capability, action or event that could breach security and cause harm”.</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We need to look at the identifed MA and LES Zones and then consider which threat actors may be relevant to each one.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Alongside this we must consider the threat scenario, what are the threat actors likely to be doing? What is the scenario in which the threat actor is operating?</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Some examples could be:</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Hackers who are likely to present a deliberate misconfiguration or deploy malicious software.</a:t>
            </a: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Insider attackers who could tamper with the system or deliberately cause a release.</a:t>
            </a:r>
          </a:p>
          <a:p>
            <a:pPr marL="342900" lvl="0" indent="-342900">
              <a:lnSpc>
                <a:spcPct val="107000"/>
              </a:lnSpc>
              <a:spcAft>
                <a:spcPts val="800"/>
              </a:spcAft>
              <a:buFont typeface="Arial" panose="020B0604020202020204" pitchFamily="34" charset="0"/>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Physical intruders who may be able to gain access to the system resulting in tampering or damage to the system along with potential loss of system confidentially and integrity.</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More examples can be seen in the IOG86 Guidance however they are not a definitive list, and each site will have its own risks and threats.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The final step in the assessment will be around assigning countermeasures.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It should be noted at this stage that the HSE have an expectation that multiple countermeasures should be considered where possible rather than relying on one single solution.</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A list of expected countermeasures to be considered can also be found in Appendix 5 of the OG86 document. The list is comprised of guidance from the NCSC NIS, IEC62443-3-1 and other industry best practices.</a:t>
            </a:r>
          </a:p>
          <a:p>
            <a:pPr algn="l"/>
            <a:endParaRPr lang="en-GB" dirty="0"/>
          </a:p>
        </p:txBody>
      </p:sp>
      <p:sp>
        <p:nvSpPr>
          <p:cNvPr id="4" name="Slide Number Placeholder 3"/>
          <p:cNvSpPr>
            <a:spLocks noGrp="1"/>
          </p:cNvSpPr>
          <p:nvPr>
            <p:ph type="sldNum" sz="quarter" idx="5"/>
          </p:nvPr>
        </p:nvSpPr>
        <p:spPr/>
        <p:txBody>
          <a:bodyPr/>
          <a:lstStyle/>
          <a:p>
            <a:fld id="{3A94E69C-C28A-4BE6-BE89-71D8FB2035FD}" type="slidenum">
              <a:rPr lang="en-US" smtClean="0"/>
              <a:t>8</a:t>
            </a:fld>
            <a:endParaRPr lang="en-US"/>
          </a:p>
        </p:txBody>
      </p:sp>
    </p:spTree>
    <p:extLst>
      <p:ext uri="{BB962C8B-B14F-4D97-AF65-F5344CB8AC3E}">
        <p14:creationId xmlns:p14="http://schemas.microsoft.com/office/powerpoint/2010/main" val="3766647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Limitation1) An example of this limitation can be observed by considering two zones both identified as having the potential to cause a MA, however one zone is connected to an external source such as the internet and the other zone is only affected by a user accessing a controlled area with a USB device. With an OG86 assessment both zones will be identified as MA and the consequence may be the same, however in reality we can see one zone has a much higher risk and should be prioritised.</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Limitation2) Talk about Financial, confidentiality, environmental.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Financial risk and loss of production are commonly the largest risks faced as considerable effort is put into safety systems ensuring they fail safe protecting life. They are not however designed to prevent the loss of sensitive information.</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Limitation3) This results in no further investigation into identifying the strength of the countermeasures implemented and if they meet all the required levels of protection needed. An alternative approach can be observed in the security levels as defined by the </a:t>
            </a:r>
            <a:r>
              <a:rPr lang="en-GB" sz="1800" b="1" dirty="0">
                <a:effectLst/>
                <a:latin typeface="Calibri" panose="020F0502020204030204" pitchFamily="34" charset="0"/>
                <a:ea typeface="Calibri" panose="020F0502020204030204" pitchFamily="34" charset="0"/>
                <a:cs typeface="Arial" panose="020B0604020202020204" pitchFamily="34" charset="0"/>
              </a:rPr>
              <a:t>IEC62443 standard </a:t>
            </a:r>
            <a:r>
              <a:rPr lang="en-GB" sz="1800" dirty="0">
                <a:effectLst/>
                <a:latin typeface="Calibri" panose="020F0502020204030204" pitchFamily="34" charset="0"/>
                <a:ea typeface="Calibri" panose="020F0502020204030204" pitchFamily="34" charset="0"/>
                <a:cs typeface="Arial" panose="020B0604020202020204" pitchFamily="34" charset="0"/>
              </a:rPr>
              <a:t>which helps duty holders to identify the level of risk posed to their systems along with the required target level. This in turn allows more appropriate protections to be implemented based on not only how the identifed risk affects the system but also looking at the l</a:t>
            </a:r>
            <a:r>
              <a:rPr lang="en-GB" sz="1800" b="1" dirty="0">
                <a:effectLst/>
                <a:latin typeface="Calibri" panose="020F0502020204030204" pitchFamily="34" charset="0"/>
                <a:ea typeface="Calibri" panose="020F0502020204030204" pitchFamily="34" charset="0"/>
                <a:cs typeface="Arial" panose="020B0604020202020204" pitchFamily="34" charset="0"/>
              </a:rPr>
              <a:t>ikelihood of the risk too</a:t>
            </a:r>
            <a:r>
              <a:rPr lang="en-GB" sz="1800" dirty="0">
                <a:effectLst/>
                <a:latin typeface="Calibri" panose="020F050202020403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cs typeface="Arial" panose="020B0604020202020204" pitchFamily="34"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3A94E69C-C28A-4BE6-BE89-71D8FB2035FD}" type="slidenum">
              <a:rPr lang="en-US" smtClean="0"/>
              <a:t>9</a:t>
            </a:fld>
            <a:endParaRPr lang="en-US"/>
          </a:p>
        </p:txBody>
      </p:sp>
    </p:spTree>
    <p:extLst>
      <p:ext uri="{BB962C8B-B14F-4D97-AF65-F5344CB8AC3E}">
        <p14:creationId xmlns:p14="http://schemas.microsoft.com/office/powerpoint/2010/main" val="19005776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Cover">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0" y="0"/>
            <a:ext cx="12190413"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p:cNvSpPr>
            <a:spLocks noGrp="1"/>
          </p:cNvSpPr>
          <p:nvPr>
            <p:ph type="body" sz="quarter" idx="13" hasCustomPrompt="1"/>
          </p:nvPr>
        </p:nvSpPr>
        <p:spPr bwMode="gray">
          <a:xfrm>
            <a:off x="277167" y="4539037"/>
            <a:ext cx="11629504" cy="147520"/>
          </a:xfrm>
        </p:spPr>
        <p:txBody>
          <a:bodyPr lIns="0" tIns="0" rIns="0" bIns="0" anchor="b"/>
          <a:lstStyle>
            <a:lvl1pPr marL="1588" indent="0">
              <a:buFont typeface="Arial" panose="020B0604020202020204" pitchFamily="34" charset="0"/>
              <a:buNone/>
              <a:defRPr sz="1400" cap="all" baseline="0"/>
            </a:lvl1pPr>
            <a:lvl2pPr marL="1588" indent="0">
              <a:buNone/>
              <a:defRPr sz="1400" cap="all" baseline="0"/>
            </a:lvl2pPr>
            <a:lvl3pPr marL="1588" indent="0">
              <a:buNone/>
              <a:defRPr sz="1400" cap="all" baseline="0"/>
            </a:lvl3pPr>
            <a:lvl4pPr marL="1588" indent="0">
              <a:buNone/>
              <a:defRPr sz="1400" cap="all" baseline="0"/>
            </a:lvl4pPr>
            <a:lvl5pPr marL="1588" indent="0">
              <a:buNone/>
              <a:defRPr sz="1400" cap="all" baseline="0"/>
            </a:lvl5pPr>
            <a:lvl6pPr marL="1588" indent="0">
              <a:buNone/>
              <a:defRPr sz="1400" cap="all" baseline="0"/>
            </a:lvl6pPr>
            <a:lvl7pPr marL="1588" indent="0">
              <a:buNone/>
              <a:defRPr sz="1400" cap="all" baseline="0"/>
            </a:lvl7pPr>
            <a:lvl8pPr marL="1588" indent="0">
              <a:buNone/>
              <a:defRPr sz="1400" cap="all" baseline="0"/>
            </a:lvl8pPr>
            <a:lvl9pPr marL="1588" indent="0">
              <a:buNone/>
              <a:defRPr sz="1400" cap="all" baseline="0"/>
            </a:lvl9pPr>
          </a:lstStyle>
          <a:p>
            <a:pPr lvl="0"/>
            <a:r>
              <a:rPr lang="en-US" dirty="0"/>
              <a:t>Click to edit Master text styles</a:t>
            </a:r>
          </a:p>
        </p:txBody>
      </p:sp>
      <p:sp>
        <p:nvSpPr>
          <p:cNvPr id="2" name="Title 1"/>
          <p:cNvSpPr>
            <a:spLocks noGrp="1"/>
          </p:cNvSpPr>
          <p:nvPr>
            <p:ph type="ctrTitle" hasCustomPrompt="1"/>
          </p:nvPr>
        </p:nvSpPr>
        <p:spPr bwMode="gray">
          <a:xfrm>
            <a:off x="277166" y="4724365"/>
            <a:ext cx="11629504" cy="592406"/>
          </a:xfrm>
        </p:spPr>
        <p:txBody>
          <a:bodyPr/>
          <a:lstStyle>
            <a:lvl1pPr>
              <a:defRPr sz="5000"/>
            </a:lvl1pPr>
          </a:lstStyle>
          <a:p>
            <a:r>
              <a:rPr lang="en-US" dirty="0"/>
              <a:t>Click to edit Master title style</a:t>
            </a:r>
          </a:p>
        </p:txBody>
      </p:sp>
      <p:sp>
        <p:nvSpPr>
          <p:cNvPr id="3" name="Subtitle 2"/>
          <p:cNvSpPr>
            <a:spLocks noGrp="1"/>
          </p:cNvSpPr>
          <p:nvPr>
            <p:ph type="subTitle" idx="1"/>
          </p:nvPr>
        </p:nvSpPr>
        <p:spPr bwMode="gray">
          <a:xfrm>
            <a:off x="277167" y="5449618"/>
            <a:ext cx="11629504" cy="287188"/>
          </a:xfrm>
        </p:spPr>
        <p:txBody>
          <a:bodyPr lIns="0" tIns="0" rIns="0" bIns="0"/>
          <a:lstStyle>
            <a:lvl1pPr marL="0" indent="0" algn="l">
              <a:buNone/>
              <a:defRPr sz="2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dirty="0"/>
              <a:t>Click to edit Master subtitle style</a:t>
            </a:r>
          </a:p>
        </p:txBody>
      </p:sp>
      <p:sp>
        <p:nvSpPr>
          <p:cNvPr id="20" name="Text Placeholder 19"/>
          <p:cNvSpPr>
            <a:spLocks noGrp="1"/>
          </p:cNvSpPr>
          <p:nvPr>
            <p:ph type="body" sz="quarter" idx="14" hasCustomPrompt="1"/>
          </p:nvPr>
        </p:nvSpPr>
        <p:spPr bwMode="gray">
          <a:xfrm>
            <a:off x="277167" y="6094136"/>
            <a:ext cx="11629504" cy="216000"/>
          </a:xfrm>
        </p:spPr>
        <p:txBody>
          <a:bodyPr lIns="0" tIns="0" rIns="0" bIns="0"/>
          <a:lstStyle>
            <a:lvl1pPr marL="0" indent="0">
              <a:buFont typeface="Arial" panose="020B0604020202020204" pitchFamily="34" charset="0"/>
              <a:buNone/>
              <a:defRPr sz="2000"/>
            </a:lvl1pPr>
            <a:lvl2pPr marL="0" indent="0">
              <a:buNone/>
              <a:defRPr sz="2000"/>
            </a:lvl2pPr>
            <a:lvl3pPr marL="0" indent="0">
              <a:buNone/>
              <a:defRPr sz="2000"/>
            </a:lvl3pPr>
            <a:lvl4pPr marL="0" indent="0">
              <a:buNone/>
              <a:defRPr sz="2000"/>
            </a:lvl4pPr>
            <a:lvl5pPr marL="0" indent="0">
              <a:buNone/>
              <a:defRPr sz="2000"/>
            </a:lvl5pPr>
            <a:lvl6pPr marL="0" indent="0">
              <a:buNone/>
              <a:defRPr sz="2000"/>
            </a:lvl6pPr>
            <a:lvl7pPr marL="0" indent="0">
              <a:buNone/>
              <a:defRPr sz="2000"/>
            </a:lvl7pPr>
            <a:lvl8pPr marL="0" indent="0">
              <a:buNone/>
              <a:defRPr sz="2000"/>
            </a:lvl8pPr>
            <a:lvl9pPr marL="0" indent="0">
              <a:buNone/>
              <a:defRPr sz="2000"/>
            </a:lvl9pPr>
          </a:lstStyle>
          <a:p>
            <a:pPr lvl="0"/>
            <a:r>
              <a:rPr lang="en-US" dirty="0"/>
              <a:t>Click to edit Master text styles</a:t>
            </a:r>
          </a:p>
        </p:txBody>
      </p:sp>
      <p:sp>
        <p:nvSpPr>
          <p:cNvPr id="4" name="Date Placeholder 3"/>
          <p:cNvSpPr>
            <a:spLocks noGrp="1"/>
          </p:cNvSpPr>
          <p:nvPr>
            <p:ph type="dt" sz="half"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1F7BD2C3-4265-4E29-AAEA-54890CFB4547}" type="datetime4">
              <a:rPr lang="en-US" smtClean="0"/>
              <a:t>November 2, 2022</a:t>
            </a:fld>
            <a:endParaRPr lang="en-US" dirty="0"/>
          </a:p>
        </p:txBody>
      </p:sp>
      <p:sp>
        <p:nvSpPr>
          <p:cNvPr id="5" name="Footer Placeholder 4"/>
          <p:cNvSpPr>
            <a:spLocks noGrp="1"/>
          </p:cNvSpPr>
          <p:nvPr>
            <p:ph type="ftr" sz="quarter"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dirty="0"/>
          </a:p>
        </p:txBody>
      </p:sp>
      <p:sp>
        <p:nvSpPr>
          <p:cNvPr id="6" name="Slide Number Placeholder 5"/>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619F89D8-7AE3-494A-97F3-03D680869632}" type="slidenum">
              <a:rPr lang="en-US" smtClean="0"/>
              <a:pPr/>
              <a:t>‹#›</a:t>
            </a:fld>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07585" y="361851"/>
            <a:ext cx="896803" cy="350784"/>
          </a:xfrm>
          <a:prstGeom prst="rect">
            <a:avLst/>
          </a:prstGeom>
        </p:spPr>
      </p:pic>
      <p:sp>
        <p:nvSpPr>
          <p:cNvPr id="12" name="Rectangle 11"/>
          <p:cNvSpPr/>
          <p:nvPr userDrawn="1"/>
        </p:nvSpPr>
        <p:spPr bwMode="gray">
          <a:xfrm>
            <a:off x="279400" y="519805"/>
            <a:ext cx="327600" cy="3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773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5: Divi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b="6897"/>
          <a:stretch/>
        </p:blipFill>
        <p:spPr bwMode="gray">
          <a:xfrm>
            <a:off x="2" y="0"/>
            <a:ext cx="12197257" cy="6858000"/>
          </a:xfrm>
          <a:prstGeom prst="rect">
            <a:avLst/>
          </a:prstGeom>
        </p:spPr>
      </p:pic>
      <p:sp>
        <p:nvSpPr>
          <p:cNvPr id="10" name="Rectangle 9">
            <a:extLst>
              <a:ext uri="{FF2B5EF4-FFF2-40B4-BE49-F238E27FC236}">
                <a16:creationId xmlns:a16="http://schemas.microsoft.com/office/drawing/2014/main" id="{F54DE7E8-58C9-4B5A-B686-53E1B76B68C9}"/>
              </a:ext>
            </a:extLst>
          </p:cNvPr>
          <p:cNvSpPr/>
          <p:nvPr userDrawn="1"/>
        </p:nvSpPr>
        <p:spPr bwMode="gray">
          <a:xfrm>
            <a:off x="244768" y="414450"/>
            <a:ext cx="413246"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1"/>
                </a:solidFill>
              </a:rPr>
              <a:t>—</a:t>
            </a:r>
            <a:endParaRPr lang="en-US" sz="3200" b="1" dirty="0" err="1">
              <a:solidFill>
                <a:schemeClr val="bg1"/>
              </a:solidFill>
            </a:endParaRPr>
          </a:p>
        </p:txBody>
      </p:sp>
      <p:sp>
        <p:nvSpPr>
          <p:cNvPr id="9" name="Title 1">
            <a:extLst>
              <a:ext uri="{FF2B5EF4-FFF2-40B4-BE49-F238E27FC236}">
                <a16:creationId xmlns:a16="http://schemas.microsoft.com/office/drawing/2014/main" id="{26BA06A1-F808-4CBA-9D28-8D357F795D4C}"/>
              </a:ext>
            </a:extLst>
          </p:cNvPr>
          <p:cNvSpPr>
            <a:spLocks noGrp="1"/>
          </p:cNvSpPr>
          <p:nvPr>
            <p:ph type="ctrTitle"/>
          </p:nvPr>
        </p:nvSpPr>
        <p:spPr bwMode="gray">
          <a:xfrm>
            <a:off x="335712" y="718060"/>
            <a:ext cx="11519782" cy="504000"/>
          </a:xfrm>
        </p:spPr>
        <p:txBody>
          <a:bodyPr lIns="0" tIns="0" rIns="0" bIns="0" anchor="b"/>
          <a:lstStyle>
            <a:lvl1pPr>
              <a:defRPr sz="320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F7CD425E-9028-4049-A9A0-DC6F9DF08061}"/>
              </a:ext>
            </a:extLst>
          </p:cNvPr>
          <p:cNvSpPr>
            <a:spLocks noGrp="1"/>
          </p:cNvSpPr>
          <p:nvPr>
            <p:ph type="subTitle" idx="1"/>
          </p:nvPr>
        </p:nvSpPr>
        <p:spPr bwMode="gray">
          <a:xfrm>
            <a:off x="335714" y="1264008"/>
            <a:ext cx="11519781" cy="360865"/>
          </a:xfrm>
        </p:spPr>
        <p:txBody>
          <a:bodyPr lIns="0" tIns="0" rIns="0" bIns="0"/>
          <a:lstStyle>
            <a:lvl1pPr marL="0" indent="0" algn="l">
              <a:buNone/>
              <a:defRPr sz="2000">
                <a:solidFill>
                  <a:schemeClr val="bg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37836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6: Divider 2">
    <p:spTree>
      <p:nvGrpSpPr>
        <p:cNvPr id="1" name=""/>
        <p:cNvGrpSpPr/>
        <p:nvPr/>
      </p:nvGrpSpPr>
      <p:grpSpPr>
        <a:xfrm>
          <a:off x="0" y="0"/>
          <a:ext cx="0" cy="0"/>
          <a:chOff x="0" y="0"/>
          <a:chExt cx="0" cy="0"/>
        </a:xfrm>
      </p:grpSpPr>
      <p:sp>
        <p:nvSpPr>
          <p:cNvPr id="9" name="Rectangle 8"/>
          <p:cNvSpPr/>
          <p:nvPr userDrawn="1"/>
        </p:nvSpPr>
        <p:spPr bwMode="gray">
          <a:xfrm>
            <a:off x="2" y="0"/>
            <a:ext cx="12190413" cy="6858000"/>
          </a:xfrm>
          <a:prstGeom prst="rect">
            <a:avLst/>
          </a:prstGeom>
          <a:solidFill>
            <a:srgbClr val="FF000F"/>
          </a:solidFill>
          <a:ln w="25400" cap="flat" cmpd="sng" algn="ctr">
            <a:noFill/>
            <a:prstDash val="solid"/>
          </a:ln>
          <a:effectLst/>
        </p:spPr>
        <p:txBody>
          <a:bodyPr lIns="72000" tIns="72000" rIns="72000" bIns="7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err="1">
              <a:ln>
                <a:noFill/>
              </a:ln>
              <a:solidFill>
                <a:srgbClr val="FFFFFF"/>
              </a:solidFill>
              <a:effectLst/>
              <a:uLnTx/>
              <a:uFillTx/>
              <a:latin typeface="ABBvoice" panose="020D0603020503020204" pitchFamily="34" charset="0"/>
              <a:ea typeface="ABBvoice" panose="020D0603020503020204" pitchFamily="34" charset="0"/>
              <a:cs typeface="ABBvoice" panose="020D0603020503020204" pitchFamily="34" charset="0"/>
            </a:endParaRPr>
          </a:p>
        </p:txBody>
      </p:sp>
      <p:sp>
        <p:nvSpPr>
          <p:cNvPr id="11" name="Rectangle 10">
            <a:extLst>
              <a:ext uri="{FF2B5EF4-FFF2-40B4-BE49-F238E27FC236}">
                <a16:creationId xmlns:a16="http://schemas.microsoft.com/office/drawing/2014/main" id="{94A90620-6E53-42BB-807B-70CAD0710CDD}"/>
              </a:ext>
            </a:extLst>
          </p:cNvPr>
          <p:cNvSpPr/>
          <p:nvPr userDrawn="1"/>
        </p:nvSpPr>
        <p:spPr bwMode="gray">
          <a:xfrm>
            <a:off x="244768" y="414450"/>
            <a:ext cx="413246"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1"/>
                </a:solidFill>
              </a:rPr>
              <a:t>—</a:t>
            </a:r>
            <a:endParaRPr lang="en-US" sz="3200" b="1" dirty="0" err="1">
              <a:solidFill>
                <a:schemeClr val="bg1"/>
              </a:solidFill>
            </a:endParaRPr>
          </a:p>
        </p:txBody>
      </p:sp>
      <p:sp>
        <p:nvSpPr>
          <p:cNvPr id="8" name="Title 1">
            <a:extLst>
              <a:ext uri="{FF2B5EF4-FFF2-40B4-BE49-F238E27FC236}">
                <a16:creationId xmlns:a16="http://schemas.microsoft.com/office/drawing/2014/main" id="{6B34BC21-AFED-46B1-8268-92A7B5BBDEE1}"/>
              </a:ext>
            </a:extLst>
          </p:cNvPr>
          <p:cNvSpPr>
            <a:spLocks noGrp="1"/>
          </p:cNvSpPr>
          <p:nvPr>
            <p:ph type="ctrTitle"/>
          </p:nvPr>
        </p:nvSpPr>
        <p:spPr bwMode="gray">
          <a:xfrm>
            <a:off x="335712" y="718060"/>
            <a:ext cx="11519782" cy="504000"/>
          </a:xfrm>
        </p:spPr>
        <p:txBody>
          <a:bodyPr lIns="0" tIns="0" rIns="0" bIns="0" anchor="b"/>
          <a:lstStyle>
            <a:lvl1pPr>
              <a:defRPr sz="3200">
                <a:solidFill>
                  <a:schemeClr val="bg1"/>
                </a:solidFill>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0C1FE702-2A26-4886-8C77-E6510DB1849C}"/>
              </a:ext>
            </a:extLst>
          </p:cNvPr>
          <p:cNvSpPr>
            <a:spLocks noGrp="1"/>
          </p:cNvSpPr>
          <p:nvPr>
            <p:ph type="subTitle" idx="1"/>
          </p:nvPr>
        </p:nvSpPr>
        <p:spPr bwMode="gray">
          <a:xfrm>
            <a:off x="335714" y="1264008"/>
            <a:ext cx="11519781" cy="360865"/>
          </a:xfrm>
        </p:spPr>
        <p:txBody>
          <a:bodyPr lIns="0" tIns="0" rIns="0" bIns="0"/>
          <a:lstStyle>
            <a:lvl1pPr marL="0" indent="0" algn="l">
              <a:buNone/>
              <a:defRPr sz="2000">
                <a:solidFill>
                  <a:schemeClr val="bg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87245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7: Divider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884551-BCA1-4427-92BF-DB5CAA0DDF08}"/>
              </a:ext>
            </a:extLst>
          </p:cNvPr>
          <p:cNvSpPr/>
          <p:nvPr userDrawn="1"/>
        </p:nvSpPr>
        <p:spPr bwMode="gray">
          <a:xfrm>
            <a:off x="244768" y="414450"/>
            <a:ext cx="413246"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sp>
        <p:nvSpPr>
          <p:cNvPr id="5" name="Title 1">
            <a:extLst>
              <a:ext uri="{FF2B5EF4-FFF2-40B4-BE49-F238E27FC236}">
                <a16:creationId xmlns:a16="http://schemas.microsoft.com/office/drawing/2014/main" id="{FAC380CA-95DB-45F2-99D5-3A1E2DF54CD3}"/>
              </a:ext>
            </a:extLst>
          </p:cNvPr>
          <p:cNvSpPr>
            <a:spLocks noGrp="1"/>
          </p:cNvSpPr>
          <p:nvPr>
            <p:ph type="ctrTitle"/>
          </p:nvPr>
        </p:nvSpPr>
        <p:spPr bwMode="gray">
          <a:xfrm>
            <a:off x="335712" y="718060"/>
            <a:ext cx="11519782" cy="504000"/>
          </a:xfrm>
        </p:spPr>
        <p:txBody>
          <a:bodyPr lIns="0" tIns="0" rIns="0" bIns="0" anchor="b"/>
          <a:lstStyle>
            <a:lvl1pPr>
              <a:defRPr sz="3200">
                <a:solidFill>
                  <a:schemeClr val="tx1"/>
                </a:solidFill>
              </a:defRPr>
            </a:lvl1pPr>
          </a:lstStyle>
          <a:p>
            <a:r>
              <a:rPr lang="en-US"/>
              <a:t>Click to edit Master title style</a:t>
            </a:r>
            <a:endParaRPr lang="en-US" dirty="0"/>
          </a:p>
        </p:txBody>
      </p:sp>
      <p:sp>
        <p:nvSpPr>
          <p:cNvPr id="6" name="Subtitle 2">
            <a:extLst>
              <a:ext uri="{FF2B5EF4-FFF2-40B4-BE49-F238E27FC236}">
                <a16:creationId xmlns:a16="http://schemas.microsoft.com/office/drawing/2014/main" id="{EE182003-2699-4135-A685-461A4D33947D}"/>
              </a:ext>
            </a:extLst>
          </p:cNvPr>
          <p:cNvSpPr>
            <a:spLocks noGrp="1"/>
          </p:cNvSpPr>
          <p:nvPr>
            <p:ph type="subTitle" idx="1"/>
          </p:nvPr>
        </p:nvSpPr>
        <p:spPr bwMode="gray">
          <a:xfrm>
            <a:off x="335714" y="1264008"/>
            <a:ext cx="11519781"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23061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 Agenda">
    <p:spTree>
      <p:nvGrpSpPr>
        <p:cNvPr id="1" name=""/>
        <p:cNvGrpSpPr/>
        <p:nvPr/>
      </p:nvGrpSpPr>
      <p:grpSpPr>
        <a:xfrm>
          <a:off x="0" y="0"/>
          <a:ext cx="0" cy="0"/>
          <a:chOff x="0" y="0"/>
          <a:chExt cx="0" cy="0"/>
        </a:xfrm>
      </p:grpSpPr>
      <p:sp>
        <p:nvSpPr>
          <p:cNvPr id="4" name="Content Placeholder 3"/>
          <p:cNvSpPr>
            <a:spLocks noGrp="1"/>
          </p:cNvSpPr>
          <p:nvPr>
            <p:ph sz="quarter" idx="17"/>
          </p:nvPr>
        </p:nvSpPr>
        <p:spPr bwMode="gray">
          <a:xfrm>
            <a:off x="332324" y="1931197"/>
            <a:ext cx="11519397" cy="3980439"/>
          </a:xfrm>
        </p:spPr>
        <p:txBody>
          <a:bodyPr/>
          <a:lstStyle>
            <a:lvl1pPr>
              <a:spcBef>
                <a:spcPts val="900"/>
              </a:spcBef>
              <a:defRPr sz="2000"/>
            </a:lvl1pPr>
            <a:lvl2pPr marL="0" indent="0">
              <a:spcBef>
                <a:spcPts val="900"/>
              </a:spcBef>
              <a:buNone/>
              <a:defRPr sz="2000">
                <a:solidFill>
                  <a:schemeClr val="accent4"/>
                </a:solidFill>
              </a:defRPr>
            </a:lvl2pPr>
            <a:lvl3pPr marL="252000" indent="-252000">
              <a:spcBef>
                <a:spcPts val="900"/>
              </a:spcBef>
              <a:buClr>
                <a:schemeClr val="accent4"/>
              </a:buClr>
              <a:buFont typeface="Symbol" panose="05050102010706020507" pitchFamily="18" charset="2"/>
              <a:buChar char=""/>
              <a:defRPr sz="2000">
                <a:solidFill>
                  <a:schemeClr val="accent4"/>
                </a:solidFill>
              </a:defRPr>
            </a:lvl3pPr>
            <a:lvl4pPr marL="252000" indent="-252000">
              <a:spcBef>
                <a:spcPts val="900"/>
              </a:spcBef>
              <a:buClr>
                <a:schemeClr val="accent4"/>
              </a:buClr>
              <a:buFont typeface="Symbol" panose="05050102010706020507" pitchFamily="18" charset="2"/>
              <a:buChar char=""/>
              <a:defRPr sz="2000">
                <a:solidFill>
                  <a:schemeClr val="accent4"/>
                </a:solidFill>
              </a:defRPr>
            </a:lvl4pPr>
            <a:lvl5pPr marL="252000" indent="-252000">
              <a:spcBef>
                <a:spcPts val="900"/>
              </a:spcBef>
              <a:buClr>
                <a:schemeClr val="accent4"/>
              </a:buClr>
              <a:buFont typeface="Symbol" panose="05050102010706020507" pitchFamily="18" charset="2"/>
              <a:buChar char=""/>
              <a:defRPr sz="2000">
                <a:solidFill>
                  <a:schemeClr val="accent4"/>
                </a:solidFill>
              </a:defRPr>
            </a:lvl5pPr>
            <a:lvl6pPr marL="252000" indent="-252000">
              <a:spcBef>
                <a:spcPts val="900"/>
              </a:spcBef>
              <a:buClr>
                <a:schemeClr val="accent4"/>
              </a:buClr>
              <a:buFont typeface="Symbol" panose="05050102010706020507" pitchFamily="18" charset="2"/>
              <a:buChar char=""/>
              <a:defRPr sz="2000">
                <a:solidFill>
                  <a:schemeClr val="accent4"/>
                </a:solidFill>
              </a:defRPr>
            </a:lvl6pPr>
            <a:lvl7pPr marL="252000" indent="-252000">
              <a:spcBef>
                <a:spcPts val="900"/>
              </a:spcBef>
              <a:buClr>
                <a:schemeClr val="accent4"/>
              </a:buClr>
              <a:buFont typeface="Symbol" panose="05050102010706020507" pitchFamily="18" charset="2"/>
              <a:buChar char=""/>
              <a:defRPr sz="2000">
                <a:solidFill>
                  <a:schemeClr val="accent4"/>
                </a:solidFill>
              </a:defRPr>
            </a:lvl7pPr>
            <a:lvl8pPr marL="252000" indent="-252000">
              <a:spcBef>
                <a:spcPts val="900"/>
              </a:spcBef>
              <a:buClr>
                <a:schemeClr val="accent4"/>
              </a:buClr>
              <a:buFont typeface="Symbol" panose="05050102010706020507" pitchFamily="18" charset="2"/>
              <a:buChar char=""/>
              <a:defRPr sz="2000">
                <a:solidFill>
                  <a:schemeClr val="accent4"/>
                </a:solidFill>
              </a:defRPr>
            </a:lvl8pPr>
            <a:lvl9pPr marL="252000" indent="-252000">
              <a:spcBef>
                <a:spcPts val="900"/>
              </a:spcBef>
              <a:buClr>
                <a:schemeClr val="accent4"/>
              </a:buClr>
              <a:buFont typeface="Symbol" panose="05050102010706020507" pitchFamily="18" charset="2"/>
              <a:buChar char=""/>
              <a:defRPr sz="2000">
                <a:solidFill>
                  <a:schemeClr val="accent4"/>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18"/>
          </p:nvPr>
        </p:nvSpPr>
        <p:spPr bwMode="gray"/>
        <p:txBody>
          <a:bodyPr/>
          <a:lstStyle/>
          <a:p>
            <a:fld id="{F7AFF65D-AAB4-46ED-A858-A6BA48891152}" type="datetime4">
              <a:rPr lang="en-US" smtClean="0"/>
              <a:t>November 2, 2022</a:t>
            </a:fld>
            <a:endParaRPr lang="en-US" dirty="0"/>
          </a:p>
        </p:txBody>
      </p:sp>
      <p:sp>
        <p:nvSpPr>
          <p:cNvPr id="5" name="Footer Placeholder 4"/>
          <p:cNvSpPr>
            <a:spLocks noGrp="1"/>
          </p:cNvSpPr>
          <p:nvPr>
            <p:ph type="ftr" sz="quarter" idx="19"/>
          </p:nvPr>
        </p:nvSpPr>
        <p:spPr bwMode="gray"/>
        <p:txBody>
          <a:bodyPr/>
          <a:lstStyle/>
          <a:p>
            <a:pPr lvl="8"/>
            <a:endParaRPr lang="en-US" dirty="0"/>
          </a:p>
        </p:txBody>
      </p:sp>
      <p:sp>
        <p:nvSpPr>
          <p:cNvPr id="6" name="Slide Number Placeholder 5"/>
          <p:cNvSpPr>
            <a:spLocks noGrp="1"/>
          </p:cNvSpPr>
          <p:nvPr>
            <p:ph type="sldNum" sz="quarter" idx="20"/>
          </p:nvPr>
        </p:nvSpPr>
        <p:spPr bwMode="gray"/>
        <p:txBody>
          <a:bodyPr/>
          <a:lstStyle/>
          <a:p>
            <a:r>
              <a:rPr lang="en-US" dirty="0"/>
              <a:t>Slide </a:t>
            </a:r>
            <a:fld id="{619F89D8-7AE3-494A-97F3-03D680869632}" type="slidenum">
              <a:rPr lang="en-US" smtClean="0"/>
              <a:pPr/>
              <a:t>‹#›</a:t>
            </a:fld>
            <a:endParaRPr lang="en-US" dirty="0"/>
          </a:p>
        </p:txBody>
      </p:sp>
      <p:sp>
        <p:nvSpPr>
          <p:cNvPr id="7" name="Title 6"/>
          <p:cNvSpPr>
            <a:spLocks noGrp="1"/>
          </p:cNvSpPr>
          <p:nvPr>
            <p:ph type="title"/>
          </p:nvPr>
        </p:nvSpPr>
        <p:spPr bwMode="gray"/>
        <p:txBody>
          <a:bodyPr/>
          <a:lstStyle/>
          <a:p>
            <a:r>
              <a:rPr lang="en-US"/>
              <a:t>Click to edit Master title style</a:t>
            </a:r>
            <a:endParaRPr lang="en-US" dirty="0"/>
          </a:p>
        </p:txBody>
      </p:sp>
    </p:spTree>
    <p:extLst>
      <p:ext uri="{BB962C8B-B14F-4D97-AF65-F5344CB8AC3E}">
        <p14:creationId xmlns:p14="http://schemas.microsoft.com/office/powerpoint/2010/main" val="48047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 Content">
    <p:spTree>
      <p:nvGrpSpPr>
        <p:cNvPr id="1" name=""/>
        <p:cNvGrpSpPr/>
        <p:nvPr/>
      </p:nvGrpSpPr>
      <p:grpSpPr>
        <a:xfrm>
          <a:off x="0" y="0"/>
          <a:ext cx="0" cy="0"/>
          <a:chOff x="0" y="0"/>
          <a:chExt cx="0" cy="0"/>
        </a:xfrm>
      </p:grpSpPr>
      <p:sp>
        <p:nvSpPr>
          <p:cNvPr id="9" name="Content Placeholder 8"/>
          <p:cNvSpPr>
            <a:spLocks noGrp="1"/>
          </p:cNvSpPr>
          <p:nvPr>
            <p:ph sz="quarter" idx="21"/>
          </p:nvPr>
        </p:nvSpPr>
        <p:spPr bwMode="gray">
          <a:xfrm>
            <a:off x="332324" y="1931198"/>
            <a:ext cx="11518500" cy="3982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bwMode="gray">
          <a:xfrm>
            <a:off x="333221" y="682313"/>
            <a:ext cx="11518500" cy="396000"/>
          </a:xfrm>
        </p:spPr>
        <p:txBody>
          <a:bodyPr/>
          <a:lstStyle/>
          <a:p>
            <a:r>
              <a:rPr lang="en-US"/>
              <a:t>Click to edit Master title style</a:t>
            </a:r>
            <a:endParaRPr lang="en-US" dirty="0"/>
          </a:p>
        </p:txBody>
      </p:sp>
      <p:sp>
        <p:nvSpPr>
          <p:cNvPr id="4" name="Date Placeholder 3"/>
          <p:cNvSpPr>
            <a:spLocks noGrp="1"/>
          </p:cNvSpPr>
          <p:nvPr>
            <p:ph type="dt" sz="half" idx="18"/>
          </p:nvPr>
        </p:nvSpPr>
        <p:spPr bwMode="gray"/>
        <p:txBody>
          <a:bodyPr/>
          <a:lstStyle/>
          <a:p>
            <a:fld id="{FFAB2352-921F-4DD8-A99A-A1474F6943FF}" type="datetime4">
              <a:rPr lang="en-US" smtClean="0"/>
              <a:t>November 2, 2022</a:t>
            </a:fld>
            <a:endParaRPr lang="en-US" dirty="0"/>
          </a:p>
        </p:txBody>
      </p:sp>
      <p:sp>
        <p:nvSpPr>
          <p:cNvPr id="6" name="Footer Placeholder 5"/>
          <p:cNvSpPr>
            <a:spLocks noGrp="1"/>
          </p:cNvSpPr>
          <p:nvPr>
            <p:ph type="ftr" sz="quarter" idx="19"/>
          </p:nvPr>
        </p:nvSpPr>
        <p:spPr bwMode="gray"/>
        <p:txBody>
          <a:bodyPr/>
          <a:lstStyle/>
          <a:p>
            <a:pPr lvl="8"/>
            <a:endParaRPr lang="en-US" dirty="0"/>
          </a:p>
        </p:txBody>
      </p:sp>
      <p:sp>
        <p:nvSpPr>
          <p:cNvPr id="11" name="Slide Number Placeholder 10"/>
          <p:cNvSpPr>
            <a:spLocks noGrp="1"/>
          </p:cNvSpPr>
          <p:nvPr>
            <p:ph type="sldNum" sz="quarter" idx="20"/>
          </p:nvPr>
        </p:nvSpPr>
        <p:spPr bwMode="gray"/>
        <p:txBody>
          <a:bodyPr/>
          <a:lstStyle/>
          <a:p>
            <a:r>
              <a:rPr lang="en-US" dirty="0"/>
              <a:t>Slide </a:t>
            </a:r>
            <a:fld id="{619F89D8-7AE3-494A-97F3-03D680869632}" type="slidenum">
              <a:rPr lang="en-US" smtClean="0"/>
              <a:pPr/>
              <a:t>‹#›</a:t>
            </a:fld>
            <a:endParaRPr lang="en-US" dirty="0"/>
          </a:p>
        </p:txBody>
      </p:sp>
      <p:sp>
        <p:nvSpPr>
          <p:cNvPr id="8" name="Subtitle 2"/>
          <p:cNvSpPr>
            <a:spLocks noGrp="1"/>
          </p:cNvSpPr>
          <p:nvPr>
            <p:ph type="subTitle" idx="13"/>
          </p:nvPr>
        </p:nvSpPr>
        <p:spPr bwMode="gray">
          <a:xfrm>
            <a:off x="333221" y="1085213"/>
            <a:ext cx="115185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63124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 Content &amp; Box">
    <p:spTree>
      <p:nvGrpSpPr>
        <p:cNvPr id="1" name=""/>
        <p:cNvGrpSpPr/>
        <p:nvPr/>
      </p:nvGrpSpPr>
      <p:grpSpPr>
        <a:xfrm>
          <a:off x="0" y="0"/>
          <a:ext cx="0" cy="0"/>
          <a:chOff x="0" y="0"/>
          <a:chExt cx="0" cy="0"/>
        </a:xfrm>
      </p:grpSpPr>
      <p:sp>
        <p:nvSpPr>
          <p:cNvPr id="9" name="Content Placeholder 8"/>
          <p:cNvSpPr>
            <a:spLocks noGrp="1"/>
          </p:cNvSpPr>
          <p:nvPr>
            <p:ph sz="quarter" idx="21"/>
          </p:nvPr>
        </p:nvSpPr>
        <p:spPr bwMode="gray">
          <a:xfrm>
            <a:off x="332324" y="1931195"/>
            <a:ext cx="11518500" cy="34309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bwMode="gray">
          <a:xfrm>
            <a:off x="333221" y="682313"/>
            <a:ext cx="11518500" cy="396000"/>
          </a:xfrm>
        </p:spPr>
        <p:txBody>
          <a:bodyPr/>
          <a:lstStyle/>
          <a:p>
            <a:r>
              <a:rPr lang="en-US"/>
              <a:t>Click to edit Master title style</a:t>
            </a:r>
            <a:endParaRPr lang="en-US" dirty="0"/>
          </a:p>
        </p:txBody>
      </p:sp>
      <p:sp>
        <p:nvSpPr>
          <p:cNvPr id="4" name="Date Placeholder 3"/>
          <p:cNvSpPr>
            <a:spLocks noGrp="1"/>
          </p:cNvSpPr>
          <p:nvPr>
            <p:ph type="dt" sz="half" idx="18"/>
          </p:nvPr>
        </p:nvSpPr>
        <p:spPr bwMode="gray"/>
        <p:txBody>
          <a:bodyPr/>
          <a:lstStyle/>
          <a:p>
            <a:fld id="{FFAB2352-921F-4DD8-A99A-A1474F6943FF}" type="datetime4">
              <a:rPr lang="en-US" smtClean="0"/>
              <a:t>November 2, 2022</a:t>
            </a:fld>
            <a:endParaRPr lang="en-US" dirty="0"/>
          </a:p>
        </p:txBody>
      </p:sp>
      <p:sp>
        <p:nvSpPr>
          <p:cNvPr id="6" name="Footer Placeholder 5"/>
          <p:cNvSpPr>
            <a:spLocks noGrp="1"/>
          </p:cNvSpPr>
          <p:nvPr>
            <p:ph type="ftr" sz="quarter" idx="19"/>
          </p:nvPr>
        </p:nvSpPr>
        <p:spPr bwMode="gray"/>
        <p:txBody>
          <a:bodyPr/>
          <a:lstStyle/>
          <a:p>
            <a:pPr lvl="8"/>
            <a:endParaRPr lang="en-US" dirty="0"/>
          </a:p>
        </p:txBody>
      </p:sp>
      <p:sp>
        <p:nvSpPr>
          <p:cNvPr id="11" name="Slide Number Placeholder 10"/>
          <p:cNvSpPr>
            <a:spLocks noGrp="1"/>
          </p:cNvSpPr>
          <p:nvPr>
            <p:ph type="sldNum" sz="quarter" idx="20"/>
          </p:nvPr>
        </p:nvSpPr>
        <p:spPr bwMode="gray"/>
        <p:txBody>
          <a:bodyPr/>
          <a:lstStyle/>
          <a:p>
            <a:r>
              <a:rPr lang="en-US" dirty="0"/>
              <a:t>Slide </a:t>
            </a:r>
            <a:fld id="{619F89D8-7AE3-494A-97F3-03D680869632}" type="slidenum">
              <a:rPr lang="en-US" smtClean="0"/>
              <a:pPr/>
              <a:t>‹#›</a:t>
            </a:fld>
            <a:endParaRPr lang="en-US" dirty="0"/>
          </a:p>
        </p:txBody>
      </p:sp>
      <p:sp>
        <p:nvSpPr>
          <p:cNvPr id="8" name="Subtitle 2"/>
          <p:cNvSpPr>
            <a:spLocks noGrp="1"/>
          </p:cNvSpPr>
          <p:nvPr>
            <p:ph type="subTitle" idx="13"/>
          </p:nvPr>
        </p:nvSpPr>
        <p:spPr bwMode="gray">
          <a:xfrm>
            <a:off x="332319" y="1085213"/>
            <a:ext cx="115185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0" name="Text Placeholder 7"/>
          <p:cNvSpPr>
            <a:spLocks noGrp="1"/>
          </p:cNvSpPr>
          <p:nvPr>
            <p:ph type="body" sz="quarter" idx="29"/>
          </p:nvPr>
        </p:nvSpPr>
        <p:spPr bwMode="gray">
          <a:xfrm>
            <a:off x="332319" y="5453067"/>
            <a:ext cx="1151850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8072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 Title &amp;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17488BFE-015E-452C-932B-DB979AC8F282}" type="datetime4">
              <a:rPr lang="en-US" smtClean="0"/>
              <a:t>November 2,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6" name="Subtitle 2"/>
          <p:cNvSpPr>
            <a:spLocks noGrp="1"/>
          </p:cNvSpPr>
          <p:nvPr>
            <p:ph type="subTitle" idx="13"/>
          </p:nvPr>
        </p:nvSpPr>
        <p:spPr bwMode="gray">
          <a:xfrm>
            <a:off x="334096" y="1085213"/>
            <a:ext cx="115185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7" name="Text Placeholder 11"/>
          <p:cNvSpPr>
            <a:spLocks noGrp="1"/>
          </p:cNvSpPr>
          <p:nvPr>
            <p:ph type="body" sz="quarter" idx="16"/>
          </p:nvPr>
        </p:nvSpPr>
        <p:spPr bwMode="gray">
          <a:xfrm>
            <a:off x="332325" y="1931192"/>
            <a:ext cx="115185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15"/>
          <p:cNvSpPr>
            <a:spLocks noGrp="1"/>
          </p:cNvSpPr>
          <p:nvPr>
            <p:ph sz="quarter" idx="19"/>
          </p:nvPr>
        </p:nvSpPr>
        <p:spPr bwMode="gray">
          <a:xfrm>
            <a:off x="332324" y="2317637"/>
            <a:ext cx="11518500" cy="3594212"/>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bwMode="gray">
          <a:xfrm>
            <a:off x="332325" y="2238495"/>
            <a:ext cx="115185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14922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 Title (5) &amp; Content (6)">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D8D4DCBA-4C7A-4489-854D-9CAAB7BC53A0}" type="datetime4">
              <a:rPr lang="en-US" smtClean="0"/>
              <a:t>November 2,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9" name="Straight Connector 8"/>
          <p:cNvCxnSpPr/>
          <p:nvPr userDrawn="1"/>
        </p:nvCxnSpPr>
        <p:spPr bwMode="gray">
          <a:xfrm>
            <a:off x="4271108" y="2238495"/>
            <a:ext cx="3642726"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userDrawn="1"/>
        </p:nvCxnSpPr>
        <p:spPr bwMode="gray">
          <a:xfrm>
            <a:off x="8208995" y="2238495"/>
            <a:ext cx="3642726"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17"/>
          </p:nvPr>
        </p:nvSpPr>
        <p:spPr bwMode="gray">
          <a:xfrm>
            <a:off x="4271108" y="1931193"/>
            <a:ext cx="364272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1"/>
          <p:cNvSpPr>
            <a:spLocks noGrp="1"/>
          </p:cNvSpPr>
          <p:nvPr>
            <p:ph type="body" sz="quarter" idx="18"/>
          </p:nvPr>
        </p:nvSpPr>
        <p:spPr bwMode="gray">
          <a:xfrm>
            <a:off x="8208995" y="1931193"/>
            <a:ext cx="364272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p:cNvSpPr>
            <a:spLocks noGrp="1"/>
          </p:cNvSpPr>
          <p:nvPr>
            <p:ph type="body" sz="quarter" idx="19"/>
          </p:nvPr>
        </p:nvSpPr>
        <p:spPr bwMode="gray">
          <a:xfrm>
            <a:off x="333221" y="4103378"/>
            <a:ext cx="364272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userDrawn="1"/>
        </p:nvCxnSpPr>
        <p:spPr bwMode="gray">
          <a:xfrm>
            <a:off x="333221" y="4410680"/>
            <a:ext cx="3642726"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userDrawn="1"/>
        </p:nvCxnSpPr>
        <p:spPr bwMode="gray">
          <a:xfrm>
            <a:off x="4271108" y="4410680"/>
            <a:ext cx="3642726"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userDrawn="1"/>
        </p:nvCxnSpPr>
        <p:spPr bwMode="gray">
          <a:xfrm>
            <a:off x="8208995" y="4410680"/>
            <a:ext cx="3642726"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Text Placeholder 11"/>
          <p:cNvSpPr>
            <a:spLocks noGrp="1"/>
          </p:cNvSpPr>
          <p:nvPr>
            <p:ph type="body" sz="quarter" idx="20"/>
          </p:nvPr>
        </p:nvSpPr>
        <p:spPr bwMode="gray">
          <a:xfrm>
            <a:off x="4271108" y="4103378"/>
            <a:ext cx="364272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p:cNvSpPr>
            <a:spLocks noGrp="1"/>
          </p:cNvSpPr>
          <p:nvPr>
            <p:ph type="body" sz="quarter" idx="21"/>
          </p:nvPr>
        </p:nvSpPr>
        <p:spPr bwMode="gray">
          <a:xfrm>
            <a:off x="8208995" y="4103378"/>
            <a:ext cx="364272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3"/>
          <p:cNvSpPr>
            <a:spLocks noGrp="1"/>
          </p:cNvSpPr>
          <p:nvPr>
            <p:ph sz="quarter" idx="23"/>
          </p:nvPr>
        </p:nvSpPr>
        <p:spPr bwMode="gray">
          <a:xfrm>
            <a:off x="333220" y="1931195"/>
            <a:ext cx="3642726" cy="180926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3"/>
          <p:cNvSpPr>
            <a:spLocks noGrp="1"/>
          </p:cNvSpPr>
          <p:nvPr>
            <p:ph sz="quarter" idx="24"/>
          </p:nvPr>
        </p:nvSpPr>
        <p:spPr bwMode="gray">
          <a:xfrm>
            <a:off x="4271108" y="2317642"/>
            <a:ext cx="3642726"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3"/>
          <p:cNvSpPr>
            <a:spLocks noGrp="1"/>
          </p:cNvSpPr>
          <p:nvPr>
            <p:ph sz="quarter" idx="25"/>
          </p:nvPr>
        </p:nvSpPr>
        <p:spPr bwMode="gray">
          <a:xfrm>
            <a:off x="8208995" y="2317642"/>
            <a:ext cx="3642726"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
          <p:cNvSpPr>
            <a:spLocks noGrp="1"/>
          </p:cNvSpPr>
          <p:nvPr>
            <p:ph sz="quarter" idx="26"/>
          </p:nvPr>
        </p:nvSpPr>
        <p:spPr bwMode="gray">
          <a:xfrm>
            <a:off x="333220" y="4489827"/>
            <a:ext cx="3642726"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7"/>
          </p:nvPr>
        </p:nvSpPr>
        <p:spPr bwMode="gray">
          <a:xfrm>
            <a:off x="4271108" y="4489827"/>
            <a:ext cx="3642726"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28"/>
          </p:nvPr>
        </p:nvSpPr>
        <p:spPr bwMode="gray">
          <a:xfrm>
            <a:off x="8208995" y="4489827"/>
            <a:ext cx="3642726"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Subtitle 2"/>
          <p:cNvSpPr>
            <a:spLocks noGrp="1"/>
          </p:cNvSpPr>
          <p:nvPr>
            <p:ph type="subTitle" idx="13"/>
          </p:nvPr>
        </p:nvSpPr>
        <p:spPr bwMode="gray">
          <a:xfrm>
            <a:off x="333221" y="1085213"/>
            <a:ext cx="115185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767856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 Title (6) &amp; Content (6)">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D8D4DCBA-4C7A-4489-854D-9CAAB7BC53A0}" type="datetime4">
              <a:rPr lang="en-US" smtClean="0"/>
              <a:t>November 2,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21" y="1931193"/>
            <a:ext cx="364272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bwMode="gray">
          <a:xfrm>
            <a:off x="333221" y="2238495"/>
            <a:ext cx="3642726"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4271240" y="2238495"/>
            <a:ext cx="3642726"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userDrawn="1"/>
        </p:nvCxnSpPr>
        <p:spPr bwMode="gray">
          <a:xfrm>
            <a:off x="8209258" y="2238495"/>
            <a:ext cx="3642726"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17"/>
          </p:nvPr>
        </p:nvSpPr>
        <p:spPr bwMode="gray">
          <a:xfrm>
            <a:off x="4271240" y="1931193"/>
            <a:ext cx="364272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1"/>
          <p:cNvSpPr>
            <a:spLocks noGrp="1"/>
          </p:cNvSpPr>
          <p:nvPr>
            <p:ph type="body" sz="quarter" idx="18"/>
          </p:nvPr>
        </p:nvSpPr>
        <p:spPr bwMode="gray">
          <a:xfrm>
            <a:off x="8209258" y="1931193"/>
            <a:ext cx="364272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1"/>
          <p:cNvSpPr>
            <a:spLocks noGrp="1"/>
          </p:cNvSpPr>
          <p:nvPr>
            <p:ph type="body" sz="quarter" idx="19"/>
          </p:nvPr>
        </p:nvSpPr>
        <p:spPr bwMode="gray">
          <a:xfrm>
            <a:off x="333221" y="4103378"/>
            <a:ext cx="364272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userDrawn="1"/>
        </p:nvCxnSpPr>
        <p:spPr bwMode="gray">
          <a:xfrm>
            <a:off x="333221" y="4410680"/>
            <a:ext cx="3642726"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userDrawn="1"/>
        </p:nvCxnSpPr>
        <p:spPr bwMode="gray">
          <a:xfrm>
            <a:off x="4271239" y="4410680"/>
            <a:ext cx="3642726"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userDrawn="1"/>
        </p:nvCxnSpPr>
        <p:spPr bwMode="gray">
          <a:xfrm>
            <a:off x="8209258" y="4410680"/>
            <a:ext cx="3642726"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Text Placeholder 11"/>
          <p:cNvSpPr>
            <a:spLocks noGrp="1"/>
          </p:cNvSpPr>
          <p:nvPr>
            <p:ph type="body" sz="quarter" idx="20"/>
          </p:nvPr>
        </p:nvSpPr>
        <p:spPr bwMode="gray">
          <a:xfrm>
            <a:off x="4271240" y="4103378"/>
            <a:ext cx="364272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1"/>
          <p:cNvSpPr>
            <a:spLocks noGrp="1"/>
          </p:cNvSpPr>
          <p:nvPr>
            <p:ph type="body" sz="quarter" idx="21"/>
          </p:nvPr>
        </p:nvSpPr>
        <p:spPr bwMode="gray">
          <a:xfrm>
            <a:off x="8209258" y="4103378"/>
            <a:ext cx="364272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3"/>
          <p:cNvSpPr>
            <a:spLocks noGrp="1"/>
          </p:cNvSpPr>
          <p:nvPr>
            <p:ph sz="quarter" idx="23"/>
          </p:nvPr>
        </p:nvSpPr>
        <p:spPr bwMode="gray">
          <a:xfrm>
            <a:off x="333221" y="2317642"/>
            <a:ext cx="3642726"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3"/>
          <p:cNvSpPr>
            <a:spLocks noGrp="1"/>
          </p:cNvSpPr>
          <p:nvPr>
            <p:ph sz="quarter" idx="24"/>
          </p:nvPr>
        </p:nvSpPr>
        <p:spPr bwMode="gray">
          <a:xfrm>
            <a:off x="4271239" y="2317642"/>
            <a:ext cx="3642726"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3"/>
          <p:cNvSpPr>
            <a:spLocks noGrp="1"/>
          </p:cNvSpPr>
          <p:nvPr>
            <p:ph sz="quarter" idx="25"/>
          </p:nvPr>
        </p:nvSpPr>
        <p:spPr bwMode="gray">
          <a:xfrm>
            <a:off x="8209258" y="2317642"/>
            <a:ext cx="3642726"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
          <p:cNvSpPr>
            <a:spLocks noGrp="1"/>
          </p:cNvSpPr>
          <p:nvPr>
            <p:ph sz="quarter" idx="26"/>
          </p:nvPr>
        </p:nvSpPr>
        <p:spPr bwMode="gray">
          <a:xfrm>
            <a:off x="333221" y="4489827"/>
            <a:ext cx="3642726"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7"/>
          </p:nvPr>
        </p:nvSpPr>
        <p:spPr bwMode="gray">
          <a:xfrm>
            <a:off x="4271240" y="4489827"/>
            <a:ext cx="3642726"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28"/>
          </p:nvPr>
        </p:nvSpPr>
        <p:spPr bwMode="gray">
          <a:xfrm>
            <a:off x="8209258" y="4489827"/>
            <a:ext cx="3642726"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Subtitle 2"/>
          <p:cNvSpPr>
            <a:spLocks noGrp="1"/>
          </p:cNvSpPr>
          <p:nvPr>
            <p:ph type="subTitle" idx="13"/>
          </p:nvPr>
        </p:nvSpPr>
        <p:spPr bwMode="gray">
          <a:xfrm>
            <a:off x="332324" y="1085213"/>
            <a:ext cx="115193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15256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 Title &amp; Content (8)">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C55A9BD9-4AB1-4514-A40D-3F4348B2CF77}" type="datetime4">
              <a:rPr lang="en-US" smtClean="0"/>
              <a:t>November 2,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1449" y="1931193"/>
            <a:ext cx="115185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2"/>
          <p:cNvSpPr>
            <a:spLocks noGrp="1"/>
          </p:cNvSpPr>
          <p:nvPr>
            <p:ph sz="quarter" idx="25"/>
          </p:nvPr>
        </p:nvSpPr>
        <p:spPr bwMode="gray">
          <a:xfrm>
            <a:off x="333220" y="2317637"/>
            <a:ext cx="1738800"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2"/>
          <p:cNvSpPr>
            <a:spLocks noGrp="1"/>
          </p:cNvSpPr>
          <p:nvPr>
            <p:ph sz="quarter" idx="26"/>
          </p:nvPr>
        </p:nvSpPr>
        <p:spPr bwMode="gray">
          <a:xfrm>
            <a:off x="333220" y="4202644"/>
            <a:ext cx="1738800"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2"/>
          <p:cNvSpPr>
            <a:spLocks noGrp="1"/>
          </p:cNvSpPr>
          <p:nvPr>
            <p:ph sz="quarter" idx="27"/>
          </p:nvPr>
        </p:nvSpPr>
        <p:spPr bwMode="gray">
          <a:xfrm>
            <a:off x="6162498" y="2317637"/>
            <a:ext cx="1738800"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2"/>
          <p:cNvSpPr>
            <a:spLocks noGrp="1"/>
          </p:cNvSpPr>
          <p:nvPr>
            <p:ph sz="quarter" idx="28"/>
          </p:nvPr>
        </p:nvSpPr>
        <p:spPr bwMode="gray">
          <a:xfrm>
            <a:off x="6162498" y="4202644"/>
            <a:ext cx="1738800"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18"/>
          </p:nvPr>
        </p:nvSpPr>
        <p:spPr bwMode="gray">
          <a:xfrm>
            <a:off x="2259178" y="2317637"/>
            <a:ext cx="3757200" cy="17100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p:cNvSpPr>
            <a:spLocks noGrp="1"/>
          </p:cNvSpPr>
          <p:nvPr>
            <p:ph sz="quarter" idx="19"/>
          </p:nvPr>
        </p:nvSpPr>
        <p:spPr bwMode="gray">
          <a:xfrm>
            <a:off x="2259178" y="4202644"/>
            <a:ext cx="3757200" cy="17100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0"/>
          </p:nvPr>
        </p:nvSpPr>
        <p:spPr bwMode="gray">
          <a:xfrm>
            <a:off x="8092898" y="2317637"/>
            <a:ext cx="3758823" cy="17100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1"/>
          </p:nvPr>
        </p:nvSpPr>
        <p:spPr bwMode="gray">
          <a:xfrm>
            <a:off x="8092898" y="4202644"/>
            <a:ext cx="3758823" cy="17100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ubtitle 2"/>
          <p:cNvSpPr>
            <a:spLocks noGrp="1"/>
          </p:cNvSpPr>
          <p:nvPr>
            <p:ph type="subTitle" idx="13"/>
          </p:nvPr>
        </p:nvSpPr>
        <p:spPr bwMode="gray">
          <a:xfrm>
            <a:off x="333221" y="1085213"/>
            <a:ext cx="115185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4" name="Straight Connector 23"/>
          <p:cNvCxnSpPr/>
          <p:nvPr userDrawn="1"/>
        </p:nvCxnSpPr>
        <p:spPr bwMode="gray">
          <a:xfrm>
            <a:off x="332325" y="2238495"/>
            <a:ext cx="115185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5" name="Straight Connector 24"/>
          <p:cNvCxnSpPr/>
          <p:nvPr userDrawn="1"/>
        </p:nvCxnSpPr>
        <p:spPr bwMode="gray">
          <a:xfrm>
            <a:off x="332325" y="4115141"/>
            <a:ext cx="115185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478921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Cover - optional pictur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07585" y="361851"/>
            <a:ext cx="896803" cy="350784"/>
          </a:xfrm>
          <a:prstGeom prst="rect">
            <a:avLst/>
          </a:prstGeom>
        </p:spPr>
      </p:pic>
      <p:sp>
        <p:nvSpPr>
          <p:cNvPr id="19" name="Text Placeholder 17"/>
          <p:cNvSpPr>
            <a:spLocks noGrp="1"/>
          </p:cNvSpPr>
          <p:nvPr>
            <p:ph type="body" sz="quarter" idx="13" hasCustomPrompt="1"/>
          </p:nvPr>
        </p:nvSpPr>
        <p:spPr bwMode="gray">
          <a:xfrm>
            <a:off x="277167" y="4539037"/>
            <a:ext cx="11629504" cy="147520"/>
          </a:xfrm>
        </p:spPr>
        <p:txBody>
          <a:bodyPr lIns="0" tIns="0" rIns="0" bIns="0" anchor="b"/>
          <a:lstStyle>
            <a:lvl1pPr marL="1588" indent="0">
              <a:buFont typeface="Arial" panose="020B0604020202020204" pitchFamily="34" charset="0"/>
              <a:buNone/>
              <a:defRPr sz="1400" cap="all" baseline="0"/>
            </a:lvl1pPr>
            <a:lvl2pPr marL="1588" indent="0">
              <a:buNone/>
              <a:defRPr sz="1400" cap="all" baseline="0"/>
            </a:lvl2pPr>
            <a:lvl3pPr marL="1588" indent="0">
              <a:buNone/>
              <a:defRPr sz="1400" cap="all" baseline="0"/>
            </a:lvl3pPr>
            <a:lvl4pPr marL="1588" indent="0">
              <a:buNone/>
              <a:defRPr sz="1400" cap="all" baseline="0"/>
            </a:lvl4pPr>
            <a:lvl5pPr marL="1588" indent="0">
              <a:buNone/>
              <a:defRPr sz="1400" cap="all" baseline="0"/>
            </a:lvl5pPr>
            <a:lvl6pPr marL="1588" indent="0">
              <a:buNone/>
              <a:defRPr sz="1400" cap="all" baseline="0"/>
            </a:lvl6pPr>
            <a:lvl7pPr marL="1588" indent="0">
              <a:buNone/>
              <a:defRPr sz="1400" cap="all" baseline="0"/>
            </a:lvl7pPr>
            <a:lvl8pPr marL="1588" indent="0">
              <a:buNone/>
              <a:defRPr sz="1400" cap="all" baseline="0"/>
            </a:lvl8pPr>
            <a:lvl9pPr marL="1588" indent="0">
              <a:buNone/>
              <a:defRPr sz="1400" cap="all" baseline="0"/>
            </a:lvl9pPr>
          </a:lstStyle>
          <a:p>
            <a:pPr lvl="0"/>
            <a:r>
              <a:rPr lang="en-US" dirty="0"/>
              <a:t>Click to edit Master text styles</a:t>
            </a:r>
          </a:p>
        </p:txBody>
      </p:sp>
      <p:sp>
        <p:nvSpPr>
          <p:cNvPr id="21" name="Title 1"/>
          <p:cNvSpPr>
            <a:spLocks noGrp="1"/>
          </p:cNvSpPr>
          <p:nvPr>
            <p:ph type="ctrTitle" hasCustomPrompt="1"/>
          </p:nvPr>
        </p:nvSpPr>
        <p:spPr bwMode="gray">
          <a:xfrm>
            <a:off x="277166" y="4724365"/>
            <a:ext cx="11629504" cy="592406"/>
          </a:xfrm>
        </p:spPr>
        <p:txBody>
          <a:bodyPr/>
          <a:lstStyle>
            <a:lvl1pPr>
              <a:defRPr sz="5000"/>
            </a:lvl1pPr>
          </a:lstStyle>
          <a:p>
            <a:r>
              <a:rPr lang="en-US" dirty="0"/>
              <a:t>Click to edit Master title style</a:t>
            </a:r>
          </a:p>
        </p:txBody>
      </p:sp>
      <p:sp>
        <p:nvSpPr>
          <p:cNvPr id="22" name="Subtitle 2"/>
          <p:cNvSpPr>
            <a:spLocks noGrp="1"/>
          </p:cNvSpPr>
          <p:nvPr>
            <p:ph type="subTitle" idx="1"/>
          </p:nvPr>
        </p:nvSpPr>
        <p:spPr bwMode="gray">
          <a:xfrm>
            <a:off x="277167" y="5449618"/>
            <a:ext cx="11629504" cy="287188"/>
          </a:xfrm>
        </p:spPr>
        <p:txBody>
          <a:bodyPr lIns="0" tIns="0" rIns="0" bIns="0"/>
          <a:lstStyle>
            <a:lvl1pPr marL="0" indent="0" algn="l">
              <a:buNone/>
              <a:defRPr sz="2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dirty="0"/>
              <a:t>Click to edit Master subtitle style</a:t>
            </a:r>
          </a:p>
        </p:txBody>
      </p:sp>
      <p:sp>
        <p:nvSpPr>
          <p:cNvPr id="23" name="Text Placeholder 19"/>
          <p:cNvSpPr>
            <a:spLocks noGrp="1"/>
          </p:cNvSpPr>
          <p:nvPr>
            <p:ph type="body" sz="quarter" idx="14" hasCustomPrompt="1"/>
          </p:nvPr>
        </p:nvSpPr>
        <p:spPr bwMode="gray">
          <a:xfrm>
            <a:off x="277167" y="6094136"/>
            <a:ext cx="11629504" cy="216000"/>
          </a:xfrm>
        </p:spPr>
        <p:txBody>
          <a:bodyPr lIns="0" tIns="0" rIns="0" bIns="0"/>
          <a:lstStyle>
            <a:lvl1pPr marL="0" indent="0">
              <a:buFont typeface="Arial" panose="020B0604020202020204" pitchFamily="34" charset="0"/>
              <a:buNone/>
              <a:defRPr sz="2000"/>
            </a:lvl1pPr>
            <a:lvl2pPr marL="0" indent="0">
              <a:buNone/>
              <a:defRPr sz="2000"/>
            </a:lvl2pPr>
            <a:lvl3pPr marL="0" indent="0">
              <a:buNone/>
              <a:defRPr sz="2000"/>
            </a:lvl3pPr>
            <a:lvl4pPr marL="0" indent="0">
              <a:buNone/>
              <a:defRPr sz="2000"/>
            </a:lvl4pPr>
            <a:lvl5pPr marL="0" indent="0">
              <a:buNone/>
              <a:defRPr sz="2000"/>
            </a:lvl5pPr>
            <a:lvl6pPr marL="0" indent="0">
              <a:buNone/>
              <a:defRPr sz="2000"/>
            </a:lvl6pPr>
            <a:lvl7pPr marL="0" indent="0">
              <a:buNone/>
              <a:defRPr sz="2000"/>
            </a:lvl7pPr>
            <a:lvl8pPr marL="0" indent="0">
              <a:buNone/>
              <a:defRPr sz="2000"/>
            </a:lvl8pPr>
            <a:lvl9pPr marL="0" indent="0">
              <a:buNone/>
              <a:defRPr sz="2000"/>
            </a:lvl9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321709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 Title &amp; Content (8) &amp; Box">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33221" y="682313"/>
            <a:ext cx="11518500" cy="396000"/>
          </a:xfrm>
        </p:spPr>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EAB57985-67D2-4C2C-8135-28A8C8C95665}" type="datetime4">
              <a:rPr lang="en-US" smtClean="0"/>
              <a:t>November 2,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21" y="1931193"/>
            <a:ext cx="115185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2"/>
          <p:cNvSpPr>
            <a:spLocks noGrp="1"/>
          </p:cNvSpPr>
          <p:nvPr>
            <p:ph sz="quarter" idx="25"/>
          </p:nvPr>
        </p:nvSpPr>
        <p:spPr bwMode="gray">
          <a:xfrm>
            <a:off x="332324" y="2317637"/>
            <a:ext cx="1738800"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2"/>
          <p:cNvSpPr>
            <a:spLocks noGrp="1"/>
          </p:cNvSpPr>
          <p:nvPr>
            <p:ph sz="quarter" idx="26"/>
          </p:nvPr>
        </p:nvSpPr>
        <p:spPr bwMode="gray">
          <a:xfrm>
            <a:off x="332324" y="3925788"/>
            <a:ext cx="1738800"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2"/>
          <p:cNvSpPr>
            <a:spLocks noGrp="1"/>
          </p:cNvSpPr>
          <p:nvPr>
            <p:ph sz="quarter" idx="27"/>
          </p:nvPr>
        </p:nvSpPr>
        <p:spPr bwMode="gray">
          <a:xfrm>
            <a:off x="6162498" y="2317636"/>
            <a:ext cx="1738800"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2"/>
          <p:cNvSpPr>
            <a:spLocks noGrp="1"/>
          </p:cNvSpPr>
          <p:nvPr>
            <p:ph sz="quarter" idx="28"/>
          </p:nvPr>
        </p:nvSpPr>
        <p:spPr bwMode="gray">
          <a:xfrm>
            <a:off x="6162498" y="3925788"/>
            <a:ext cx="1738800"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18"/>
          </p:nvPr>
        </p:nvSpPr>
        <p:spPr bwMode="gray">
          <a:xfrm>
            <a:off x="2260188" y="2317636"/>
            <a:ext cx="3756947" cy="14364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p:cNvSpPr>
            <a:spLocks noGrp="1"/>
          </p:cNvSpPr>
          <p:nvPr>
            <p:ph sz="quarter" idx="19"/>
          </p:nvPr>
        </p:nvSpPr>
        <p:spPr bwMode="gray">
          <a:xfrm>
            <a:off x="2260188" y="3925788"/>
            <a:ext cx="3756947" cy="14364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0"/>
          </p:nvPr>
        </p:nvSpPr>
        <p:spPr bwMode="gray">
          <a:xfrm>
            <a:off x="8092899" y="2317636"/>
            <a:ext cx="3758823" cy="14364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1"/>
          </p:nvPr>
        </p:nvSpPr>
        <p:spPr bwMode="gray">
          <a:xfrm>
            <a:off x="8092899" y="3925788"/>
            <a:ext cx="3758823" cy="14364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7"/>
          <p:cNvSpPr>
            <a:spLocks noGrp="1"/>
          </p:cNvSpPr>
          <p:nvPr>
            <p:ph type="body" sz="quarter" idx="29"/>
          </p:nvPr>
        </p:nvSpPr>
        <p:spPr bwMode="gray">
          <a:xfrm>
            <a:off x="333221" y="5453067"/>
            <a:ext cx="1151850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Subtitle 2"/>
          <p:cNvSpPr>
            <a:spLocks noGrp="1"/>
          </p:cNvSpPr>
          <p:nvPr>
            <p:ph type="subTitle" idx="13"/>
          </p:nvPr>
        </p:nvSpPr>
        <p:spPr bwMode="gray">
          <a:xfrm>
            <a:off x="333221" y="1085213"/>
            <a:ext cx="115185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6" name="Straight Connector 25"/>
          <p:cNvCxnSpPr/>
          <p:nvPr userDrawn="1"/>
        </p:nvCxnSpPr>
        <p:spPr bwMode="gray">
          <a:xfrm>
            <a:off x="332325" y="2238495"/>
            <a:ext cx="115185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userDrawn="1"/>
        </p:nvCxnSpPr>
        <p:spPr bwMode="gray">
          <a:xfrm>
            <a:off x="332325" y="3839912"/>
            <a:ext cx="115185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69294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November 2,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48294" y="1931194"/>
            <a:ext cx="5603690"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24" y="1931194"/>
            <a:ext cx="5602705" cy="398091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23" y="1085213"/>
            <a:ext cx="115193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6095206"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74845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7: Content (2)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November 2,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48294" y="1931194"/>
            <a:ext cx="5603690" cy="3430994"/>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24" y="1931194"/>
            <a:ext cx="5602705" cy="34309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24" y="1085213"/>
            <a:ext cx="115193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6095206" y="1931194"/>
            <a:ext cx="0" cy="3430994"/>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3" name="Text Placeholder 7"/>
          <p:cNvSpPr>
            <a:spLocks noGrp="1"/>
          </p:cNvSpPr>
          <p:nvPr>
            <p:ph type="body" sz="quarter" idx="29"/>
          </p:nvPr>
        </p:nvSpPr>
        <p:spPr bwMode="gray">
          <a:xfrm>
            <a:off x="332325" y="5453067"/>
            <a:ext cx="11519396"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466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8: Title (2) &amp;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November 2,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392" y="1931193"/>
            <a:ext cx="560447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bwMode="gray">
          <a:xfrm>
            <a:off x="333392" y="2238495"/>
            <a:ext cx="560447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7514" y="2238495"/>
            <a:ext cx="560447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7514" y="1931193"/>
            <a:ext cx="560447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8294" y="2317638"/>
            <a:ext cx="5603690" cy="3594474"/>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24" y="2317638"/>
            <a:ext cx="5602705"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24" y="1085213"/>
            <a:ext cx="115193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6095206"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50133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9: Title (2) &amp; Content (2)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7C4B2A68-D918-4286-96B0-6342B7A9B0CE}" type="datetime4">
              <a:rPr lang="en-US" smtClean="0"/>
              <a:t>November 2,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2322" y="1931193"/>
            <a:ext cx="560447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bwMode="gray">
          <a:xfrm>
            <a:off x="332322" y="2238495"/>
            <a:ext cx="560447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7514" y="2238495"/>
            <a:ext cx="560447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7514" y="1931193"/>
            <a:ext cx="560447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7514" y="2317638"/>
            <a:ext cx="5604470" cy="295097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22" y="2317638"/>
            <a:ext cx="560447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userDrawn="1"/>
        </p:nvCxnSpPr>
        <p:spPr bwMode="gray">
          <a:xfrm>
            <a:off x="6095206"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Text Placeholder 7"/>
          <p:cNvSpPr>
            <a:spLocks noGrp="1"/>
          </p:cNvSpPr>
          <p:nvPr>
            <p:ph type="body" sz="quarter" idx="29"/>
          </p:nvPr>
        </p:nvSpPr>
        <p:spPr bwMode="gray">
          <a:xfrm>
            <a:off x="332540" y="5453067"/>
            <a:ext cx="11519182"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ubtitle 2"/>
          <p:cNvSpPr>
            <a:spLocks noGrp="1"/>
          </p:cNvSpPr>
          <p:nvPr>
            <p:ph type="subTitle" idx="13"/>
          </p:nvPr>
        </p:nvSpPr>
        <p:spPr bwMode="gray">
          <a:xfrm>
            <a:off x="332324" y="1085213"/>
            <a:ext cx="115193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100709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0: Title (2) &amp; Content (2)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972E678C-17C0-4756-8034-8236E2D4136B}" type="datetime4">
              <a:rPr lang="en-US" smtClean="0"/>
              <a:t>November 2,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21" y="1931193"/>
            <a:ext cx="560447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bwMode="gray">
          <a:xfrm>
            <a:off x="333221" y="2238495"/>
            <a:ext cx="560447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2941" y="2238495"/>
            <a:ext cx="560447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7231" y="1931193"/>
            <a:ext cx="560447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7231" y="2317638"/>
            <a:ext cx="5604470" cy="3594474"/>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21" y="2317638"/>
            <a:ext cx="560447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Gleichschenkliges Dreieck 46"/>
          <p:cNvSpPr/>
          <p:nvPr userDrawn="1"/>
        </p:nvSpPr>
        <p:spPr bwMode="gray">
          <a:xfrm rot="5400000">
            <a:off x="4334107" y="4088014"/>
            <a:ext cx="3523271" cy="124930"/>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16" name="Subtitle 2"/>
          <p:cNvSpPr>
            <a:spLocks noGrp="1"/>
          </p:cNvSpPr>
          <p:nvPr>
            <p:ph type="subTitle" idx="13"/>
          </p:nvPr>
        </p:nvSpPr>
        <p:spPr bwMode="gray">
          <a:xfrm>
            <a:off x="332324" y="1085213"/>
            <a:ext cx="1151937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91235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 Title (2) &amp; Content (2) &amp; Box / Arrow">
    <p:spTree>
      <p:nvGrpSpPr>
        <p:cNvPr id="1" name=""/>
        <p:cNvGrpSpPr/>
        <p:nvPr/>
      </p:nvGrpSpPr>
      <p:grpSpPr>
        <a:xfrm>
          <a:off x="0" y="0"/>
          <a:ext cx="0" cy="0"/>
          <a:chOff x="0" y="0"/>
          <a:chExt cx="0" cy="0"/>
        </a:xfrm>
      </p:grpSpPr>
      <p:sp>
        <p:nvSpPr>
          <p:cNvPr id="16" name="Gleichschenkliges Dreieck 46"/>
          <p:cNvSpPr/>
          <p:nvPr userDrawn="1"/>
        </p:nvSpPr>
        <p:spPr bwMode="gray">
          <a:xfrm rot="5400000">
            <a:off x="4655720" y="3766507"/>
            <a:ext cx="2879662" cy="124563"/>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46DACDBD-1DFF-49BA-A724-30E3F02C142A}" type="datetime4">
              <a:rPr lang="en-US" smtClean="0"/>
              <a:t>November 2,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21" y="1931193"/>
            <a:ext cx="560447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bwMode="gray">
          <a:xfrm>
            <a:off x="333221" y="2238606"/>
            <a:ext cx="560447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2941" y="2238606"/>
            <a:ext cx="560447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7232" y="1931193"/>
            <a:ext cx="560447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6247232" y="2317752"/>
            <a:ext cx="5604470" cy="2950867"/>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21" y="2317752"/>
            <a:ext cx="560447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7"/>
          <p:cNvSpPr>
            <a:spLocks noGrp="1"/>
          </p:cNvSpPr>
          <p:nvPr>
            <p:ph type="body" sz="quarter" idx="29"/>
          </p:nvPr>
        </p:nvSpPr>
        <p:spPr bwMode="gray">
          <a:xfrm>
            <a:off x="332324" y="5453067"/>
            <a:ext cx="1151966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ubtitle 2"/>
          <p:cNvSpPr>
            <a:spLocks noGrp="1"/>
          </p:cNvSpPr>
          <p:nvPr>
            <p:ph type="subTitle" idx="13"/>
          </p:nvPr>
        </p:nvSpPr>
        <p:spPr bwMode="gray">
          <a:xfrm>
            <a:off x="332324" y="1085213"/>
            <a:ext cx="1151966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27992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2: Title &amp;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C1783AD7-02E7-449A-B532-68934DEE5F31}" type="datetime4">
              <a:rPr lang="en-US" smtClean="0"/>
              <a:t>November 2,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21" y="1931192"/>
            <a:ext cx="560447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bwMode="gray">
          <a:xfrm>
            <a:off x="333221" y="2238495"/>
            <a:ext cx="560447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0"/>
          </p:nvPr>
        </p:nvSpPr>
        <p:spPr bwMode="gray">
          <a:xfrm>
            <a:off x="6247232" y="1931195"/>
            <a:ext cx="5604470"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21" y="2317641"/>
            <a:ext cx="5604470" cy="359447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24" y="1085213"/>
            <a:ext cx="115193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4" name="Straight Connector 23"/>
          <p:cNvCxnSpPr/>
          <p:nvPr userDrawn="1"/>
        </p:nvCxnSpPr>
        <p:spPr bwMode="gray">
          <a:xfrm>
            <a:off x="6095206"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9357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3: Content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November 2,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48294" y="1931194"/>
            <a:ext cx="5603690"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24" y="1931194"/>
            <a:ext cx="5602705" cy="398091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25" y="1085213"/>
            <a:ext cx="115193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6095206"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6248294" y="3989616"/>
            <a:ext cx="5603690"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9301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4: Title (3) &amp; Content (3)">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21" y="1931193"/>
            <a:ext cx="560447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6247232" y="1931193"/>
            <a:ext cx="560447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6247232" y="4045107"/>
            <a:ext cx="560447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6247232" y="2318322"/>
            <a:ext cx="5604470" cy="148419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21" y="2317641"/>
            <a:ext cx="5604470" cy="35951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86C11801-1BEF-46D9-879F-590C601D8597}" type="datetime4">
              <a:rPr lang="en-US" smtClean="0"/>
              <a:t>November 2, 2022</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7" name="Straight Connector 10"/>
          <p:cNvCxnSpPr/>
          <p:nvPr userDrawn="1"/>
        </p:nvCxnSpPr>
        <p:spPr bwMode="gray">
          <a:xfrm>
            <a:off x="333221" y="2239175"/>
            <a:ext cx="560447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userDrawn="1"/>
        </p:nvCxnSpPr>
        <p:spPr bwMode="gray">
          <a:xfrm>
            <a:off x="6247232" y="2239175"/>
            <a:ext cx="560447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6247232" y="4348008"/>
            <a:ext cx="560447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7232" y="4432236"/>
            <a:ext cx="5604470" cy="148105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
        <p:nvSpPr>
          <p:cNvPr id="18" name="Subtitle 2"/>
          <p:cNvSpPr>
            <a:spLocks noGrp="1"/>
          </p:cNvSpPr>
          <p:nvPr>
            <p:ph type="subTitle" idx="13"/>
          </p:nvPr>
        </p:nvSpPr>
        <p:spPr bwMode="gray">
          <a:xfrm>
            <a:off x="332325" y="1085213"/>
            <a:ext cx="11519659"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2" name="Straight Connector 31"/>
          <p:cNvCxnSpPr/>
          <p:nvPr userDrawn="1"/>
        </p:nvCxnSpPr>
        <p:spPr bwMode="gray">
          <a:xfrm>
            <a:off x="6095206"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07164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Agenda">
    <p:spTree>
      <p:nvGrpSpPr>
        <p:cNvPr id="1" name=""/>
        <p:cNvGrpSpPr/>
        <p:nvPr/>
      </p:nvGrpSpPr>
      <p:grpSpPr>
        <a:xfrm>
          <a:off x="0" y="0"/>
          <a:ext cx="0" cy="0"/>
          <a:chOff x="0" y="0"/>
          <a:chExt cx="0" cy="0"/>
        </a:xfrm>
      </p:grpSpPr>
      <p:sp>
        <p:nvSpPr>
          <p:cNvPr id="5" name="Text Placeholder 4"/>
          <p:cNvSpPr>
            <a:spLocks noGrp="1"/>
          </p:cNvSpPr>
          <p:nvPr>
            <p:ph type="body" sz="quarter" idx="17" hasCustomPrompt="1"/>
          </p:nvPr>
        </p:nvSpPr>
        <p:spPr bwMode="gray">
          <a:xfrm>
            <a:off x="275542" y="1819425"/>
            <a:ext cx="11630692" cy="4093946"/>
          </a:xfrm>
        </p:spPr>
        <p:txBody>
          <a:bodyPr/>
          <a:lstStyle>
            <a:lvl1pPr>
              <a:spcBef>
                <a:spcPts val="900"/>
              </a:spcBef>
              <a:defRPr sz="2000"/>
            </a:lvl1pPr>
            <a:lvl2pPr marL="0" indent="0">
              <a:spcBef>
                <a:spcPts val="900"/>
              </a:spcBef>
              <a:buNone/>
              <a:defRPr sz="2000">
                <a:solidFill>
                  <a:schemeClr val="accent4"/>
                </a:solidFill>
              </a:defRPr>
            </a:lvl2pPr>
            <a:lvl3pPr marL="252000" indent="-252000">
              <a:spcBef>
                <a:spcPts val="900"/>
              </a:spcBef>
              <a:buFont typeface="Symbol" panose="05050102010706020507" pitchFamily="18" charset="2"/>
              <a:buChar char="-"/>
              <a:defRPr sz="2000">
                <a:solidFill>
                  <a:schemeClr val="accent4"/>
                </a:solidFill>
              </a:defRPr>
            </a:lvl3pPr>
            <a:lvl4pPr marL="252000" indent="-252000">
              <a:spcBef>
                <a:spcPts val="900"/>
              </a:spcBef>
              <a:buFont typeface="Symbol" panose="05050102010706020507" pitchFamily="18" charset="2"/>
              <a:buChar char="-"/>
              <a:defRPr sz="2000">
                <a:solidFill>
                  <a:schemeClr val="accent4"/>
                </a:solidFill>
              </a:defRPr>
            </a:lvl4pPr>
            <a:lvl5pPr marL="252000" indent="-252000">
              <a:spcBef>
                <a:spcPts val="900"/>
              </a:spcBef>
              <a:buFont typeface="Symbol" panose="05050102010706020507" pitchFamily="18" charset="2"/>
              <a:buChar char="-"/>
              <a:defRPr sz="2000">
                <a:solidFill>
                  <a:schemeClr val="accent4"/>
                </a:solidFill>
              </a:defRPr>
            </a:lvl5pPr>
            <a:lvl6pPr marL="252000" indent="-252000">
              <a:spcBef>
                <a:spcPts val="900"/>
              </a:spcBef>
              <a:buFont typeface="Symbol" panose="05050102010706020507" pitchFamily="18" charset="2"/>
              <a:buChar char="-"/>
              <a:defRPr sz="2000">
                <a:solidFill>
                  <a:schemeClr val="accent4"/>
                </a:solidFill>
              </a:defRPr>
            </a:lvl6pPr>
            <a:lvl7pPr marL="252000" indent="-252000">
              <a:spcBef>
                <a:spcPts val="900"/>
              </a:spcBef>
              <a:buFont typeface="Symbol" panose="05050102010706020507" pitchFamily="18" charset="2"/>
              <a:buChar char="-"/>
              <a:defRPr sz="2000">
                <a:solidFill>
                  <a:schemeClr val="accent4"/>
                </a:solidFill>
              </a:defRPr>
            </a:lvl7pPr>
            <a:lvl8pPr marL="252000" indent="-252000">
              <a:spcBef>
                <a:spcPts val="900"/>
              </a:spcBef>
              <a:buFont typeface="Symbol" panose="05050102010706020507" pitchFamily="18" charset="2"/>
              <a:buChar char="-"/>
              <a:defRPr sz="2000">
                <a:solidFill>
                  <a:schemeClr val="accent4"/>
                </a:solidFill>
              </a:defRPr>
            </a:lvl8pPr>
            <a:lvl9pPr marL="252000" indent="-252000">
              <a:spcBef>
                <a:spcPts val="900"/>
              </a:spcBef>
              <a:buFont typeface="Symbol" panose="05050102010706020507" pitchFamily="18" charset="2"/>
              <a:buChar char="-"/>
              <a:defRPr sz="2000">
                <a:solidFill>
                  <a:schemeClr val="accent4"/>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4"/>
          </p:nvPr>
        </p:nvSpPr>
        <p:spPr bwMode="gray"/>
        <p:txBody>
          <a:bodyPr/>
          <a:lstStyle/>
          <a:p>
            <a:fld id="{E3EF050F-B85E-4E30-B69F-9970B4AED387}" type="datetime4">
              <a:rPr lang="en-US" smtClean="0"/>
              <a:t>November 2, 2022</a:t>
            </a:fld>
            <a:endParaRPr lang="en-US" dirty="0"/>
          </a:p>
        </p:txBody>
      </p:sp>
      <p:sp>
        <p:nvSpPr>
          <p:cNvPr id="9" name="Footer Placeholder 8"/>
          <p:cNvSpPr>
            <a:spLocks noGrp="1"/>
          </p:cNvSpPr>
          <p:nvPr>
            <p:ph type="ftr" sz="quarter" idx="15"/>
          </p:nvPr>
        </p:nvSpPr>
        <p:spPr bwMode="gray"/>
        <p:txBody>
          <a:bodyPr/>
          <a:lstStyle>
            <a:lvl1pPr>
              <a:defRPr>
                <a:solidFill>
                  <a:schemeClr val="accent4"/>
                </a:solidFill>
              </a:defRPr>
            </a:lvl1pPr>
          </a:lstStyle>
          <a:p>
            <a:endParaRPr lang="en-US" dirty="0"/>
          </a:p>
        </p:txBody>
      </p:sp>
      <p:sp>
        <p:nvSpPr>
          <p:cNvPr id="10" name="Slide Number Placeholder 9"/>
          <p:cNvSpPr>
            <a:spLocks noGrp="1"/>
          </p:cNvSpPr>
          <p:nvPr>
            <p:ph type="sldNum" sz="quarter" idx="16"/>
          </p:nvPr>
        </p:nvSpPr>
        <p:spPr bwMode="gray"/>
        <p:txBody>
          <a:bodyPr/>
          <a:lstStyle/>
          <a:p>
            <a:r>
              <a:rPr lang="en-US"/>
              <a:t>Slide </a:t>
            </a:r>
            <a:fld id="{619F89D8-7AE3-494A-97F3-03D680869632}" type="slidenum">
              <a:rPr lang="en-US" smtClean="0"/>
              <a:pPr/>
              <a:t>‹#›</a:t>
            </a:fld>
            <a:endParaRPr lang="en-US" dirty="0"/>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8477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5: Title (3) &amp; Content (3) &amp; Box">
    <p:spTree>
      <p:nvGrpSpPr>
        <p:cNvPr id="1" name=""/>
        <p:cNvGrpSpPr/>
        <p:nvPr/>
      </p:nvGrpSpPr>
      <p:grpSpPr>
        <a:xfrm>
          <a:off x="0" y="0"/>
          <a:ext cx="0" cy="0"/>
          <a:chOff x="0" y="0"/>
          <a:chExt cx="0" cy="0"/>
        </a:xfrm>
      </p:grpSpPr>
      <p:sp>
        <p:nvSpPr>
          <p:cNvPr id="27" name="Text Placeholder 11"/>
          <p:cNvSpPr>
            <a:spLocks noGrp="1"/>
          </p:cNvSpPr>
          <p:nvPr>
            <p:ph type="body" sz="quarter" idx="22"/>
          </p:nvPr>
        </p:nvSpPr>
        <p:spPr bwMode="gray">
          <a:xfrm>
            <a:off x="332323" y="5452639"/>
            <a:ext cx="11519377"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6247230" y="2317642"/>
            <a:ext cx="5604470"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21" y="2317637"/>
            <a:ext cx="560447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6"/>
          </p:nvPr>
        </p:nvSpPr>
        <p:spPr bwMode="gray">
          <a:xfrm>
            <a:off x="333221" y="1931193"/>
            <a:ext cx="560447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6247230" y="1931193"/>
            <a:ext cx="560447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6247230" y="3831247"/>
            <a:ext cx="560447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75ACC3D8-F658-404B-AC58-DFDEB860C833}" type="datetime4">
              <a:rPr lang="en-US" smtClean="0"/>
              <a:t>November 2, 2022</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7" name="Straight Connector 10"/>
          <p:cNvCxnSpPr/>
          <p:nvPr userDrawn="1"/>
        </p:nvCxnSpPr>
        <p:spPr bwMode="gray">
          <a:xfrm>
            <a:off x="333221" y="2238495"/>
            <a:ext cx="560447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userDrawn="1"/>
        </p:nvCxnSpPr>
        <p:spPr bwMode="gray">
          <a:xfrm>
            <a:off x="6247230" y="2238495"/>
            <a:ext cx="560447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6247230" y="4135561"/>
            <a:ext cx="560447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7230" y="4214708"/>
            <a:ext cx="5604470"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
        <p:nvSpPr>
          <p:cNvPr id="19" name="Subtitle 2"/>
          <p:cNvSpPr>
            <a:spLocks noGrp="1"/>
          </p:cNvSpPr>
          <p:nvPr>
            <p:ph type="subTitle" idx="13"/>
          </p:nvPr>
        </p:nvSpPr>
        <p:spPr bwMode="gray">
          <a:xfrm>
            <a:off x="332324" y="1085213"/>
            <a:ext cx="115193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7" name="Straight Connector 36"/>
          <p:cNvCxnSpPr/>
          <p:nvPr userDrawn="1"/>
        </p:nvCxnSpPr>
        <p:spPr bwMode="gray">
          <a:xfrm>
            <a:off x="6095206"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61478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6: Title &amp; Content (2)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7E78DB5F-64D9-442E-954C-935C935B4142}" type="datetime4">
              <a:rPr lang="en-US" smtClean="0"/>
              <a:t>November 2,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2539" y="1931195"/>
            <a:ext cx="2063932"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2699675" y="1931195"/>
            <a:ext cx="9152309"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539" y="2317641"/>
            <a:ext cx="2063932" cy="359447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p:cNvCxnSpPr/>
          <p:nvPr userDrawn="1"/>
        </p:nvCxnSpPr>
        <p:spPr bwMode="gray">
          <a:xfrm>
            <a:off x="333940" y="2238495"/>
            <a:ext cx="2062531"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24" y="1085213"/>
            <a:ext cx="115193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6" name="Straight Connector 25"/>
          <p:cNvCxnSpPr/>
          <p:nvPr userDrawn="1"/>
        </p:nvCxnSpPr>
        <p:spPr bwMode="gray">
          <a:xfrm>
            <a:off x="2548073"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00810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7: Title &amp; Content (2)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7E78DB5F-64D9-442E-954C-935C935B4142}" type="datetime4">
              <a:rPr lang="en-US" smtClean="0"/>
              <a:t>November 2,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7" name="Text Placeholder 11"/>
          <p:cNvSpPr>
            <a:spLocks noGrp="1"/>
          </p:cNvSpPr>
          <p:nvPr>
            <p:ph type="body" sz="quarter" idx="16"/>
          </p:nvPr>
        </p:nvSpPr>
        <p:spPr bwMode="gray">
          <a:xfrm>
            <a:off x="333221" y="1931195"/>
            <a:ext cx="4093233"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0"/>
          </p:nvPr>
        </p:nvSpPr>
        <p:spPr bwMode="gray">
          <a:xfrm>
            <a:off x="4724314" y="1931195"/>
            <a:ext cx="7127670"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20" y="2317641"/>
            <a:ext cx="4093234" cy="359447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6" name="Straight Connector 15"/>
          <p:cNvCxnSpPr/>
          <p:nvPr userDrawn="1"/>
        </p:nvCxnSpPr>
        <p:spPr bwMode="gray">
          <a:xfrm>
            <a:off x="333221" y="2238495"/>
            <a:ext cx="4093236"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25" y="1085213"/>
            <a:ext cx="115193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6" name="Straight Connector 25"/>
          <p:cNvCxnSpPr/>
          <p:nvPr userDrawn="1"/>
        </p:nvCxnSpPr>
        <p:spPr bwMode="gray">
          <a:xfrm>
            <a:off x="4575384"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83806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8: Title (3) &amp; Content (3) 3">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21" y="1931193"/>
            <a:ext cx="4093234"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4723839" y="1931194"/>
            <a:ext cx="7127883"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4723839" y="4042705"/>
            <a:ext cx="7127883"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4723839" y="2317638"/>
            <a:ext cx="7127883" cy="148354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21" y="2317638"/>
            <a:ext cx="4094132"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21D0314D-AAD8-43AE-987E-1CD311B19016}" type="datetime4">
              <a:rPr lang="en-US" smtClean="0"/>
              <a:t>November 2, 2022</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11" name="Straight Connector 9"/>
          <p:cNvCxnSpPr/>
          <p:nvPr userDrawn="1"/>
        </p:nvCxnSpPr>
        <p:spPr bwMode="gray">
          <a:xfrm>
            <a:off x="4724649" y="2238495"/>
            <a:ext cx="7127072"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4724649" y="4349421"/>
            <a:ext cx="7127072"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4723839" y="4428564"/>
            <a:ext cx="7127883" cy="148354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
        <p:nvSpPr>
          <p:cNvPr id="20" name="Subtitle 2"/>
          <p:cNvSpPr>
            <a:spLocks noGrp="1"/>
          </p:cNvSpPr>
          <p:nvPr>
            <p:ph type="subTitle" idx="13"/>
          </p:nvPr>
        </p:nvSpPr>
        <p:spPr bwMode="gray">
          <a:xfrm>
            <a:off x="332323" y="1085213"/>
            <a:ext cx="115196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7" name="Straight Connector 36"/>
          <p:cNvCxnSpPr/>
          <p:nvPr userDrawn="1"/>
        </p:nvCxnSpPr>
        <p:spPr bwMode="gray">
          <a:xfrm>
            <a:off x="4575384"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1" name="Straight Connector 40"/>
          <p:cNvCxnSpPr/>
          <p:nvPr userDrawn="1"/>
        </p:nvCxnSpPr>
        <p:spPr bwMode="gray">
          <a:xfrm>
            <a:off x="333221" y="2238495"/>
            <a:ext cx="4093236"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15461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9: Title (3) &amp; Content (3) &amp; Box 3">
    <p:spTree>
      <p:nvGrpSpPr>
        <p:cNvPr id="1" name=""/>
        <p:cNvGrpSpPr/>
        <p:nvPr/>
      </p:nvGrpSpPr>
      <p:grpSpPr>
        <a:xfrm>
          <a:off x="0" y="0"/>
          <a:ext cx="0" cy="0"/>
          <a:chOff x="0" y="0"/>
          <a:chExt cx="0" cy="0"/>
        </a:xfrm>
      </p:grpSpPr>
      <p:cxnSp>
        <p:nvCxnSpPr>
          <p:cNvPr id="42" name="Straight Connector 41"/>
          <p:cNvCxnSpPr/>
          <p:nvPr userDrawn="1"/>
        </p:nvCxnSpPr>
        <p:spPr bwMode="gray">
          <a:xfrm>
            <a:off x="4575384"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7" name="Text Placeholder 11"/>
          <p:cNvSpPr>
            <a:spLocks noGrp="1"/>
          </p:cNvSpPr>
          <p:nvPr>
            <p:ph type="body" sz="quarter" idx="22"/>
          </p:nvPr>
        </p:nvSpPr>
        <p:spPr bwMode="gray">
          <a:xfrm>
            <a:off x="332323" y="5452639"/>
            <a:ext cx="11519661"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4724316" y="2317642"/>
            <a:ext cx="7127669"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21" y="2317639"/>
            <a:ext cx="4094131" cy="295097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6"/>
          </p:nvPr>
        </p:nvSpPr>
        <p:spPr bwMode="gray">
          <a:xfrm>
            <a:off x="332324" y="1931193"/>
            <a:ext cx="409413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4724315" y="1931193"/>
            <a:ext cx="7128369"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4724315" y="3831247"/>
            <a:ext cx="7128369"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8C3EC54A-C632-4B8A-8DD8-4163ADA26599}" type="datetime4">
              <a:rPr lang="en-US" smtClean="0"/>
              <a:t>November 2, 2022</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28" name="Content Placeholder 15"/>
          <p:cNvSpPr>
            <a:spLocks noGrp="1"/>
          </p:cNvSpPr>
          <p:nvPr>
            <p:ph sz="quarter" idx="21"/>
          </p:nvPr>
        </p:nvSpPr>
        <p:spPr bwMode="gray">
          <a:xfrm>
            <a:off x="4724316" y="4214708"/>
            <a:ext cx="7127669"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9"/>
          <p:cNvCxnSpPr/>
          <p:nvPr userDrawn="1"/>
        </p:nvCxnSpPr>
        <p:spPr bwMode="gray">
          <a:xfrm>
            <a:off x="4724315" y="2238495"/>
            <a:ext cx="7127072"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userDrawn="1"/>
        </p:nvCxnSpPr>
        <p:spPr bwMode="gray">
          <a:xfrm>
            <a:off x="4726913" y="4136597"/>
            <a:ext cx="7127072"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6" name="Title 5"/>
          <p:cNvSpPr>
            <a:spLocks noGrp="1"/>
          </p:cNvSpPr>
          <p:nvPr>
            <p:ph type="title"/>
          </p:nvPr>
        </p:nvSpPr>
        <p:spPr/>
        <p:txBody>
          <a:bodyPr/>
          <a:lstStyle/>
          <a:p>
            <a:r>
              <a:rPr lang="en-US"/>
              <a:t>Click to edit Master title style</a:t>
            </a:r>
            <a:endParaRPr lang="en-US" dirty="0"/>
          </a:p>
        </p:txBody>
      </p:sp>
      <p:sp>
        <p:nvSpPr>
          <p:cNvPr id="20" name="Subtitle 2"/>
          <p:cNvSpPr>
            <a:spLocks noGrp="1"/>
          </p:cNvSpPr>
          <p:nvPr>
            <p:ph type="subTitle" idx="13"/>
          </p:nvPr>
        </p:nvSpPr>
        <p:spPr bwMode="gray">
          <a:xfrm>
            <a:off x="332325" y="1085213"/>
            <a:ext cx="115193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45" name="Straight Connector 44"/>
          <p:cNvCxnSpPr/>
          <p:nvPr userDrawn="1"/>
        </p:nvCxnSpPr>
        <p:spPr bwMode="gray">
          <a:xfrm>
            <a:off x="333221" y="2238495"/>
            <a:ext cx="4093236"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4329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0: Title (3) &amp; Content (3)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4094DB61-25C8-4EF5-ACA6-394B43063948}" type="datetime4">
              <a:rPr lang="en-US" smtClean="0"/>
              <a:t>November 2,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21" y="1931193"/>
            <a:ext cx="364272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bwMode="gray">
          <a:xfrm>
            <a:off x="333221" y="2238495"/>
            <a:ext cx="3642726"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21" y="2317185"/>
            <a:ext cx="3642726" cy="359493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239" y="1931193"/>
            <a:ext cx="364272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bwMode="gray">
          <a:xfrm>
            <a:off x="4271239" y="2238495"/>
            <a:ext cx="3642726"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240" y="2317185"/>
            <a:ext cx="3642726" cy="359493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09258" y="1931193"/>
            <a:ext cx="364272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userDrawn="1"/>
        </p:nvCxnSpPr>
        <p:spPr bwMode="gray">
          <a:xfrm>
            <a:off x="8209258" y="2238495"/>
            <a:ext cx="3642726"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09258" y="2317185"/>
            <a:ext cx="3642726" cy="359493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ubtitle 2"/>
          <p:cNvSpPr>
            <a:spLocks noGrp="1"/>
          </p:cNvSpPr>
          <p:nvPr>
            <p:ph type="subTitle" idx="13"/>
          </p:nvPr>
        </p:nvSpPr>
        <p:spPr bwMode="gray">
          <a:xfrm>
            <a:off x="332324" y="1085213"/>
            <a:ext cx="115193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5" name="Straight Connector 34"/>
          <p:cNvCxnSpPr/>
          <p:nvPr userDrawn="1"/>
        </p:nvCxnSpPr>
        <p:spPr bwMode="gray">
          <a:xfrm>
            <a:off x="4123593" y="2388387"/>
            <a:ext cx="0" cy="352664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p:nvPr userDrawn="1"/>
        </p:nvCxnSpPr>
        <p:spPr bwMode="gray">
          <a:xfrm>
            <a:off x="8061613" y="2388387"/>
            <a:ext cx="0" cy="352664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43175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1: Title (3) &amp; Content (3) &amp; Box 2">
    <p:spTree>
      <p:nvGrpSpPr>
        <p:cNvPr id="1" name=""/>
        <p:cNvGrpSpPr/>
        <p:nvPr/>
      </p:nvGrpSpPr>
      <p:grpSpPr>
        <a:xfrm>
          <a:off x="0" y="0"/>
          <a:ext cx="0" cy="0"/>
          <a:chOff x="0" y="0"/>
          <a:chExt cx="0" cy="0"/>
        </a:xfrm>
      </p:grpSpPr>
      <p:sp>
        <p:nvSpPr>
          <p:cNvPr id="18" name="Text Placeholder 17"/>
          <p:cNvSpPr>
            <a:spLocks noGrp="1"/>
          </p:cNvSpPr>
          <p:nvPr>
            <p:ph type="body" sz="quarter" idx="28"/>
          </p:nvPr>
        </p:nvSpPr>
        <p:spPr bwMode="gray">
          <a:xfrm>
            <a:off x="333221" y="5452639"/>
            <a:ext cx="11518763" cy="460800"/>
          </a:xfrm>
          <a:solidFill>
            <a:schemeClr val="accent3"/>
          </a:solidFill>
        </p:spPr>
        <p:txBody>
          <a:bodyPr anchor="ctr"/>
          <a:lstStyle>
            <a:lvl1pPr marL="7938" indent="0" algn="ctr">
              <a:spcBef>
                <a:spcPts val="0"/>
              </a:spcBef>
              <a:buFont typeface="Arial" panose="020B0604020202020204" pitchFamily="34" charset="0"/>
              <a:buNone/>
              <a:defRPr sz="1600" b="1">
                <a:solidFill>
                  <a:schemeClr val="bg1"/>
                </a:solidFill>
              </a:defRPr>
            </a:lvl1pPr>
            <a:lvl2pPr marL="7938" indent="0" algn="ctr">
              <a:spcBef>
                <a:spcPts val="0"/>
              </a:spcBef>
              <a:buNone/>
              <a:defRPr sz="1600" b="1">
                <a:solidFill>
                  <a:schemeClr val="bg1"/>
                </a:solidFill>
              </a:defRPr>
            </a:lvl2pPr>
            <a:lvl3pPr marL="7938" indent="0" algn="ctr">
              <a:spcBef>
                <a:spcPts val="0"/>
              </a:spcBef>
              <a:buNone/>
              <a:defRPr sz="1600" b="1">
                <a:solidFill>
                  <a:schemeClr val="bg1"/>
                </a:solidFill>
              </a:defRPr>
            </a:lvl3pPr>
            <a:lvl4pPr marL="7938" indent="0" algn="ctr">
              <a:spcBef>
                <a:spcPts val="0"/>
              </a:spcBef>
              <a:buNone/>
              <a:defRPr sz="1600" b="1">
                <a:solidFill>
                  <a:schemeClr val="bg1"/>
                </a:solidFill>
              </a:defRPr>
            </a:lvl4pPr>
            <a:lvl5pPr marL="7938" indent="0" algn="ctr">
              <a:spcBef>
                <a:spcPts val="0"/>
              </a:spcBef>
              <a:buNone/>
              <a:defRPr sz="1600" b="1">
                <a:solidFill>
                  <a:schemeClr val="bg1"/>
                </a:solidFill>
              </a:defRPr>
            </a:lvl5pPr>
            <a:lvl6pPr marL="7938" indent="0" algn="ctr">
              <a:spcBef>
                <a:spcPts val="0"/>
              </a:spcBef>
              <a:buNone/>
              <a:defRPr sz="1600" b="1">
                <a:solidFill>
                  <a:schemeClr val="bg1"/>
                </a:solidFill>
              </a:defRPr>
            </a:lvl6pPr>
            <a:lvl7pPr marL="7938" indent="0" algn="ctr">
              <a:spcBef>
                <a:spcPts val="0"/>
              </a:spcBef>
              <a:buNone/>
              <a:defRPr sz="1600" b="1">
                <a:solidFill>
                  <a:schemeClr val="bg1"/>
                </a:solidFill>
              </a:defRPr>
            </a:lvl7pPr>
            <a:lvl8pPr marL="7938" indent="0" algn="ctr">
              <a:spcBef>
                <a:spcPts val="0"/>
              </a:spcBef>
              <a:buNone/>
              <a:defRPr sz="1600" b="1">
                <a:solidFill>
                  <a:schemeClr val="bg1"/>
                </a:solidFill>
              </a:defRPr>
            </a:lvl8pPr>
            <a:lvl9pPr marL="7938"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76B2BC20-ABC6-478C-8E1B-2165F3667B32}" type="datetime4">
              <a:rPr lang="en-US" smtClean="0"/>
              <a:t>November 2,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21" y="1931193"/>
            <a:ext cx="364272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bwMode="gray">
          <a:xfrm>
            <a:off x="333221" y="2238495"/>
            <a:ext cx="3642726"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21" y="2317638"/>
            <a:ext cx="3642726"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239" y="1931193"/>
            <a:ext cx="364272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bwMode="gray">
          <a:xfrm>
            <a:off x="4271240" y="2238495"/>
            <a:ext cx="3642726"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239" y="2317638"/>
            <a:ext cx="3642726"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09258" y="1931193"/>
            <a:ext cx="364272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userDrawn="1"/>
        </p:nvCxnSpPr>
        <p:spPr bwMode="gray">
          <a:xfrm>
            <a:off x="8209258" y="2238495"/>
            <a:ext cx="3642726"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09258" y="2317638"/>
            <a:ext cx="3642726"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Subtitle 2"/>
          <p:cNvSpPr>
            <a:spLocks noGrp="1"/>
          </p:cNvSpPr>
          <p:nvPr>
            <p:ph type="subTitle" idx="13"/>
          </p:nvPr>
        </p:nvSpPr>
        <p:spPr bwMode="gray">
          <a:xfrm>
            <a:off x="332324" y="1085213"/>
            <a:ext cx="115193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4" name="Straight Connector 33"/>
          <p:cNvCxnSpPr/>
          <p:nvPr userDrawn="1"/>
        </p:nvCxnSpPr>
        <p:spPr bwMode="gray">
          <a:xfrm>
            <a:off x="4123593"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userDrawn="1"/>
        </p:nvCxnSpPr>
        <p:spPr bwMode="gray">
          <a:xfrm>
            <a:off x="8061612"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75931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2: Title (3) &amp; Content (3)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F176D1A0-7D36-42FE-8B65-73ABE00A4B81}" type="datetime4">
              <a:rPr lang="en-US" smtClean="0"/>
              <a:t>November 2,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21" y="1931193"/>
            <a:ext cx="364272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bwMode="gray">
          <a:xfrm>
            <a:off x="333221" y="2239175"/>
            <a:ext cx="3642726"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21" y="2317638"/>
            <a:ext cx="3642726" cy="35937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240" y="1931193"/>
            <a:ext cx="364272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bwMode="gray">
          <a:xfrm>
            <a:off x="4271240" y="2239175"/>
            <a:ext cx="3642726"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240" y="2318318"/>
            <a:ext cx="3642726" cy="35937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09258" y="1931193"/>
            <a:ext cx="364272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userDrawn="1"/>
        </p:nvCxnSpPr>
        <p:spPr bwMode="gray">
          <a:xfrm>
            <a:off x="8209258" y="2239175"/>
            <a:ext cx="3642726"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09258" y="2318318"/>
            <a:ext cx="3642726" cy="35937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Gleichschenkliges Dreieck 46"/>
          <p:cNvSpPr/>
          <p:nvPr userDrawn="1"/>
        </p:nvSpPr>
        <p:spPr bwMode="gray">
          <a:xfrm rot="5400000">
            <a:off x="6300151" y="4088368"/>
            <a:ext cx="3522591" cy="124906"/>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19" name="Gleichschenkliges Dreieck 46"/>
          <p:cNvSpPr/>
          <p:nvPr userDrawn="1"/>
        </p:nvSpPr>
        <p:spPr bwMode="gray">
          <a:xfrm rot="5400000">
            <a:off x="2362279" y="4091277"/>
            <a:ext cx="3522591" cy="124906"/>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24" name="Subtitle 2"/>
          <p:cNvSpPr>
            <a:spLocks noGrp="1"/>
          </p:cNvSpPr>
          <p:nvPr>
            <p:ph type="subTitle" idx="13"/>
          </p:nvPr>
        </p:nvSpPr>
        <p:spPr bwMode="gray">
          <a:xfrm>
            <a:off x="332325" y="1085213"/>
            <a:ext cx="115193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40822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3: Title (3) &amp; Content (3) &amp; Box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E78EC23C-A2EE-4E37-B3CA-EB5FB6E0A626}" type="datetime4">
              <a:rPr lang="en-US" smtClean="0"/>
              <a:t>November 2,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21" y="1931193"/>
            <a:ext cx="364272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bwMode="gray">
          <a:xfrm>
            <a:off x="333221" y="2238495"/>
            <a:ext cx="3642726"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21" y="2317638"/>
            <a:ext cx="3642726"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240" y="1931193"/>
            <a:ext cx="364272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bwMode="gray">
          <a:xfrm>
            <a:off x="4271240" y="2238495"/>
            <a:ext cx="3642726"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239" y="2317638"/>
            <a:ext cx="3642726"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09258" y="1931193"/>
            <a:ext cx="364272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userDrawn="1"/>
        </p:nvCxnSpPr>
        <p:spPr bwMode="gray">
          <a:xfrm>
            <a:off x="8209258" y="2238495"/>
            <a:ext cx="3642726"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09258" y="2317638"/>
            <a:ext cx="3642726"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17"/>
          <p:cNvSpPr>
            <a:spLocks noGrp="1"/>
          </p:cNvSpPr>
          <p:nvPr>
            <p:ph type="body" sz="quarter" idx="28"/>
          </p:nvPr>
        </p:nvSpPr>
        <p:spPr bwMode="gray">
          <a:xfrm>
            <a:off x="332538" y="5452639"/>
            <a:ext cx="11519183" cy="460800"/>
          </a:xfrm>
          <a:solidFill>
            <a:schemeClr val="accent3"/>
          </a:solidFill>
        </p:spPr>
        <p:txBody>
          <a:bodyPr anchor="ctr"/>
          <a:lstStyle>
            <a:lvl1pPr marL="7938" indent="0" algn="ctr">
              <a:spcBef>
                <a:spcPts val="0"/>
              </a:spcBef>
              <a:buFont typeface="Arial" panose="020B0604020202020204" pitchFamily="34" charset="0"/>
              <a:buNone/>
              <a:defRPr sz="1600" b="1">
                <a:solidFill>
                  <a:schemeClr val="bg1"/>
                </a:solidFill>
              </a:defRPr>
            </a:lvl1pPr>
            <a:lvl2pPr marL="7938" indent="0" algn="ctr">
              <a:spcBef>
                <a:spcPts val="0"/>
              </a:spcBef>
              <a:buNone/>
              <a:defRPr sz="1600" b="1">
                <a:solidFill>
                  <a:schemeClr val="bg1"/>
                </a:solidFill>
              </a:defRPr>
            </a:lvl2pPr>
            <a:lvl3pPr marL="7938" indent="0" algn="ctr">
              <a:spcBef>
                <a:spcPts val="0"/>
              </a:spcBef>
              <a:buNone/>
              <a:defRPr sz="1600" b="1">
                <a:solidFill>
                  <a:schemeClr val="bg1"/>
                </a:solidFill>
              </a:defRPr>
            </a:lvl3pPr>
            <a:lvl4pPr marL="7938" indent="0" algn="ctr">
              <a:spcBef>
                <a:spcPts val="0"/>
              </a:spcBef>
              <a:buNone/>
              <a:defRPr sz="1600" b="1">
                <a:solidFill>
                  <a:schemeClr val="bg1"/>
                </a:solidFill>
              </a:defRPr>
            </a:lvl4pPr>
            <a:lvl5pPr marL="7938" indent="0" algn="ctr">
              <a:spcBef>
                <a:spcPts val="0"/>
              </a:spcBef>
              <a:buNone/>
              <a:defRPr sz="1600" b="1">
                <a:solidFill>
                  <a:schemeClr val="bg1"/>
                </a:solidFill>
              </a:defRPr>
            </a:lvl5pPr>
            <a:lvl6pPr marL="7938" indent="0" algn="ctr">
              <a:spcBef>
                <a:spcPts val="0"/>
              </a:spcBef>
              <a:buNone/>
              <a:defRPr sz="1600" b="1">
                <a:solidFill>
                  <a:schemeClr val="bg1"/>
                </a:solidFill>
              </a:defRPr>
            </a:lvl6pPr>
            <a:lvl7pPr marL="7938" indent="0" algn="ctr">
              <a:spcBef>
                <a:spcPts val="0"/>
              </a:spcBef>
              <a:buNone/>
              <a:defRPr sz="1600" b="1">
                <a:solidFill>
                  <a:schemeClr val="bg1"/>
                </a:solidFill>
              </a:defRPr>
            </a:lvl7pPr>
            <a:lvl8pPr marL="7938" indent="0" algn="ctr">
              <a:spcBef>
                <a:spcPts val="0"/>
              </a:spcBef>
              <a:buNone/>
              <a:defRPr sz="1600" b="1">
                <a:solidFill>
                  <a:schemeClr val="bg1"/>
                </a:solidFill>
              </a:defRPr>
            </a:lvl8pPr>
            <a:lvl9pPr marL="7938"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Subtitle 2"/>
          <p:cNvSpPr>
            <a:spLocks noGrp="1"/>
          </p:cNvSpPr>
          <p:nvPr>
            <p:ph type="subTitle" idx="13"/>
          </p:nvPr>
        </p:nvSpPr>
        <p:spPr bwMode="gray">
          <a:xfrm>
            <a:off x="332324" y="1085213"/>
            <a:ext cx="115193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9" name="Gleichschenkliges Dreieck 46"/>
          <p:cNvSpPr/>
          <p:nvPr userDrawn="1"/>
        </p:nvSpPr>
        <p:spPr bwMode="gray">
          <a:xfrm rot="5400000">
            <a:off x="6621901" y="3766620"/>
            <a:ext cx="2879092" cy="124906"/>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
        <p:nvSpPr>
          <p:cNvPr id="24" name="Gleichschenkliges Dreieck 46"/>
          <p:cNvSpPr/>
          <p:nvPr userDrawn="1"/>
        </p:nvSpPr>
        <p:spPr bwMode="gray">
          <a:xfrm rot="5400000">
            <a:off x="2684028" y="3769529"/>
            <a:ext cx="2879093" cy="124906"/>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dirty="0">
              <a:latin typeface="ABBvoice" panose="020D0603020503020204" pitchFamily="34" charset="0"/>
              <a:ea typeface="ABBvoice" panose="020D0603020503020204" pitchFamily="34" charset="0"/>
              <a:cs typeface="ABBvoice" panose="020D0603020503020204" pitchFamily="34" charset="0"/>
            </a:endParaRPr>
          </a:p>
        </p:txBody>
      </p:sp>
    </p:spTree>
    <p:extLst>
      <p:ext uri="{BB962C8B-B14F-4D97-AF65-F5344CB8AC3E}">
        <p14:creationId xmlns:p14="http://schemas.microsoft.com/office/powerpoint/2010/main" val="388149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4: Title (3) &amp; Content (6)">
    <p:spTree>
      <p:nvGrpSpPr>
        <p:cNvPr id="1" name=""/>
        <p:cNvGrpSpPr/>
        <p:nvPr/>
      </p:nvGrpSpPr>
      <p:grpSpPr>
        <a:xfrm>
          <a:off x="0" y="0"/>
          <a:ext cx="0" cy="0"/>
          <a:chOff x="0" y="0"/>
          <a:chExt cx="0" cy="0"/>
        </a:xfrm>
      </p:grpSpPr>
      <p:sp>
        <p:nvSpPr>
          <p:cNvPr id="28" name="Content Placeholder 3"/>
          <p:cNvSpPr>
            <a:spLocks noGrp="1"/>
          </p:cNvSpPr>
          <p:nvPr>
            <p:ph sz="quarter" idx="28"/>
          </p:nvPr>
        </p:nvSpPr>
        <p:spPr bwMode="gray">
          <a:xfrm>
            <a:off x="333221" y="2317753"/>
            <a:ext cx="3642726"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4271240" y="2317752"/>
            <a:ext cx="3642726"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30"/>
          </p:nvPr>
        </p:nvSpPr>
        <p:spPr bwMode="gray">
          <a:xfrm>
            <a:off x="8209258" y="2317752"/>
            <a:ext cx="3642726"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21" y="4239660"/>
            <a:ext cx="3642726" cy="167378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4271240" y="4239660"/>
            <a:ext cx="3642726" cy="167378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8209258" y="4239660"/>
            <a:ext cx="3642726" cy="167378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FB49FC10-E749-4C4C-8DA8-5C5C82B618BE}" type="datetime4">
              <a:rPr lang="en-US" smtClean="0"/>
              <a:t>November 2,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21" y="1931193"/>
            <a:ext cx="364272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bwMode="gray">
          <a:xfrm>
            <a:off x="333221" y="2238606"/>
            <a:ext cx="3642726"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24"/>
          </p:nvPr>
        </p:nvSpPr>
        <p:spPr bwMode="gray">
          <a:xfrm>
            <a:off x="4271240" y="1931193"/>
            <a:ext cx="364272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bwMode="gray">
          <a:xfrm>
            <a:off x="4271240" y="2238606"/>
            <a:ext cx="3642726"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Text Placeholder 11"/>
          <p:cNvSpPr>
            <a:spLocks noGrp="1"/>
          </p:cNvSpPr>
          <p:nvPr>
            <p:ph type="body" sz="quarter" idx="26"/>
          </p:nvPr>
        </p:nvSpPr>
        <p:spPr bwMode="gray">
          <a:xfrm>
            <a:off x="8209258" y="1931193"/>
            <a:ext cx="364272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userDrawn="1"/>
        </p:nvCxnSpPr>
        <p:spPr bwMode="gray">
          <a:xfrm>
            <a:off x="8209258" y="2238606"/>
            <a:ext cx="3642726"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Subtitle 2"/>
          <p:cNvSpPr>
            <a:spLocks noGrp="1"/>
          </p:cNvSpPr>
          <p:nvPr>
            <p:ph type="subTitle" idx="13"/>
          </p:nvPr>
        </p:nvSpPr>
        <p:spPr bwMode="gray">
          <a:xfrm>
            <a:off x="332324" y="1085213"/>
            <a:ext cx="115193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76340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Simple text">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bwMode="gray">
          <a:xfrm>
            <a:off x="277019" y="1816571"/>
            <a:ext cx="11629215" cy="409686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3"/>
          </p:nvPr>
        </p:nvSpPr>
        <p:spPr bwMode="gray">
          <a:xfrm>
            <a:off x="279400" y="1120928"/>
            <a:ext cx="11626834" cy="504000"/>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dirty="0"/>
              <a:t>Click to edit Master subtitle style</a:t>
            </a:r>
          </a:p>
        </p:txBody>
      </p:sp>
      <p:sp>
        <p:nvSpPr>
          <p:cNvPr id="8" name="Date Placeholder 7"/>
          <p:cNvSpPr>
            <a:spLocks noGrp="1"/>
          </p:cNvSpPr>
          <p:nvPr>
            <p:ph type="dt" sz="half" idx="14"/>
          </p:nvPr>
        </p:nvSpPr>
        <p:spPr bwMode="gray"/>
        <p:txBody>
          <a:bodyPr/>
          <a:lstStyle/>
          <a:p>
            <a:fld id="{F0F7C878-2F48-47C1-A60E-F6C764D931DE}" type="datetime4">
              <a:rPr lang="en-US" smtClean="0"/>
              <a:t>November 2, 2022</a:t>
            </a:fld>
            <a:endParaRPr lang="en-US" dirty="0"/>
          </a:p>
        </p:txBody>
      </p:sp>
      <p:sp>
        <p:nvSpPr>
          <p:cNvPr id="9" name="Footer Placeholder 8"/>
          <p:cNvSpPr>
            <a:spLocks noGrp="1"/>
          </p:cNvSpPr>
          <p:nvPr>
            <p:ph type="ftr" sz="quarter" idx="15"/>
          </p:nvPr>
        </p:nvSpPr>
        <p:spPr bwMode="gray"/>
        <p:txBody>
          <a:bodyPr/>
          <a:lstStyle>
            <a:lvl1pPr>
              <a:defRPr>
                <a:solidFill>
                  <a:schemeClr val="accent4"/>
                </a:solidFill>
              </a:defRPr>
            </a:lvl1pPr>
          </a:lstStyle>
          <a:p>
            <a:endParaRPr lang="en-US" dirty="0"/>
          </a:p>
        </p:txBody>
      </p:sp>
      <p:sp>
        <p:nvSpPr>
          <p:cNvPr id="10" name="Slide Number Placeholder 9"/>
          <p:cNvSpPr>
            <a:spLocks noGrp="1"/>
          </p:cNvSpPr>
          <p:nvPr>
            <p:ph type="sldNum" sz="quarter" idx="16"/>
          </p:nvPr>
        </p:nvSpPr>
        <p:spPr bwMode="gray"/>
        <p:txBody>
          <a:bodyPr/>
          <a:lstStyle/>
          <a:p>
            <a:r>
              <a:rPr lang="en-US"/>
              <a:t>Slide </a:t>
            </a:r>
            <a:fld id="{619F89D8-7AE3-494A-97F3-03D680869632}" type="slidenum">
              <a:rPr lang="en-US" smtClean="0"/>
              <a:pPr/>
              <a:t>‹#›</a:t>
            </a:fld>
            <a:endParaRPr lang="en-US" dirty="0"/>
          </a:p>
        </p:txBody>
      </p:sp>
      <p:sp>
        <p:nvSpPr>
          <p:cNvPr id="11" name="Title 1"/>
          <p:cNvSpPr>
            <a:spLocks noGrp="1"/>
          </p:cNvSpPr>
          <p:nvPr>
            <p:ph type="title"/>
          </p:nvPr>
        </p:nvSpPr>
        <p:spPr>
          <a:xfrm>
            <a:off x="279400" y="622789"/>
            <a:ext cx="11626834" cy="410899"/>
          </a:xfrm>
        </p:spPr>
        <p:txBody>
          <a:bodyPr/>
          <a:lstStyle/>
          <a:p>
            <a:r>
              <a:rPr lang="en-US" dirty="0"/>
              <a:t>Click to edit Master title style</a:t>
            </a:r>
          </a:p>
        </p:txBody>
      </p:sp>
    </p:spTree>
    <p:extLst>
      <p:ext uri="{BB962C8B-B14F-4D97-AF65-F5344CB8AC3E}">
        <p14:creationId xmlns:p14="http://schemas.microsoft.com/office/powerpoint/2010/main" val="198842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5: Title (3) &amp; Content (6) &amp; Box">
    <p:spTree>
      <p:nvGrpSpPr>
        <p:cNvPr id="1" name=""/>
        <p:cNvGrpSpPr/>
        <p:nvPr/>
      </p:nvGrpSpPr>
      <p:grpSpPr>
        <a:xfrm>
          <a:off x="0" y="0"/>
          <a:ext cx="0" cy="0"/>
          <a:chOff x="0" y="0"/>
          <a:chExt cx="0" cy="0"/>
        </a:xfrm>
      </p:grpSpPr>
      <p:sp>
        <p:nvSpPr>
          <p:cNvPr id="28" name="Content Placeholder 3"/>
          <p:cNvSpPr>
            <a:spLocks noGrp="1"/>
          </p:cNvSpPr>
          <p:nvPr>
            <p:ph sz="quarter" idx="28"/>
          </p:nvPr>
        </p:nvSpPr>
        <p:spPr bwMode="gray">
          <a:xfrm>
            <a:off x="333221" y="2317752"/>
            <a:ext cx="3642726"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4271240" y="2317752"/>
            <a:ext cx="3642726"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3"/>
          <p:cNvSpPr>
            <a:spLocks noGrp="1"/>
          </p:cNvSpPr>
          <p:nvPr>
            <p:ph sz="quarter" idx="30"/>
          </p:nvPr>
        </p:nvSpPr>
        <p:spPr bwMode="gray">
          <a:xfrm>
            <a:off x="8209258" y="2317752"/>
            <a:ext cx="3642726"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21" y="4239660"/>
            <a:ext cx="3642726" cy="102895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4271240" y="4239660"/>
            <a:ext cx="3642726" cy="102895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8209258" y="4239660"/>
            <a:ext cx="3642726" cy="102895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A15E654D-F1FE-47BD-AEB4-A952F2E268AF}" type="datetime4">
              <a:rPr lang="en-US" smtClean="0"/>
              <a:t>November 2,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21" y="1931191"/>
            <a:ext cx="364272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userDrawn="1"/>
        </p:nvCxnSpPr>
        <p:spPr bwMode="gray">
          <a:xfrm>
            <a:off x="333221" y="2238606"/>
            <a:ext cx="3642726"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24"/>
          </p:nvPr>
        </p:nvSpPr>
        <p:spPr bwMode="gray">
          <a:xfrm>
            <a:off x="4271240" y="1931191"/>
            <a:ext cx="364272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bwMode="gray">
          <a:xfrm>
            <a:off x="4271240" y="2238606"/>
            <a:ext cx="3642726"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Text Placeholder 11"/>
          <p:cNvSpPr>
            <a:spLocks noGrp="1"/>
          </p:cNvSpPr>
          <p:nvPr>
            <p:ph type="body" sz="quarter" idx="26"/>
          </p:nvPr>
        </p:nvSpPr>
        <p:spPr bwMode="gray">
          <a:xfrm>
            <a:off x="8209258" y="1931191"/>
            <a:ext cx="364272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1" name="Straight Connector 20"/>
          <p:cNvCxnSpPr/>
          <p:nvPr userDrawn="1"/>
        </p:nvCxnSpPr>
        <p:spPr bwMode="gray">
          <a:xfrm>
            <a:off x="8209258" y="2238606"/>
            <a:ext cx="3642726"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5" name="Text Placeholder 17"/>
          <p:cNvSpPr>
            <a:spLocks noGrp="1"/>
          </p:cNvSpPr>
          <p:nvPr>
            <p:ph type="body" sz="quarter" idx="31"/>
          </p:nvPr>
        </p:nvSpPr>
        <p:spPr bwMode="gray">
          <a:xfrm>
            <a:off x="333221" y="5452639"/>
            <a:ext cx="11518500" cy="460800"/>
          </a:xfrm>
          <a:solidFill>
            <a:schemeClr val="accent3"/>
          </a:solidFill>
        </p:spPr>
        <p:txBody>
          <a:bodyPr anchor="ctr"/>
          <a:lstStyle>
            <a:lvl1pPr marL="7938" indent="0" algn="ctr">
              <a:spcBef>
                <a:spcPts val="0"/>
              </a:spcBef>
              <a:buFont typeface="Arial" panose="020B0604020202020204" pitchFamily="34" charset="0"/>
              <a:buNone/>
              <a:defRPr sz="1600" b="1">
                <a:solidFill>
                  <a:schemeClr val="bg1"/>
                </a:solidFill>
              </a:defRPr>
            </a:lvl1pPr>
            <a:lvl2pPr marL="7938" indent="0" algn="ctr">
              <a:spcBef>
                <a:spcPts val="0"/>
              </a:spcBef>
              <a:buNone/>
              <a:defRPr sz="1600" b="1">
                <a:solidFill>
                  <a:schemeClr val="bg1"/>
                </a:solidFill>
              </a:defRPr>
            </a:lvl2pPr>
            <a:lvl3pPr marL="7938" indent="0" algn="ctr">
              <a:spcBef>
                <a:spcPts val="0"/>
              </a:spcBef>
              <a:buNone/>
              <a:defRPr sz="1600" b="1">
                <a:solidFill>
                  <a:schemeClr val="bg1"/>
                </a:solidFill>
              </a:defRPr>
            </a:lvl3pPr>
            <a:lvl4pPr marL="7938" indent="0" algn="ctr">
              <a:spcBef>
                <a:spcPts val="0"/>
              </a:spcBef>
              <a:buNone/>
              <a:defRPr sz="1600" b="1">
                <a:solidFill>
                  <a:schemeClr val="bg1"/>
                </a:solidFill>
              </a:defRPr>
            </a:lvl4pPr>
            <a:lvl5pPr marL="7938" indent="0" algn="ctr">
              <a:spcBef>
                <a:spcPts val="0"/>
              </a:spcBef>
              <a:buNone/>
              <a:defRPr sz="1600" b="1">
                <a:solidFill>
                  <a:schemeClr val="bg1"/>
                </a:solidFill>
              </a:defRPr>
            </a:lvl5pPr>
            <a:lvl6pPr marL="7938" indent="0" algn="ctr">
              <a:spcBef>
                <a:spcPts val="0"/>
              </a:spcBef>
              <a:buNone/>
              <a:defRPr sz="1600" b="1">
                <a:solidFill>
                  <a:schemeClr val="bg1"/>
                </a:solidFill>
              </a:defRPr>
            </a:lvl6pPr>
            <a:lvl7pPr marL="7938" indent="0" algn="ctr">
              <a:spcBef>
                <a:spcPts val="0"/>
              </a:spcBef>
              <a:buNone/>
              <a:defRPr sz="1600" b="1">
                <a:solidFill>
                  <a:schemeClr val="bg1"/>
                </a:solidFill>
              </a:defRPr>
            </a:lvl7pPr>
            <a:lvl8pPr marL="7938" indent="0" algn="ctr">
              <a:spcBef>
                <a:spcPts val="0"/>
              </a:spcBef>
              <a:buNone/>
              <a:defRPr sz="1600" b="1">
                <a:solidFill>
                  <a:schemeClr val="bg1"/>
                </a:solidFill>
              </a:defRPr>
            </a:lvl8pPr>
            <a:lvl9pPr marL="7938"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Subtitle 2"/>
          <p:cNvSpPr>
            <a:spLocks noGrp="1"/>
          </p:cNvSpPr>
          <p:nvPr>
            <p:ph type="subTitle" idx="13"/>
          </p:nvPr>
        </p:nvSpPr>
        <p:spPr bwMode="gray">
          <a:xfrm>
            <a:off x="332324" y="1085213"/>
            <a:ext cx="115193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70483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6: Content (5)">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November 2,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332324" y="3989616"/>
            <a:ext cx="2655336"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2312" y="1931194"/>
            <a:ext cx="2654868" cy="1922496"/>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24" y="1085213"/>
            <a:ext cx="115193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3139022"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290864" y="1931194"/>
            <a:ext cx="5608687"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userDrawn="1"/>
        </p:nvCxnSpPr>
        <p:spPr bwMode="gray">
          <a:xfrm>
            <a:off x="9048333"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2"/>
          </p:nvPr>
        </p:nvSpPr>
        <p:spPr bwMode="gray">
          <a:xfrm>
            <a:off x="9196648" y="3989616"/>
            <a:ext cx="2655336"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3"/>
          </p:nvPr>
        </p:nvSpPr>
        <p:spPr bwMode="gray">
          <a:xfrm>
            <a:off x="9197116" y="1931194"/>
            <a:ext cx="2654868" cy="1922496"/>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607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7: Title (4) &amp;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479F5AED-CDE6-4CF9-A19E-ACD3A4FD6C29}" type="datetime4">
              <a:rPr lang="en-US" smtClean="0"/>
              <a:t>November 2,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9" name="Text Placeholder 11"/>
          <p:cNvSpPr>
            <a:spLocks noGrp="1"/>
          </p:cNvSpPr>
          <p:nvPr>
            <p:ph type="body" sz="quarter" idx="16"/>
          </p:nvPr>
        </p:nvSpPr>
        <p:spPr bwMode="gray">
          <a:xfrm>
            <a:off x="333221" y="1931193"/>
            <a:ext cx="2656454"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21" y="2317638"/>
            <a:ext cx="2656454"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3287324" y="1931193"/>
            <a:ext cx="2656454"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3287324" y="2317638"/>
            <a:ext cx="2656454"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6241428" y="1931193"/>
            <a:ext cx="2656454"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6241428" y="2317638"/>
            <a:ext cx="2656454"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userDrawn="1"/>
        </p:nvCxnSpPr>
        <p:spPr bwMode="gray">
          <a:xfrm>
            <a:off x="333221" y="2238495"/>
            <a:ext cx="2656454"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userDrawn="1"/>
        </p:nvCxnSpPr>
        <p:spPr bwMode="gray">
          <a:xfrm>
            <a:off x="3287324" y="2238495"/>
            <a:ext cx="2656454"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userDrawn="1"/>
        </p:nvCxnSpPr>
        <p:spPr bwMode="gray">
          <a:xfrm>
            <a:off x="6241428" y="2238495"/>
            <a:ext cx="2656454"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4" name="Straight Connector 23"/>
          <p:cNvCxnSpPr/>
          <p:nvPr userDrawn="1"/>
        </p:nvCxnSpPr>
        <p:spPr bwMode="gray">
          <a:xfrm>
            <a:off x="9195530" y="2238495"/>
            <a:ext cx="2656454"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6" name="Text Placeholder 11"/>
          <p:cNvSpPr>
            <a:spLocks noGrp="1"/>
          </p:cNvSpPr>
          <p:nvPr>
            <p:ph type="body" sz="quarter" idx="28"/>
          </p:nvPr>
        </p:nvSpPr>
        <p:spPr bwMode="gray">
          <a:xfrm>
            <a:off x="9195530" y="1931193"/>
            <a:ext cx="2656454"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9195530" y="2317638"/>
            <a:ext cx="2656454"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Subtitle 2"/>
          <p:cNvSpPr>
            <a:spLocks noGrp="1"/>
          </p:cNvSpPr>
          <p:nvPr>
            <p:ph type="subTitle" idx="13"/>
          </p:nvPr>
        </p:nvSpPr>
        <p:spPr bwMode="gray">
          <a:xfrm>
            <a:off x="332324" y="1085213"/>
            <a:ext cx="115193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41" name="Straight Connector 40"/>
          <p:cNvCxnSpPr/>
          <p:nvPr userDrawn="1"/>
        </p:nvCxnSpPr>
        <p:spPr bwMode="gray">
          <a:xfrm>
            <a:off x="31384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2" name="Straight Connector 41"/>
          <p:cNvCxnSpPr/>
          <p:nvPr userDrawn="1"/>
        </p:nvCxnSpPr>
        <p:spPr bwMode="gray">
          <a:xfrm>
            <a:off x="9046706"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3" name="Straight Connector 42"/>
          <p:cNvCxnSpPr/>
          <p:nvPr userDrawn="1"/>
        </p:nvCxnSpPr>
        <p:spPr bwMode="gray">
          <a:xfrm>
            <a:off x="6092603"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02508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8: Title (4) &amp; Content (4)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9" name="Text Placeholder 11"/>
          <p:cNvSpPr>
            <a:spLocks noGrp="1"/>
          </p:cNvSpPr>
          <p:nvPr>
            <p:ph type="body" sz="quarter" idx="16"/>
          </p:nvPr>
        </p:nvSpPr>
        <p:spPr bwMode="gray">
          <a:xfrm>
            <a:off x="333221" y="1931193"/>
            <a:ext cx="2656454"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quarter" idx="23"/>
          </p:nvPr>
        </p:nvSpPr>
        <p:spPr bwMode="gray">
          <a:xfrm>
            <a:off x="333221" y="2317753"/>
            <a:ext cx="2656454"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3287324" y="1931193"/>
            <a:ext cx="2656454"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3287324" y="2317753"/>
            <a:ext cx="2656454"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6241428" y="1931193"/>
            <a:ext cx="2656454"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6241428" y="2317753"/>
            <a:ext cx="2656454"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userDrawn="1"/>
        </p:nvCxnSpPr>
        <p:spPr bwMode="gray">
          <a:xfrm>
            <a:off x="333221" y="2238606"/>
            <a:ext cx="2656454"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userDrawn="1"/>
        </p:nvCxnSpPr>
        <p:spPr bwMode="gray">
          <a:xfrm>
            <a:off x="3287324" y="2238606"/>
            <a:ext cx="2656454"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userDrawn="1"/>
        </p:nvCxnSpPr>
        <p:spPr bwMode="gray">
          <a:xfrm>
            <a:off x="6241428" y="2238606"/>
            <a:ext cx="2656454"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4" name="Straight Connector 23"/>
          <p:cNvCxnSpPr/>
          <p:nvPr userDrawn="1"/>
        </p:nvCxnSpPr>
        <p:spPr bwMode="gray">
          <a:xfrm>
            <a:off x="9195530" y="2238606"/>
            <a:ext cx="2656454"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6" name="Text Placeholder 11"/>
          <p:cNvSpPr>
            <a:spLocks noGrp="1"/>
          </p:cNvSpPr>
          <p:nvPr>
            <p:ph type="body" sz="quarter" idx="28"/>
          </p:nvPr>
        </p:nvSpPr>
        <p:spPr bwMode="gray">
          <a:xfrm>
            <a:off x="9195530" y="1931193"/>
            <a:ext cx="2656454"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Content Placeholder 3"/>
          <p:cNvSpPr>
            <a:spLocks noGrp="1"/>
          </p:cNvSpPr>
          <p:nvPr>
            <p:ph sz="quarter" idx="29"/>
          </p:nvPr>
        </p:nvSpPr>
        <p:spPr bwMode="gray">
          <a:xfrm>
            <a:off x="9195530" y="2317753"/>
            <a:ext cx="2656454"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4" name="Text Placeholder 17"/>
          <p:cNvSpPr>
            <a:spLocks noGrp="1"/>
          </p:cNvSpPr>
          <p:nvPr>
            <p:ph type="body" sz="quarter" idx="30"/>
          </p:nvPr>
        </p:nvSpPr>
        <p:spPr bwMode="gray">
          <a:xfrm>
            <a:off x="332323" y="5452639"/>
            <a:ext cx="11519397" cy="460800"/>
          </a:xfrm>
          <a:solidFill>
            <a:schemeClr val="accent3"/>
          </a:solidFill>
        </p:spPr>
        <p:txBody>
          <a:bodyPr anchor="ctr"/>
          <a:lstStyle>
            <a:lvl1pPr marL="7938" indent="0" algn="ctr">
              <a:spcBef>
                <a:spcPts val="0"/>
              </a:spcBef>
              <a:buFont typeface="Arial" panose="020B0604020202020204" pitchFamily="34" charset="0"/>
              <a:buNone/>
              <a:defRPr sz="1600" b="1">
                <a:solidFill>
                  <a:schemeClr val="bg1"/>
                </a:solidFill>
              </a:defRPr>
            </a:lvl1pPr>
            <a:lvl2pPr marL="7938" indent="0" algn="ctr">
              <a:spcBef>
                <a:spcPts val="0"/>
              </a:spcBef>
              <a:buNone/>
              <a:defRPr sz="1600" b="1">
                <a:solidFill>
                  <a:schemeClr val="bg1"/>
                </a:solidFill>
              </a:defRPr>
            </a:lvl2pPr>
            <a:lvl3pPr marL="7938" indent="0" algn="ctr">
              <a:spcBef>
                <a:spcPts val="0"/>
              </a:spcBef>
              <a:buNone/>
              <a:defRPr sz="1600" b="1">
                <a:solidFill>
                  <a:schemeClr val="bg1"/>
                </a:solidFill>
              </a:defRPr>
            </a:lvl3pPr>
            <a:lvl4pPr marL="7938" indent="0" algn="ctr">
              <a:spcBef>
                <a:spcPts val="0"/>
              </a:spcBef>
              <a:buNone/>
              <a:defRPr sz="1600" b="1">
                <a:solidFill>
                  <a:schemeClr val="bg1"/>
                </a:solidFill>
              </a:defRPr>
            </a:lvl4pPr>
            <a:lvl5pPr marL="7938" indent="0" algn="ctr">
              <a:spcBef>
                <a:spcPts val="0"/>
              </a:spcBef>
              <a:buNone/>
              <a:defRPr sz="1600" b="1">
                <a:solidFill>
                  <a:schemeClr val="bg1"/>
                </a:solidFill>
              </a:defRPr>
            </a:lvl5pPr>
            <a:lvl6pPr marL="7938" indent="0" algn="ctr">
              <a:spcBef>
                <a:spcPts val="0"/>
              </a:spcBef>
              <a:buNone/>
              <a:defRPr sz="1600" b="1">
                <a:solidFill>
                  <a:schemeClr val="bg1"/>
                </a:solidFill>
              </a:defRPr>
            </a:lvl6pPr>
            <a:lvl7pPr marL="7938" indent="0" algn="ctr">
              <a:spcBef>
                <a:spcPts val="0"/>
              </a:spcBef>
              <a:buNone/>
              <a:defRPr sz="1600" b="1">
                <a:solidFill>
                  <a:schemeClr val="bg1"/>
                </a:solidFill>
              </a:defRPr>
            </a:lvl7pPr>
            <a:lvl8pPr marL="7938" indent="0" algn="ctr">
              <a:spcBef>
                <a:spcPts val="0"/>
              </a:spcBef>
              <a:buNone/>
              <a:defRPr sz="1600" b="1">
                <a:solidFill>
                  <a:schemeClr val="bg1"/>
                </a:solidFill>
              </a:defRPr>
            </a:lvl8pPr>
            <a:lvl9pPr marL="7938"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31"/>
          </p:nvPr>
        </p:nvSpPr>
        <p:spPr bwMode="gray"/>
        <p:txBody>
          <a:bodyPr/>
          <a:lstStyle/>
          <a:p>
            <a:fld id="{DF793CCD-C37B-40CA-9C03-8963978AEAF0}" type="datetime4">
              <a:rPr lang="en-US" smtClean="0"/>
              <a:t>November 2, 2022</a:t>
            </a:fld>
            <a:endParaRPr lang="en-US" dirty="0"/>
          </a:p>
        </p:txBody>
      </p:sp>
      <p:sp>
        <p:nvSpPr>
          <p:cNvPr id="8" name="Footer Placeholder 7"/>
          <p:cNvSpPr>
            <a:spLocks noGrp="1"/>
          </p:cNvSpPr>
          <p:nvPr>
            <p:ph type="ftr" sz="quarter" idx="32"/>
          </p:nvPr>
        </p:nvSpPr>
        <p:spPr bwMode="gray"/>
        <p:txBody>
          <a:bodyPr/>
          <a:lstStyle/>
          <a:p>
            <a:pPr lvl="8"/>
            <a:endParaRPr lang="en-US" dirty="0"/>
          </a:p>
        </p:txBody>
      </p:sp>
      <p:sp>
        <p:nvSpPr>
          <p:cNvPr id="10" name="Slide Number Placeholder 9"/>
          <p:cNvSpPr>
            <a:spLocks noGrp="1"/>
          </p:cNvSpPr>
          <p:nvPr>
            <p:ph type="sldNum" sz="quarter" idx="33"/>
          </p:nvPr>
        </p:nvSpPr>
        <p:spPr bwMode="gray"/>
        <p:txBody>
          <a:bodyPr/>
          <a:lstStyle/>
          <a:p>
            <a:r>
              <a:rPr lang="en-US" dirty="0"/>
              <a:t>Slide </a:t>
            </a:r>
            <a:fld id="{619F89D8-7AE3-494A-97F3-03D680869632}" type="slidenum">
              <a:rPr lang="en-US" smtClean="0"/>
              <a:pPr/>
              <a:t>‹#›</a:t>
            </a:fld>
            <a:endParaRPr lang="en-US" dirty="0"/>
          </a:p>
        </p:txBody>
      </p:sp>
      <p:sp>
        <p:nvSpPr>
          <p:cNvPr id="31" name="Subtitle 2"/>
          <p:cNvSpPr>
            <a:spLocks noGrp="1"/>
          </p:cNvSpPr>
          <p:nvPr>
            <p:ph type="subTitle" idx="13"/>
          </p:nvPr>
        </p:nvSpPr>
        <p:spPr bwMode="gray">
          <a:xfrm>
            <a:off x="332324" y="1085213"/>
            <a:ext cx="115193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42" name="Straight Connector 41"/>
          <p:cNvCxnSpPr/>
          <p:nvPr userDrawn="1"/>
        </p:nvCxnSpPr>
        <p:spPr bwMode="gray">
          <a:xfrm>
            <a:off x="3138499" y="2388955"/>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3" name="Straight Connector 42"/>
          <p:cNvCxnSpPr/>
          <p:nvPr userDrawn="1"/>
        </p:nvCxnSpPr>
        <p:spPr bwMode="gray">
          <a:xfrm>
            <a:off x="9046706" y="2388955"/>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4" name="Straight Connector 43"/>
          <p:cNvCxnSpPr/>
          <p:nvPr userDrawn="1"/>
        </p:nvCxnSpPr>
        <p:spPr bwMode="gray">
          <a:xfrm>
            <a:off x="6092603" y="2388955"/>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77618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9: Content (3)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November 2,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6249191" y="1931198"/>
            <a:ext cx="5602794" cy="1853869"/>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21" y="1931198"/>
            <a:ext cx="5601808" cy="185386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2324" y="1085213"/>
            <a:ext cx="115193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6095206" y="1931198"/>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32324" y="4064036"/>
            <a:ext cx="11519397" cy="184807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bwMode="gray">
          <a:xfrm>
            <a:off x="333484" y="3922317"/>
            <a:ext cx="115185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11678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0: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8F8FF341-9601-47A6-A4C1-F2885A66BAA5}" type="datetime4">
              <a:rPr lang="en-US" smtClean="0"/>
              <a:t>November 2,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0"/>
          </p:nvPr>
        </p:nvSpPr>
        <p:spPr bwMode="gray">
          <a:xfrm>
            <a:off x="4259430" y="1931198"/>
            <a:ext cx="3642726" cy="1853869"/>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19"/>
          </p:nvPr>
        </p:nvSpPr>
        <p:spPr bwMode="gray">
          <a:xfrm>
            <a:off x="333221" y="1931198"/>
            <a:ext cx="3642726" cy="185386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ubtitle 2"/>
          <p:cNvSpPr>
            <a:spLocks noGrp="1"/>
          </p:cNvSpPr>
          <p:nvPr>
            <p:ph type="subTitle" idx="13"/>
          </p:nvPr>
        </p:nvSpPr>
        <p:spPr bwMode="gray">
          <a:xfrm>
            <a:off x="333221" y="1085213"/>
            <a:ext cx="115185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21" name="Straight Connector 20"/>
          <p:cNvCxnSpPr/>
          <p:nvPr userDrawn="1"/>
        </p:nvCxnSpPr>
        <p:spPr bwMode="gray">
          <a:xfrm>
            <a:off x="4117689" y="1931198"/>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32324" y="4064036"/>
            <a:ext cx="11519397" cy="184807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bwMode="gray">
          <a:xfrm>
            <a:off x="333484" y="3922317"/>
            <a:ext cx="115185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userDrawn="1"/>
        </p:nvCxnSpPr>
        <p:spPr bwMode="gray">
          <a:xfrm>
            <a:off x="8055707" y="1931198"/>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4" name="Content Placeholder 3"/>
          <p:cNvSpPr>
            <a:spLocks noGrp="1"/>
          </p:cNvSpPr>
          <p:nvPr>
            <p:ph sz="quarter" idx="22"/>
          </p:nvPr>
        </p:nvSpPr>
        <p:spPr bwMode="gray">
          <a:xfrm>
            <a:off x="8209258" y="1931198"/>
            <a:ext cx="3642726" cy="1853869"/>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968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1: Content (8)">
    <p:spTree>
      <p:nvGrpSpPr>
        <p:cNvPr id="1" name=""/>
        <p:cNvGrpSpPr/>
        <p:nvPr/>
      </p:nvGrpSpPr>
      <p:grpSpPr>
        <a:xfrm>
          <a:off x="0" y="0"/>
          <a:ext cx="0" cy="0"/>
          <a:chOff x="0" y="0"/>
          <a:chExt cx="0" cy="0"/>
        </a:xfrm>
      </p:grpSpPr>
      <p:sp>
        <p:nvSpPr>
          <p:cNvPr id="11" name="Content Placeholder 3"/>
          <p:cNvSpPr>
            <a:spLocks noGrp="1"/>
          </p:cNvSpPr>
          <p:nvPr>
            <p:ph sz="quarter" idx="20"/>
          </p:nvPr>
        </p:nvSpPr>
        <p:spPr bwMode="gray">
          <a:xfrm>
            <a:off x="333221" y="1932098"/>
            <a:ext cx="2656454"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8" name="Straight Connector 17"/>
          <p:cNvCxnSpPr/>
          <p:nvPr userDrawn="1"/>
        </p:nvCxnSpPr>
        <p:spPr bwMode="gray">
          <a:xfrm>
            <a:off x="333484" y="3925094"/>
            <a:ext cx="115185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1"/>
          </p:nvPr>
        </p:nvSpPr>
        <p:spPr bwMode="gray">
          <a:xfrm>
            <a:off x="3287324" y="1932849"/>
            <a:ext cx="2656454"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2"/>
          </p:nvPr>
        </p:nvSpPr>
        <p:spPr bwMode="gray">
          <a:xfrm>
            <a:off x="333221" y="4016596"/>
            <a:ext cx="2656454"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quarter" idx="23"/>
          </p:nvPr>
        </p:nvSpPr>
        <p:spPr bwMode="gray">
          <a:xfrm>
            <a:off x="3287324" y="4017347"/>
            <a:ext cx="2656454"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4"/>
          </p:nvPr>
        </p:nvSpPr>
        <p:spPr bwMode="gray"/>
        <p:txBody>
          <a:bodyPr/>
          <a:lstStyle/>
          <a:p>
            <a:fld id="{32E27045-0511-42A6-9AC3-A3212EB42885}" type="datetime4">
              <a:rPr lang="en-US" smtClean="0"/>
              <a:t>November 2, 2022</a:t>
            </a:fld>
            <a:endParaRPr lang="en-US" dirty="0"/>
          </a:p>
        </p:txBody>
      </p:sp>
      <p:sp>
        <p:nvSpPr>
          <p:cNvPr id="4" name="Footer Placeholder 3"/>
          <p:cNvSpPr>
            <a:spLocks noGrp="1"/>
          </p:cNvSpPr>
          <p:nvPr>
            <p:ph type="ftr" sz="quarter" idx="25"/>
          </p:nvPr>
        </p:nvSpPr>
        <p:spPr bwMode="gray"/>
        <p:txBody>
          <a:bodyPr/>
          <a:lstStyle/>
          <a:p>
            <a:pPr lvl="8"/>
            <a:endParaRPr lang="en-US" dirty="0"/>
          </a:p>
        </p:txBody>
      </p:sp>
      <p:sp>
        <p:nvSpPr>
          <p:cNvPr id="5" name="Slide Number Placeholder 4"/>
          <p:cNvSpPr>
            <a:spLocks noGrp="1"/>
          </p:cNvSpPr>
          <p:nvPr>
            <p:ph type="sldNum" sz="quarter" idx="26"/>
          </p:nvPr>
        </p:nvSpPr>
        <p:spPr bwMode="gray"/>
        <p:txBody>
          <a:bodyPr/>
          <a:lstStyle/>
          <a:p>
            <a:r>
              <a:rPr lang="en-US" dirty="0"/>
              <a:t>Slide </a:t>
            </a:r>
            <a:fld id="{619F89D8-7AE3-494A-97F3-03D680869632}" type="slidenum">
              <a:rPr lang="en-US" smtClean="0"/>
              <a:pPr/>
              <a:t>‹#›</a:t>
            </a:fld>
            <a:endParaRPr lang="en-US" dirty="0"/>
          </a:p>
        </p:txBody>
      </p:sp>
      <p:sp>
        <p:nvSpPr>
          <p:cNvPr id="15" name="Subtitle 2"/>
          <p:cNvSpPr>
            <a:spLocks noGrp="1"/>
          </p:cNvSpPr>
          <p:nvPr>
            <p:ph type="subTitle" idx="13"/>
          </p:nvPr>
        </p:nvSpPr>
        <p:spPr bwMode="gray">
          <a:xfrm>
            <a:off x="332324" y="1085213"/>
            <a:ext cx="115193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4" name="Content Placeholder 3"/>
          <p:cNvSpPr>
            <a:spLocks noGrp="1"/>
          </p:cNvSpPr>
          <p:nvPr>
            <p:ph sz="quarter" idx="27"/>
          </p:nvPr>
        </p:nvSpPr>
        <p:spPr bwMode="gray">
          <a:xfrm>
            <a:off x="6241428" y="1932098"/>
            <a:ext cx="2656454"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3"/>
          <p:cNvSpPr>
            <a:spLocks noGrp="1"/>
          </p:cNvSpPr>
          <p:nvPr>
            <p:ph sz="quarter" idx="28"/>
          </p:nvPr>
        </p:nvSpPr>
        <p:spPr bwMode="gray">
          <a:xfrm>
            <a:off x="9195530" y="1932849"/>
            <a:ext cx="2656454"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3"/>
          <p:cNvSpPr>
            <a:spLocks noGrp="1"/>
          </p:cNvSpPr>
          <p:nvPr>
            <p:ph sz="quarter" idx="29"/>
          </p:nvPr>
        </p:nvSpPr>
        <p:spPr bwMode="gray">
          <a:xfrm>
            <a:off x="6241428" y="4016596"/>
            <a:ext cx="2656454"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Content Placeholder 3"/>
          <p:cNvSpPr>
            <a:spLocks noGrp="1"/>
          </p:cNvSpPr>
          <p:nvPr>
            <p:ph sz="quarter" idx="30"/>
          </p:nvPr>
        </p:nvSpPr>
        <p:spPr bwMode="gray">
          <a:xfrm>
            <a:off x="9195530" y="4017347"/>
            <a:ext cx="2656454"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bwMode="gray"/>
        <p:txBody>
          <a:bodyPr/>
          <a:lstStyle/>
          <a:p>
            <a:r>
              <a:rPr lang="en-US"/>
              <a:t>Click to edit Master title style</a:t>
            </a:r>
          </a:p>
        </p:txBody>
      </p:sp>
    </p:spTree>
    <p:extLst>
      <p:ext uri="{BB962C8B-B14F-4D97-AF65-F5344CB8AC3E}">
        <p14:creationId xmlns:p14="http://schemas.microsoft.com/office/powerpoint/2010/main" val="3333701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2: Title (4) &amp; Content (4)">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21" y="1931193"/>
            <a:ext cx="560447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17"/>
          </p:nvPr>
        </p:nvSpPr>
        <p:spPr bwMode="gray">
          <a:xfrm>
            <a:off x="333221" y="4045107"/>
            <a:ext cx="560447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11"/>
          <p:cNvSpPr>
            <a:spLocks noGrp="1"/>
          </p:cNvSpPr>
          <p:nvPr>
            <p:ph type="body" sz="quarter" idx="18"/>
          </p:nvPr>
        </p:nvSpPr>
        <p:spPr bwMode="gray">
          <a:xfrm>
            <a:off x="6247232" y="1931193"/>
            <a:ext cx="560447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5"/>
          <p:cNvSpPr>
            <a:spLocks noGrp="1"/>
          </p:cNvSpPr>
          <p:nvPr>
            <p:ph sz="quarter" idx="20"/>
          </p:nvPr>
        </p:nvSpPr>
        <p:spPr bwMode="gray">
          <a:xfrm>
            <a:off x="333221" y="4432236"/>
            <a:ext cx="5604470" cy="148419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9"/>
          </p:nvPr>
        </p:nvSpPr>
        <p:spPr bwMode="gray">
          <a:xfrm>
            <a:off x="333221" y="2317638"/>
            <a:ext cx="5604470" cy="1484876"/>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ußzeilenplatzhalter 2"/>
          <p:cNvSpPr>
            <a:spLocks noGrp="1"/>
          </p:cNvSpPr>
          <p:nvPr>
            <p:ph type="ftr" sz="quarter" idx="10"/>
          </p:nvPr>
        </p:nvSpPr>
        <p:spPr bwMode="gray"/>
        <p:txBody>
          <a:bodyPr/>
          <a:lstStyle/>
          <a:p>
            <a:pPr lvl="8"/>
            <a:endParaRPr lang="en-US" dirty="0"/>
          </a:p>
        </p:txBody>
      </p:sp>
      <p:sp>
        <p:nvSpPr>
          <p:cNvPr id="4" name="Datumsplatzhalter 3"/>
          <p:cNvSpPr>
            <a:spLocks noGrp="1"/>
          </p:cNvSpPr>
          <p:nvPr>
            <p:ph type="dt" sz="half" idx="11"/>
          </p:nvPr>
        </p:nvSpPr>
        <p:spPr bwMode="gray"/>
        <p:txBody>
          <a:bodyPr/>
          <a:lstStyle/>
          <a:p>
            <a:fld id="{86C11801-1BEF-46D9-879F-590C601D8597}" type="datetime4">
              <a:rPr lang="en-US" smtClean="0"/>
              <a:t>November 2, 2022</a:t>
            </a:fld>
            <a:endParaRPr lang="en-US" dirty="0"/>
          </a:p>
        </p:txBody>
      </p:sp>
      <p:sp>
        <p:nvSpPr>
          <p:cNvPr id="5" name="Foliennummernplatzhalt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cxnSp>
        <p:nvCxnSpPr>
          <p:cNvPr id="7" name="Straight Connector 10"/>
          <p:cNvCxnSpPr/>
          <p:nvPr userDrawn="1"/>
        </p:nvCxnSpPr>
        <p:spPr bwMode="gray">
          <a:xfrm>
            <a:off x="333221" y="2239175"/>
            <a:ext cx="560447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userDrawn="1"/>
        </p:nvCxnSpPr>
        <p:spPr bwMode="gray">
          <a:xfrm>
            <a:off x="333221" y="4348008"/>
            <a:ext cx="560447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6247232" y="2239175"/>
            <a:ext cx="560447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7232" y="2317642"/>
            <a:ext cx="5604470" cy="148105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bwMode="gray"/>
        <p:txBody>
          <a:bodyPr/>
          <a:lstStyle/>
          <a:p>
            <a:r>
              <a:rPr lang="en-US"/>
              <a:t>Click to edit Master title style</a:t>
            </a:r>
            <a:endParaRPr lang="en-US" dirty="0"/>
          </a:p>
        </p:txBody>
      </p:sp>
      <p:sp>
        <p:nvSpPr>
          <p:cNvPr id="18" name="Subtitle 2"/>
          <p:cNvSpPr>
            <a:spLocks noGrp="1"/>
          </p:cNvSpPr>
          <p:nvPr>
            <p:ph type="subTitle" idx="13"/>
          </p:nvPr>
        </p:nvSpPr>
        <p:spPr bwMode="gray">
          <a:xfrm>
            <a:off x="332325" y="1085213"/>
            <a:ext cx="11519659"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cxnSp>
        <p:nvCxnSpPr>
          <p:cNvPr id="32" name="Straight Connector 31"/>
          <p:cNvCxnSpPr/>
          <p:nvPr userDrawn="1"/>
        </p:nvCxnSpPr>
        <p:spPr bwMode="gray">
          <a:xfrm>
            <a:off x="6095206"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Text Placeholder 11"/>
          <p:cNvSpPr>
            <a:spLocks noGrp="1"/>
          </p:cNvSpPr>
          <p:nvPr>
            <p:ph type="body" sz="quarter" idx="22"/>
          </p:nvPr>
        </p:nvSpPr>
        <p:spPr bwMode="gray">
          <a:xfrm>
            <a:off x="6247232" y="4043972"/>
            <a:ext cx="560447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4"/>
          <p:cNvCxnSpPr/>
          <p:nvPr userDrawn="1"/>
        </p:nvCxnSpPr>
        <p:spPr bwMode="gray">
          <a:xfrm>
            <a:off x="6247232" y="4351954"/>
            <a:ext cx="560447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Content Placeholder 15"/>
          <p:cNvSpPr>
            <a:spLocks noGrp="1"/>
          </p:cNvSpPr>
          <p:nvPr>
            <p:ph sz="quarter" idx="23"/>
          </p:nvPr>
        </p:nvSpPr>
        <p:spPr bwMode="gray">
          <a:xfrm>
            <a:off x="6247232" y="4430421"/>
            <a:ext cx="5604470" cy="148105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56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3: Content (4)">
    <p:spTree>
      <p:nvGrpSpPr>
        <p:cNvPr id="1" name=""/>
        <p:cNvGrpSpPr/>
        <p:nvPr/>
      </p:nvGrpSpPr>
      <p:grpSpPr>
        <a:xfrm>
          <a:off x="0" y="0"/>
          <a:ext cx="0" cy="0"/>
          <a:chOff x="0" y="0"/>
          <a:chExt cx="0" cy="0"/>
        </a:xfrm>
      </p:grpSpPr>
      <p:sp>
        <p:nvSpPr>
          <p:cNvPr id="11" name="Content Placeholder 3"/>
          <p:cNvSpPr>
            <a:spLocks noGrp="1"/>
          </p:cNvSpPr>
          <p:nvPr>
            <p:ph sz="quarter" idx="20"/>
          </p:nvPr>
        </p:nvSpPr>
        <p:spPr bwMode="gray">
          <a:xfrm>
            <a:off x="333220" y="1931195"/>
            <a:ext cx="5618667"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 name="Straight Connector 13"/>
          <p:cNvCxnSpPr/>
          <p:nvPr userDrawn="1"/>
        </p:nvCxnSpPr>
        <p:spPr bwMode="gray">
          <a:xfrm>
            <a:off x="6095206" y="1931195"/>
            <a:ext cx="0" cy="3982244"/>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8" name="Straight Connector 17"/>
          <p:cNvCxnSpPr/>
          <p:nvPr userDrawn="1"/>
        </p:nvCxnSpPr>
        <p:spPr bwMode="gray">
          <a:xfrm>
            <a:off x="333484" y="3922317"/>
            <a:ext cx="115185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1"/>
          </p:nvPr>
        </p:nvSpPr>
        <p:spPr bwMode="gray">
          <a:xfrm>
            <a:off x="6233317" y="1931195"/>
            <a:ext cx="5618667"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2"/>
          </p:nvPr>
        </p:nvSpPr>
        <p:spPr bwMode="gray">
          <a:xfrm>
            <a:off x="333220" y="4059571"/>
            <a:ext cx="5618667"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quarter" idx="23"/>
          </p:nvPr>
        </p:nvSpPr>
        <p:spPr bwMode="gray">
          <a:xfrm>
            <a:off x="6233317" y="4059571"/>
            <a:ext cx="5618667"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4"/>
          </p:nvPr>
        </p:nvSpPr>
        <p:spPr bwMode="gray"/>
        <p:txBody>
          <a:bodyPr/>
          <a:lstStyle/>
          <a:p>
            <a:fld id="{32E27045-0511-42A6-9AC3-A3212EB42885}" type="datetime4">
              <a:rPr lang="en-US" smtClean="0"/>
              <a:t>November 2, 2022</a:t>
            </a:fld>
            <a:endParaRPr lang="en-US" dirty="0"/>
          </a:p>
        </p:txBody>
      </p:sp>
      <p:sp>
        <p:nvSpPr>
          <p:cNvPr id="4" name="Footer Placeholder 3"/>
          <p:cNvSpPr>
            <a:spLocks noGrp="1"/>
          </p:cNvSpPr>
          <p:nvPr>
            <p:ph type="ftr" sz="quarter" idx="25"/>
          </p:nvPr>
        </p:nvSpPr>
        <p:spPr bwMode="gray"/>
        <p:txBody>
          <a:bodyPr/>
          <a:lstStyle/>
          <a:p>
            <a:pPr lvl="8"/>
            <a:endParaRPr lang="en-US" dirty="0"/>
          </a:p>
        </p:txBody>
      </p:sp>
      <p:sp>
        <p:nvSpPr>
          <p:cNvPr id="5" name="Slide Number Placeholder 4"/>
          <p:cNvSpPr>
            <a:spLocks noGrp="1"/>
          </p:cNvSpPr>
          <p:nvPr>
            <p:ph type="sldNum" sz="quarter" idx="26"/>
          </p:nvPr>
        </p:nvSpPr>
        <p:spPr bwMode="gray"/>
        <p:txBody>
          <a:bodyPr/>
          <a:lstStyle/>
          <a:p>
            <a:r>
              <a:rPr lang="en-US" dirty="0"/>
              <a:t>Slide </a:t>
            </a:r>
            <a:fld id="{619F89D8-7AE3-494A-97F3-03D680869632}" type="slidenum">
              <a:rPr lang="en-US" smtClean="0"/>
              <a:pPr/>
              <a:t>‹#›</a:t>
            </a:fld>
            <a:endParaRPr lang="en-US" dirty="0"/>
          </a:p>
        </p:txBody>
      </p:sp>
      <p:sp>
        <p:nvSpPr>
          <p:cNvPr id="15" name="Subtitle 2"/>
          <p:cNvSpPr>
            <a:spLocks noGrp="1"/>
          </p:cNvSpPr>
          <p:nvPr>
            <p:ph type="subTitle" idx="13"/>
          </p:nvPr>
        </p:nvSpPr>
        <p:spPr bwMode="gray">
          <a:xfrm>
            <a:off x="333221" y="1085213"/>
            <a:ext cx="115185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6" name="Title 5"/>
          <p:cNvSpPr>
            <a:spLocks noGrp="1"/>
          </p:cNvSpPr>
          <p:nvPr>
            <p:ph type="title"/>
          </p:nvPr>
        </p:nvSpPr>
        <p:spPr bwMode="gray"/>
        <p:txBody>
          <a:bodyPr/>
          <a:lstStyle/>
          <a:p>
            <a:r>
              <a:rPr lang="en-US"/>
              <a:t>Click to edit Master title style</a:t>
            </a:r>
            <a:endParaRPr lang="en-US" dirty="0"/>
          </a:p>
        </p:txBody>
      </p:sp>
    </p:spTree>
    <p:extLst>
      <p:ext uri="{BB962C8B-B14F-4D97-AF65-F5344CB8AC3E}">
        <p14:creationId xmlns:p14="http://schemas.microsoft.com/office/powerpoint/2010/main" val="219788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4: Content (4)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1" name="Content Placeholder 3"/>
          <p:cNvSpPr>
            <a:spLocks noGrp="1"/>
          </p:cNvSpPr>
          <p:nvPr>
            <p:ph sz="quarter" idx="20"/>
          </p:nvPr>
        </p:nvSpPr>
        <p:spPr bwMode="gray">
          <a:xfrm>
            <a:off x="333221" y="1931199"/>
            <a:ext cx="5620451"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1"/>
          </p:nvPr>
        </p:nvSpPr>
        <p:spPr bwMode="gray">
          <a:xfrm>
            <a:off x="6231533" y="1931199"/>
            <a:ext cx="5620451"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3"/>
          <p:cNvSpPr>
            <a:spLocks noGrp="1"/>
          </p:cNvSpPr>
          <p:nvPr>
            <p:ph sz="quarter" idx="22"/>
          </p:nvPr>
        </p:nvSpPr>
        <p:spPr bwMode="gray">
          <a:xfrm>
            <a:off x="333221" y="3737726"/>
            <a:ext cx="5620451"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3"/>
          <p:cNvSpPr>
            <a:spLocks noGrp="1"/>
          </p:cNvSpPr>
          <p:nvPr>
            <p:ph sz="quarter" idx="23"/>
          </p:nvPr>
        </p:nvSpPr>
        <p:spPr bwMode="gray">
          <a:xfrm>
            <a:off x="6231533" y="3737726"/>
            <a:ext cx="5620451"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1"/>
          <p:cNvSpPr>
            <a:spLocks noGrp="1"/>
          </p:cNvSpPr>
          <p:nvPr>
            <p:ph type="body" sz="quarter" idx="24"/>
          </p:nvPr>
        </p:nvSpPr>
        <p:spPr bwMode="gray">
          <a:xfrm>
            <a:off x="332324" y="5452639"/>
            <a:ext cx="11519660"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3" name="Straight Connector 22"/>
          <p:cNvCxnSpPr/>
          <p:nvPr userDrawn="1"/>
        </p:nvCxnSpPr>
        <p:spPr bwMode="gray">
          <a:xfrm>
            <a:off x="333484" y="3599905"/>
            <a:ext cx="115185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 name="Date Placeholder 2"/>
          <p:cNvSpPr>
            <a:spLocks noGrp="1"/>
          </p:cNvSpPr>
          <p:nvPr>
            <p:ph type="dt" sz="half" idx="25"/>
          </p:nvPr>
        </p:nvSpPr>
        <p:spPr bwMode="gray"/>
        <p:txBody>
          <a:bodyPr/>
          <a:lstStyle/>
          <a:p>
            <a:fld id="{6E7D5807-0F83-4687-8EA8-403E998DE912}" type="datetime4">
              <a:rPr lang="en-US" smtClean="0"/>
              <a:t>November 2, 2022</a:t>
            </a:fld>
            <a:endParaRPr lang="en-US" dirty="0"/>
          </a:p>
        </p:txBody>
      </p:sp>
      <p:sp>
        <p:nvSpPr>
          <p:cNvPr id="4" name="Footer Placeholder 3"/>
          <p:cNvSpPr>
            <a:spLocks noGrp="1"/>
          </p:cNvSpPr>
          <p:nvPr>
            <p:ph type="ftr" sz="quarter" idx="26"/>
          </p:nvPr>
        </p:nvSpPr>
        <p:spPr bwMode="gray"/>
        <p:txBody>
          <a:bodyPr/>
          <a:lstStyle/>
          <a:p>
            <a:pPr lvl="8"/>
            <a:endParaRPr lang="en-US" dirty="0"/>
          </a:p>
        </p:txBody>
      </p:sp>
      <p:sp>
        <p:nvSpPr>
          <p:cNvPr id="5" name="Slide Number Placeholder 4"/>
          <p:cNvSpPr>
            <a:spLocks noGrp="1"/>
          </p:cNvSpPr>
          <p:nvPr>
            <p:ph type="sldNum" sz="quarter" idx="27"/>
          </p:nvPr>
        </p:nvSpPr>
        <p:spPr bwMode="gray"/>
        <p:txBody>
          <a:bodyPr/>
          <a:lstStyle/>
          <a:p>
            <a:r>
              <a:rPr lang="en-US" dirty="0"/>
              <a:t>Slide </a:t>
            </a:r>
            <a:fld id="{619F89D8-7AE3-494A-97F3-03D680869632}" type="slidenum">
              <a:rPr lang="en-US" smtClean="0"/>
              <a:pPr/>
              <a:t>‹#›</a:t>
            </a:fld>
            <a:endParaRPr lang="en-US" dirty="0"/>
          </a:p>
        </p:txBody>
      </p:sp>
      <p:cxnSp>
        <p:nvCxnSpPr>
          <p:cNvPr id="14" name="Straight Connector 13"/>
          <p:cNvCxnSpPr/>
          <p:nvPr userDrawn="1"/>
        </p:nvCxnSpPr>
        <p:spPr bwMode="gray">
          <a:xfrm>
            <a:off x="6095206" y="1931195"/>
            <a:ext cx="0" cy="333742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23" y="1085213"/>
            <a:ext cx="115196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918075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Title only">
    <p:spTree>
      <p:nvGrpSpPr>
        <p:cNvPr id="1" name=""/>
        <p:cNvGrpSpPr/>
        <p:nvPr/>
      </p:nvGrpSpPr>
      <p:grpSpPr>
        <a:xfrm>
          <a:off x="0" y="0"/>
          <a:ext cx="0" cy="0"/>
          <a:chOff x="0" y="0"/>
          <a:chExt cx="0" cy="0"/>
        </a:xfrm>
      </p:grpSpPr>
      <p:sp>
        <p:nvSpPr>
          <p:cNvPr id="7" name="Subtitle 2"/>
          <p:cNvSpPr>
            <a:spLocks noGrp="1"/>
          </p:cNvSpPr>
          <p:nvPr>
            <p:ph type="subTitle" idx="13"/>
          </p:nvPr>
        </p:nvSpPr>
        <p:spPr bwMode="gray">
          <a:xfrm>
            <a:off x="279400" y="1120928"/>
            <a:ext cx="11626834" cy="504000"/>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dirty="0"/>
              <a:t>Click to edit Master subtitle style</a:t>
            </a:r>
          </a:p>
        </p:txBody>
      </p:sp>
      <p:sp>
        <p:nvSpPr>
          <p:cNvPr id="2" name="Title 1"/>
          <p:cNvSpPr>
            <a:spLocks noGrp="1"/>
          </p:cNvSpPr>
          <p:nvPr>
            <p:ph type="title"/>
          </p:nvPr>
        </p:nvSpPr>
        <p:spPr bwMode="gray"/>
        <p:txBody>
          <a:bodyPr/>
          <a:lstStyle/>
          <a:p>
            <a:r>
              <a:rPr lang="en-US"/>
              <a:t>Click to edit Master title style</a:t>
            </a:r>
          </a:p>
        </p:txBody>
      </p:sp>
      <p:sp>
        <p:nvSpPr>
          <p:cNvPr id="8" name="Date Placeholder 7"/>
          <p:cNvSpPr>
            <a:spLocks noGrp="1"/>
          </p:cNvSpPr>
          <p:nvPr>
            <p:ph type="dt" sz="half" idx="14"/>
          </p:nvPr>
        </p:nvSpPr>
        <p:spPr bwMode="gray"/>
        <p:txBody>
          <a:bodyPr/>
          <a:lstStyle/>
          <a:p>
            <a:fld id="{604723B6-2C37-4C03-92C2-AA6C4A469955}" type="datetime4">
              <a:rPr lang="en-US" smtClean="0"/>
              <a:t>November 2, 2022</a:t>
            </a:fld>
            <a:endParaRPr lang="en-US" dirty="0"/>
          </a:p>
        </p:txBody>
      </p:sp>
      <p:sp>
        <p:nvSpPr>
          <p:cNvPr id="9" name="Footer Placeholder 8"/>
          <p:cNvSpPr>
            <a:spLocks noGrp="1"/>
          </p:cNvSpPr>
          <p:nvPr>
            <p:ph type="ftr" sz="quarter" idx="15"/>
          </p:nvPr>
        </p:nvSpPr>
        <p:spPr bwMode="gray"/>
        <p:txBody>
          <a:bodyPr/>
          <a:lstStyle>
            <a:lvl1pPr>
              <a:defRPr>
                <a:solidFill>
                  <a:schemeClr val="accent4"/>
                </a:solidFill>
              </a:defRPr>
            </a:lvl1pPr>
          </a:lstStyle>
          <a:p>
            <a:endParaRPr lang="en-US" dirty="0"/>
          </a:p>
        </p:txBody>
      </p:sp>
      <p:sp>
        <p:nvSpPr>
          <p:cNvPr id="10" name="Slide Number Placeholder 9"/>
          <p:cNvSpPr>
            <a:spLocks noGrp="1"/>
          </p:cNvSpPr>
          <p:nvPr>
            <p:ph type="sldNum" sz="quarter" idx="16"/>
          </p:nvPr>
        </p:nvSpPr>
        <p:spPr bwMode="gray"/>
        <p:txBody>
          <a:bodyPr/>
          <a:lstStyle/>
          <a:p>
            <a:r>
              <a:rPr lang="en-US"/>
              <a:t>Slide </a:t>
            </a:r>
            <a:fld id="{619F89D8-7AE3-494A-97F3-03D680869632}" type="slidenum">
              <a:rPr lang="en-US" smtClean="0"/>
              <a:pPr/>
              <a:t>‹#›</a:t>
            </a:fld>
            <a:endParaRPr lang="en-US" dirty="0"/>
          </a:p>
        </p:txBody>
      </p:sp>
    </p:spTree>
    <p:extLst>
      <p:ext uri="{BB962C8B-B14F-4D97-AF65-F5344CB8AC3E}">
        <p14:creationId xmlns:p14="http://schemas.microsoft.com/office/powerpoint/2010/main" val="383646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5: Title (2) &amp; Content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2941" y="1931196"/>
            <a:ext cx="5361295" cy="191932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21"/>
          </p:nvPr>
        </p:nvSpPr>
        <p:spPr bwMode="gray">
          <a:xfrm>
            <a:off x="2552941" y="3993324"/>
            <a:ext cx="5361295" cy="191932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bwMode="gray">
          <a:xfrm>
            <a:off x="2551466" y="3921919"/>
            <a:ext cx="5359702"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userDrawn="1">
            <p:ph sz="quarter" idx="23"/>
          </p:nvPr>
        </p:nvSpPr>
        <p:spPr bwMode="gray">
          <a:xfrm>
            <a:off x="332539" y="1931196"/>
            <a:ext cx="1918550" cy="1919320"/>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userDrawn="1">
            <p:ph sz="quarter" idx="24"/>
          </p:nvPr>
        </p:nvSpPr>
        <p:spPr bwMode="gray">
          <a:xfrm>
            <a:off x="332539" y="3993324"/>
            <a:ext cx="1918550" cy="1919320"/>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userDrawn="1">
            <p:ph type="dt" sz="half" idx="26"/>
          </p:nvPr>
        </p:nvSpPr>
        <p:spPr bwMode="gray"/>
        <p:txBody>
          <a:bodyPr/>
          <a:lstStyle/>
          <a:p>
            <a:fld id="{D7448BAD-718D-41D5-B039-249ED06F3A4A}" type="datetime4">
              <a:rPr lang="en-US" smtClean="0"/>
              <a:t>November 2, 2022</a:t>
            </a:fld>
            <a:endParaRPr lang="en-US" dirty="0"/>
          </a:p>
        </p:txBody>
      </p:sp>
      <p:sp>
        <p:nvSpPr>
          <p:cNvPr id="4" name="Footer Placeholder 3"/>
          <p:cNvSpPr>
            <a:spLocks noGrp="1"/>
          </p:cNvSpPr>
          <p:nvPr userDrawn="1">
            <p:ph type="ftr" sz="quarter" idx="27"/>
          </p:nvPr>
        </p:nvSpPr>
        <p:spPr bwMode="gray"/>
        <p:txBody>
          <a:bodyPr/>
          <a:lstStyle/>
          <a:p>
            <a:pPr lvl="8"/>
            <a:endParaRPr lang="en-US" dirty="0"/>
          </a:p>
        </p:txBody>
      </p:sp>
      <p:sp>
        <p:nvSpPr>
          <p:cNvPr id="5" name="Slide Number Placeholder 4"/>
          <p:cNvSpPr>
            <a:spLocks noGrp="1"/>
          </p:cNvSpPr>
          <p:nvPr userDrawn="1">
            <p:ph type="sldNum" sz="quarter" idx="28"/>
          </p:nvPr>
        </p:nvSpPr>
        <p:spPr bwMode="gray"/>
        <p:txBody>
          <a:bodyPr/>
          <a:lstStyle/>
          <a:p>
            <a:r>
              <a:rPr lang="en-US" dirty="0"/>
              <a:t>Slide </a:t>
            </a:r>
            <a:fld id="{619F89D8-7AE3-494A-97F3-03D680869632}" type="slidenum">
              <a:rPr lang="en-US" smtClean="0"/>
              <a:pPr/>
              <a:t>‹#›</a:t>
            </a:fld>
            <a:endParaRPr lang="en-US" dirty="0"/>
          </a:p>
        </p:txBody>
      </p:sp>
      <p:sp>
        <p:nvSpPr>
          <p:cNvPr id="16" name="Subtitle 2"/>
          <p:cNvSpPr>
            <a:spLocks noGrp="1"/>
          </p:cNvSpPr>
          <p:nvPr userDrawn="1">
            <p:ph type="subTitle" idx="13"/>
          </p:nvPr>
        </p:nvSpPr>
        <p:spPr bwMode="gray">
          <a:xfrm>
            <a:off x="332323" y="1085213"/>
            <a:ext cx="115196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1" name="Content Placeholder 3"/>
          <p:cNvSpPr>
            <a:spLocks noGrp="1"/>
          </p:cNvSpPr>
          <p:nvPr>
            <p:ph sz="quarter" idx="29"/>
          </p:nvPr>
        </p:nvSpPr>
        <p:spPr bwMode="gray">
          <a:xfrm>
            <a:off x="8217440" y="1931196"/>
            <a:ext cx="3634282" cy="398144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287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6: Title (3) &amp;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2941" y="1931196"/>
            <a:ext cx="5361295"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21"/>
          </p:nvPr>
        </p:nvSpPr>
        <p:spPr bwMode="gray">
          <a:xfrm>
            <a:off x="2552941" y="3305949"/>
            <a:ext cx="5361295"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2"/>
          </p:nvPr>
        </p:nvSpPr>
        <p:spPr bwMode="gray">
          <a:xfrm>
            <a:off x="2552941" y="4680702"/>
            <a:ext cx="5361295"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bwMode="gray">
          <a:xfrm>
            <a:off x="2554534" y="3235138"/>
            <a:ext cx="5359702"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0" name="Straight Connector 19"/>
          <p:cNvCxnSpPr/>
          <p:nvPr userDrawn="1"/>
        </p:nvCxnSpPr>
        <p:spPr bwMode="gray">
          <a:xfrm>
            <a:off x="2554534" y="4611082"/>
            <a:ext cx="5359702"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userDrawn="1">
            <p:ph sz="quarter" idx="23"/>
          </p:nvPr>
        </p:nvSpPr>
        <p:spPr bwMode="gray">
          <a:xfrm>
            <a:off x="332324" y="1931196"/>
            <a:ext cx="1917413"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userDrawn="1">
            <p:ph sz="quarter" idx="24"/>
          </p:nvPr>
        </p:nvSpPr>
        <p:spPr bwMode="gray">
          <a:xfrm>
            <a:off x="332324" y="3305949"/>
            <a:ext cx="1917413"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userDrawn="1">
            <p:ph sz="quarter" idx="25"/>
          </p:nvPr>
        </p:nvSpPr>
        <p:spPr bwMode="gray">
          <a:xfrm>
            <a:off x="332324" y="4680702"/>
            <a:ext cx="1917413"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userDrawn="1">
            <p:ph type="dt" sz="half" idx="26"/>
          </p:nvPr>
        </p:nvSpPr>
        <p:spPr bwMode="gray"/>
        <p:txBody>
          <a:bodyPr/>
          <a:lstStyle/>
          <a:p>
            <a:fld id="{D7448BAD-718D-41D5-B039-249ED06F3A4A}" type="datetime4">
              <a:rPr lang="en-US" smtClean="0"/>
              <a:t>November 2, 2022</a:t>
            </a:fld>
            <a:endParaRPr lang="en-US" dirty="0"/>
          </a:p>
        </p:txBody>
      </p:sp>
      <p:sp>
        <p:nvSpPr>
          <p:cNvPr id="4" name="Footer Placeholder 3"/>
          <p:cNvSpPr>
            <a:spLocks noGrp="1"/>
          </p:cNvSpPr>
          <p:nvPr userDrawn="1">
            <p:ph type="ftr" sz="quarter" idx="27"/>
          </p:nvPr>
        </p:nvSpPr>
        <p:spPr bwMode="gray"/>
        <p:txBody>
          <a:bodyPr/>
          <a:lstStyle/>
          <a:p>
            <a:pPr lvl="8"/>
            <a:endParaRPr lang="en-US" dirty="0"/>
          </a:p>
        </p:txBody>
      </p:sp>
      <p:sp>
        <p:nvSpPr>
          <p:cNvPr id="5" name="Slide Number Placeholder 4"/>
          <p:cNvSpPr>
            <a:spLocks noGrp="1"/>
          </p:cNvSpPr>
          <p:nvPr userDrawn="1">
            <p:ph type="sldNum" sz="quarter" idx="28"/>
          </p:nvPr>
        </p:nvSpPr>
        <p:spPr bwMode="gray"/>
        <p:txBody>
          <a:bodyPr/>
          <a:lstStyle/>
          <a:p>
            <a:r>
              <a:rPr lang="en-US" dirty="0"/>
              <a:t>Slide </a:t>
            </a:r>
            <a:fld id="{619F89D8-7AE3-494A-97F3-03D680869632}" type="slidenum">
              <a:rPr lang="en-US" smtClean="0"/>
              <a:pPr/>
              <a:t>‹#›</a:t>
            </a:fld>
            <a:endParaRPr lang="en-US" dirty="0"/>
          </a:p>
        </p:txBody>
      </p:sp>
      <p:sp>
        <p:nvSpPr>
          <p:cNvPr id="16" name="Subtitle 2"/>
          <p:cNvSpPr>
            <a:spLocks noGrp="1"/>
          </p:cNvSpPr>
          <p:nvPr userDrawn="1">
            <p:ph type="subTitle" idx="13"/>
          </p:nvPr>
        </p:nvSpPr>
        <p:spPr bwMode="gray">
          <a:xfrm>
            <a:off x="332324" y="1085213"/>
            <a:ext cx="115193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1" name="Content Placeholder 3"/>
          <p:cNvSpPr>
            <a:spLocks noGrp="1"/>
          </p:cNvSpPr>
          <p:nvPr>
            <p:ph sz="quarter" idx="29"/>
          </p:nvPr>
        </p:nvSpPr>
        <p:spPr bwMode="gray">
          <a:xfrm>
            <a:off x="8217440" y="1931196"/>
            <a:ext cx="3634282" cy="398144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645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7: Title (3) &amp; Content (3)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2941" y="1931196"/>
            <a:ext cx="9298780"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bwMode="gray">
          <a:xfrm>
            <a:off x="2554131" y="3235138"/>
            <a:ext cx="929759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Content Placeholder 3"/>
          <p:cNvSpPr>
            <a:spLocks noGrp="1"/>
          </p:cNvSpPr>
          <p:nvPr>
            <p:ph sz="quarter" idx="21"/>
          </p:nvPr>
        </p:nvSpPr>
        <p:spPr bwMode="gray">
          <a:xfrm>
            <a:off x="2552941" y="3305949"/>
            <a:ext cx="9298780"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2"/>
          </p:nvPr>
        </p:nvSpPr>
        <p:spPr bwMode="gray">
          <a:xfrm>
            <a:off x="2552941" y="4680702"/>
            <a:ext cx="9298780"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userDrawn="1"/>
        </p:nvCxnSpPr>
        <p:spPr bwMode="gray">
          <a:xfrm>
            <a:off x="2554131" y="4611082"/>
            <a:ext cx="929759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3221" y="1931196"/>
            <a:ext cx="191651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4"/>
          </p:nvPr>
        </p:nvSpPr>
        <p:spPr bwMode="gray">
          <a:xfrm>
            <a:off x="333221" y="3305949"/>
            <a:ext cx="191651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p:ph sz="quarter" idx="25"/>
          </p:nvPr>
        </p:nvSpPr>
        <p:spPr bwMode="gray">
          <a:xfrm>
            <a:off x="333221" y="4680702"/>
            <a:ext cx="1916516"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6"/>
          </p:nvPr>
        </p:nvSpPr>
        <p:spPr bwMode="gray"/>
        <p:txBody>
          <a:bodyPr/>
          <a:lstStyle/>
          <a:p>
            <a:fld id="{D7448BAD-718D-41D5-B039-249ED06F3A4A}" type="datetime4">
              <a:rPr lang="en-US" smtClean="0"/>
              <a:t>November 2, 2022</a:t>
            </a:fld>
            <a:endParaRPr lang="en-US" dirty="0"/>
          </a:p>
        </p:txBody>
      </p:sp>
      <p:sp>
        <p:nvSpPr>
          <p:cNvPr id="4" name="Footer Placeholder 3"/>
          <p:cNvSpPr>
            <a:spLocks noGrp="1"/>
          </p:cNvSpPr>
          <p:nvPr>
            <p:ph type="ftr" sz="quarter" idx="27"/>
          </p:nvPr>
        </p:nvSpPr>
        <p:spPr bwMode="gray"/>
        <p:txBody>
          <a:bodyPr/>
          <a:lstStyle/>
          <a:p>
            <a:pPr lvl="8"/>
            <a:endParaRPr lang="en-US" dirty="0"/>
          </a:p>
        </p:txBody>
      </p:sp>
      <p:sp>
        <p:nvSpPr>
          <p:cNvPr id="5" name="Slide Number Placeholder 4"/>
          <p:cNvSpPr>
            <a:spLocks noGrp="1"/>
          </p:cNvSpPr>
          <p:nvPr>
            <p:ph type="sldNum" sz="quarter" idx="28"/>
          </p:nvPr>
        </p:nvSpPr>
        <p:spPr bwMode="gray"/>
        <p:txBody>
          <a:bodyPr/>
          <a:lstStyle/>
          <a:p>
            <a:r>
              <a:rPr lang="en-US" dirty="0"/>
              <a:t>Slide </a:t>
            </a:r>
            <a:fld id="{619F89D8-7AE3-494A-97F3-03D680869632}" type="slidenum">
              <a:rPr lang="en-US" smtClean="0"/>
              <a:pPr/>
              <a:t>‹#›</a:t>
            </a:fld>
            <a:endParaRPr lang="en-US" dirty="0"/>
          </a:p>
        </p:txBody>
      </p:sp>
      <p:sp>
        <p:nvSpPr>
          <p:cNvPr id="16" name="Subtitle 2"/>
          <p:cNvSpPr>
            <a:spLocks noGrp="1"/>
          </p:cNvSpPr>
          <p:nvPr>
            <p:ph type="subTitle" idx="13"/>
          </p:nvPr>
        </p:nvSpPr>
        <p:spPr bwMode="gray">
          <a:xfrm>
            <a:off x="332324" y="1085213"/>
            <a:ext cx="115193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4125562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8: Title (3) &amp; Content (3) &amp; Box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2" name="Content Placeholder 3"/>
          <p:cNvSpPr>
            <a:spLocks noGrp="1"/>
          </p:cNvSpPr>
          <p:nvPr>
            <p:ph sz="quarter" idx="20"/>
          </p:nvPr>
        </p:nvSpPr>
        <p:spPr bwMode="gray">
          <a:xfrm>
            <a:off x="2552941" y="1931196"/>
            <a:ext cx="9298780" cy="101647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p:cNvCxnSpPr/>
          <p:nvPr userDrawn="1"/>
        </p:nvCxnSpPr>
        <p:spPr bwMode="gray">
          <a:xfrm>
            <a:off x="2554131" y="3019668"/>
            <a:ext cx="929759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Content Placeholder 3"/>
          <p:cNvSpPr>
            <a:spLocks noGrp="1"/>
          </p:cNvSpPr>
          <p:nvPr>
            <p:ph sz="quarter" idx="21"/>
          </p:nvPr>
        </p:nvSpPr>
        <p:spPr bwMode="gray">
          <a:xfrm>
            <a:off x="2552941" y="3091669"/>
            <a:ext cx="9298780" cy="101647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3"/>
          <p:cNvSpPr>
            <a:spLocks noGrp="1"/>
          </p:cNvSpPr>
          <p:nvPr>
            <p:ph sz="quarter" idx="22"/>
          </p:nvPr>
        </p:nvSpPr>
        <p:spPr bwMode="gray">
          <a:xfrm>
            <a:off x="2552941" y="4252143"/>
            <a:ext cx="9298780" cy="101647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userDrawn="1"/>
        </p:nvCxnSpPr>
        <p:spPr bwMode="gray">
          <a:xfrm>
            <a:off x="2554131" y="4180142"/>
            <a:ext cx="929759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3221" y="1931196"/>
            <a:ext cx="1916516" cy="101647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4"/>
          </p:nvPr>
        </p:nvSpPr>
        <p:spPr bwMode="gray">
          <a:xfrm>
            <a:off x="333221" y="3091669"/>
            <a:ext cx="1916516" cy="101647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p:ph sz="quarter" idx="25"/>
          </p:nvPr>
        </p:nvSpPr>
        <p:spPr bwMode="gray">
          <a:xfrm>
            <a:off x="333221" y="4252143"/>
            <a:ext cx="1916516" cy="101647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11"/>
          <p:cNvSpPr>
            <a:spLocks noGrp="1"/>
          </p:cNvSpPr>
          <p:nvPr>
            <p:ph type="body" sz="quarter" idx="26"/>
          </p:nvPr>
        </p:nvSpPr>
        <p:spPr bwMode="gray">
          <a:xfrm>
            <a:off x="332323" y="5452639"/>
            <a:ext cx="11519398"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27"/>
          </p:nvPr>
        </p:nvSpPr>
        <p:spPr bwMode="gray"/>
        <p:txBody>
          <a:bodyPr/>
          <a:lstStyle/>
          <a:p>
            <a:fld id="{AFC62351-A650-4DF6-986F-78B25B039145}" type="datetime4">
              <a:rPr lang="en-US" smtClean="0"/>
              <a:t>November 2, 2022</a:t>
            </a:fld>
            <a:endParaRPr lang="en-US" dirty="0"/>
          </a:p>
        </p:txBody>
      </p:sp>
      <p:sp>
        <p:nvSpPr>
          <p:cNvPr id="4" name="Footer Placeholder 3"/>
          <p:cNvSpPr>
            <a:spLocks noGrp="1"/>
          </p:cNvSpPr>
          <p:nvPr>
            <p:ph type="ftr" sz="quarter" idx="28"/>
          </p:nvPr>
        </p:nvSpPr>
        <p:spPr bwMode="gray"/>
        <p:txBody>
          <a:bodyPr/>
          <a:lstStyle/>
          <a:p>
            <a:pPr lvl="8"/>
            <a:endParaRPr lang="en-US" dirty="0"/>
          </a:p>
        </p:txBody>
      </p:sp>
      <p:sp>
        <p:nvSpPr>
          <p:cNvPr id="5" name="Slide Number Placeholder 4"/>
          <p:cNvSpPr>
            <a:spLocks noGrp="1"/>
          </p:cNvSpPr>
          <p:nvPr>
            <p:ph type="sldNum" sz="quarter" idx="29"/>
          </p:nvPr>
        </p:nvSpPr>
        <p:spPr bwMode="gray"/>
        <p:txBody>
          <a:bodyPr/>
          <a:lstStyle/>
          <a:p>
            <a:r>
              <a:rPr lang="en-US" dirty="0"/>
              <a:t>Slide </a:t>
            </a:r>
            <a:fld id="{619F89D8-7AE3-494A-97F3-03D680869632}" type="slidenum">
              <a:rPr lang="en-US" smtClean="0"/>
              <a:pPr/>
              <a:t>‹#›</a:t>
            </a:fld>
            <a:endParaRPr lang="en-US" dirty="0"/>
          </a:p>
        </p:txBody>
      </p:sp>
      <p:sp>
        <p:nvSpPr>
          <p:cNvPr id="21" name="Subtitle 2"/>
          <p:cNvSpPr>
            <a:spLocks noGrp="1"/>
          </p:cNvSpPr>
          <p:nvPr>
            <p:ph type="subTitle" idx="13"/>
          </p:nvPr>
        </p:nvSpPr>
        <p:spPr bwMode="gray">
          <a:xfrm>
            <a:off x="333221" y="1085213"/>
            <a:ext cx="115185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41886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9: Title (4) &amp; Content (4) &amp; Box / Numbers">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11" name="Content Placeholder 3"/>
          <p:cNvSpPr>
            <a:spLocks noGrp="1"/>
          </p:cNvSpPr>
          <p:nvPr>
            <p:ph sz="quarter" idx="20"/>
          </p:nvPr>
        </p:nvSpPr>
        <p:spPr bwMode="gray">
          <a:xfrm>
            <a:off x="2818217" y="1931199"/>
            <a:ext cx="9033505"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quarter" idx="21"/>
          </p:nvPr>
        </p:nvSpPr>
        <p:spPr bwMode="gray">
          <a:xfrm>
            <a:off x="2818217" y="2801555"/>
            <a:ext cx="9033505"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22"/>
          </p:nvPr>
        </p:nvSpPr>
        <p:spPr bwMode="gray">
          <a:xfrm>
            <a:off x="2818217" y="3671911"/>
            <a:ext cx="9033505"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6"/>
          </p:nvPr>
        </p:nvSpPr>
        <p:spPr bwMode="gray">
          <a:xfrm>
            <a:off x="332324" y="5452639"/>
            <a:ext cx="11519398"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3" name="Content Placeholder 3"/>
          <p:cNvSpPr>
            <a:spLocks noGrp="1"/>
          </p:cNvSpPr>
          <p:nvPr>
            <p:ph sz="quarter" idx="27"/>
          </p:nvPr>
        </p:nvSpPr>
        <p:spPr bwMode="gray">
          <a:xfrm>
            <a:off x="332539" y="1931199"/>
            <a:ext cx="15356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5" name="Content Placeholder 3"/>
          <p:cNvSpPr>
            <a:spLocks noGrp="1"/>
          </p:cNvSpPr>
          <p:nvPr>
            <p:ph sz="quarter" idx="28"/>
          </p:nvPr>
        </p:nvSpPr>
        <p:spPr bwMode="gray">
          <a:xfrm>
            <a:off x="332539" y="2801555"/>
            <a:ext cx="15356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Content Placeholder 3"/>
          <p:cNvSpPr>
            <a:spLocks noGrp="1"/>
          </p:cNvSpPr>
          <p:nvPr>
            <p:ph sz="quarter" idx="29"/>
          </p:nvPr>
        </p:nvSpPr>
        <p:spPr bwMode="gray">
          <a:xfrm>
            <a:off x="332539" y="3671911"/>
            <a:ext cx="15356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Content Placeholder 3"/>
          <p:cNvSpPr>
            <a:spLocks noGrp="1"/>
          </p:cNvSpPr>
          <p:nvPr>
            <p:ph sz="quarter" idx="30"/>
          </p:nvPr>
        </p:nvSpPr>
        <p:spPr bwMode="gray">
          <a:xfrm>
            <a:off x="2818217" y="4542266"/>
            <a:ext cx="9033505"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Content Placeholder 3"/>
          <p:cNvSpPr>
            <a:spLocks noGrp="1"/>
          </p:cNvSpPr>
          <p:nvPr>
            <p:ph sz="quarter" idx="31"/>
          </p:nvPr>
        </p:nvSpPr>
        <p:spPr bwMode="gray">
          <a:xfrm>
            <a:off x="332539" y="4542266"/>
            <a:ext cx="15356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9" name="Straight Connector 13"/>
          <p:cNvCxnSpPr/>
          <p:nvPr userDrawn="1"/>
        </p:nvCxnSpPr>
        <p:spPr bwMode="gray">
          <a:xfrm>
            <a:off x="1999307" y="2800986"/>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14"/>
          <p:cNvCxnSpPr/>
          <p:nvPr userDrawn="1"/>
        </p:nvCxnSpPr>
        <p:spPr bwMode="gray">
          <a:xfrm>
            <a:off x="1778823" y="3164586"/>
            <a:ext cx="220889"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13"/>
          <p:cNvCxnSpPr/>
          <p:nvPr userDrawn="1"/>
        </p:nvCxnSpPr>
        <p:spPr bwMode="gray">
          <a:xfrm>
            <a:off x="1999307" y="4542262"/>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14"/>
          <p:cNvCxnSpPr/>
          <p:nvPr userDrawn="1"/>
        </p:nvCxnSpPr>
        <p:spPr bwMode="gray">
          <a:xfrm>
            <a:off x="1778256" y="4905862"/>
            <a:ext cx="220889"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13"/>
          <p:cNvCxnSpPr/>
          <p:nvPr userDrawn="1"/>
        </p:nvCxnSpPr>
        <p:spPr bwMode="gray">
          <a:xfrm>
            <a:off x="1999307" y="1930348"/>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14"/>
          <p:cNvCxnSpPr/>
          <p:nvPr userDrawn="1"/>
        </p:nvCxnSpPr>
        <p:spPr bwMode="gray">
          <a:xfrm>
            <a:off x="1779270" y="2293948"/>
            <a:ext cx="220889"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13"/>
          <p:cNvCxnSpPr/>
          <p:nvPr userDrawn="1"/>
        </p:nvCxnSpPr>
        <p:spPr bwMode="gray">
          <a:xfrm>
            <a:off x="1999308" y="3671624"/>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14"/>
          <p:cNvCxnSpPr/>
          <p:nvPr userDrawn="1"/>
        </p:nvCxnSpPr>
        <p:spPr bwMode="gray">
          <a:xfrm>
            <a:off x="1778256" y="4035224"/>
            <a:ext cx="220889"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p:cNvCxnSpPr/>
          <p:nvPr userDrawn="1"/>
        </p:nvCxnSpPr>
        <p:spPr bwMode="gray">
          <a:xfrm>
            <a:off x="2072158" y="2729549"/>
            <a:ext cx="9779564"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2" name="Straight Connector 51"/>
          <p:cNvCxnSpPr/>
          <p:nvPr userDrawn="1"/>
        </p:nvCxnSpPr>
        <p:spPr bwMode="gray">
          <a:xfrm>
            <a:off x="2072158" y="3599904"/>
            <a:ext cx="9779564"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3" name="Straight Connector 52"/>
          <p:cNvCxnSpPr/>
          <p:nvPr userDrawn="1"/>
        </p:nvCxnSpPr>
        <p:spPr bwMode="gray">
          <a:xfrm>
            <a:off x="2072158" y="4470259"/>
            <a:ext cx="9779564"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4" name="Date Placeholder 3"/>
          <p:cNvSpPr>
            <a:spLocks noGrp="1"/>
          </p:cNvSpPr>
          <p:nvPr userDrawn="1">
            <p:ph type="dt" sz="half" idx="32"/>
          </p:nvPr>
        </p:nvSpPr>
        <p:spPr bwMode="gray"/>
        <p:txBody>
          <a:bodyPr/>
          <a:lstStyle/>
          <a:p>
            <a:fld id="{ED4418A7-E8E0-42C3-AC0C-9BF91949BA0B}" type="datetime4">
              <a:rPr lang="en-US" smtClean="0"/>
              <a:t>November 2, 2022</a:t>
            </a:fld>
            <a:endParaRPr lang="en-US" dirty="0"/>
          </a:p>
        </p:txBody>
      </p:sp>
      <p:sp>
        <p:nvSpPr>
          <p:cNvPr id="5" name="Footer Placeholder 4"/>
          <p:cNvSpPr>
            <a:spLocks noGrp="1"/>
          </p:cNvSpPr>
          <p:nvPr userDrawn="1">
            <p:ph type="ftr" sz="quarter" idx="33"/>
          </p:nvPr>
        </p:nvSpPr>
        <p:spPr bwMode="gray"/>
        <p:txBody>
          <a:bodyPr/>
          <a:lstStyle/>
          <a:p>
            <a:pPr lvl="8"/>
            <a:endParaRPr lang="en-US" dirty="0"/>
          </a:p>
        </p:txBody>
      </p:sp>
      <p:sp>
        <p:nvSpPr>
          <p:cNvPr id="6" name="Slide Number Placeholder 5"/>
          <p:cNvSpPr>
            <a:spLocks noGrp="1"/>
          </p:cNvSpPr>
          <p:nvPr userDrawn="1">
            <p:ph type="sldNum" sz="quarter" idx="34"/>
          </p:nvPr>
        </p:nvSpPr>
        <p:spPr bwMode="gray"/>
        <p:txBody>
          <a:bodyPr/>
          <a:lstStyle/>
          <a:p>
            <a:r>
              <a:rPr lang="en-US" dirty="0"/>
              <a:t>Slide </a:t>
            </a:r>
            <a:fld id="{619F89D8-7AE3-494A-97F3-03D680869632}" type="slidenum">
              <a:rPr lang="en-US" smtClean="0"/>
              <a:pPr/>
              <a:t>‹#›</a:t>
            </a:fld>
            <a:endParaRPr lang="en-US" dirty="0"/>
          </a:p>
        </p:txBody>
      </p:sp>
      <p:sp>
        <p:nvSpPr>
          <p:cNvPr id="34" name="Subtitle 2"/>
          <p:cNvSpPr>
            <a:spLocks noGrp="1"/>
          </p:cNvSpPr>
          <p:nvPr userDrawn="1">
            <p:ph type="subTitle" idx="13"/>
          </p:nvPr>
        </p:nvSpPr>
        <p:spPr bwMode="gray">
          <a:xfrm>
            <a:off x="332324" y="1085213"/>
            <a:ext cx="115193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7" name="Content Placeholder 6"/>
          <p:cNvSpPr>
            <a:spLocks noGrp="1"/>
          </p:cNvSpPr>
          <p:nvPr>
            <p:ph sz="quarter" idx="35" hasCustomPrompt="1"/>
          </p:nvPr>
        </p:nvSpPr>
        <p:spPr>
          <a:xfrm>
            <a:off x="2217788" y="2100061"/>
            <a:ext cx="38515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1</a:t>
            </a:r>
            <a:endParaRPr lang="en-GB" dirty="0"/>
          </a:p>
        </p:txBody>
      </p:sp>
      <p:sp>
        <p:nvSpPr>
          <p:cNvPr id="54" name="Content Placeholder 6"/>
          <p:cNvSpPr>
            <a:spLocks noGrp="1"/>
          </p:cNvSpPr>
          <p:nvPr>
            <p:ph sz="quarter" idx="36" hasCustomPrompt="1"/>
          </p:nvPr>
        </p:nvSpPr>
        <p:spPr>
          <a:xfrm>
            <a:off x="2217788" y="2971986"/>
            <a:ext cx="38515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2</a:t>
            </a:r>
            <a:endParaRPr lang="en-GB" dirty="0"/>
          </a:p>
        </p:txBody>
      </p:sp>
      <p:sp>
        <p:nvSpPr>
          <p:cNvPr id="55" name="Content Placeholder 6"/>
          <p:cNvSpPr>
            <a:spLocks noGrp="1"/>
          </p:cNvSpPr>
          <p:nvPr>
            <p:ph sz="quarter" idx="37" hasCustomPrompt="1"/>
          </p:nvPr>
        </p:nvSpPr>
        <p:spPr>
          <a:xfrm>
            <a:off x="2217788" y="3843416"/>
            <a:ext cx="38515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3</a:t>
            </a:r>
            <a:endParaRPr lang="en-GB" dirty="0"/>
          </a:p>
        </p:txBody>
      </p:sp>
      <p:sp>
        <p:nvSpPr>
          <p:cNvPr id="56" name="Content Placeholder 6"/>
          <p:cNvSpPr>
            <a:spLocks noGrp="1"/>
          </p:cNvSpPr>
          <p:nvPr>
            <p:ph sz="quarter" idx="38" hasCustomPrompt="1"/>
          </p:nvPr>
        </p:nvSpPr>
        <p:spPr>
          <a:xfrm>
            <a:off x="2217788" y="4708172"/>
            <a:ext cx="38515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dirty="0"/>
              <a:t>4</a:t>
            </a:r>
            <a:endParaRPr lang="en-GB" dirty="0"/>
          </a:p>
        </p:txBody>
      </p:sp>
    </p:spTree>
    <p:extLst>
      <p:ext uri="{BB962C8B-B14F-4D97-AF65-F5344CB8AC3E}">
        <p14:creationId xmlns:p14="http://schemas.microsoft.com/office/powerpoint/2010/main" val="312055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0: Matrix">
    <p:spTree>
      <p:nvGrpSpPr>
        <p:cNvPr id="1" name=""/>
        <p:cNvGrpSpPr/>
        <p:nvPr/>
      </p:nvGrpSpPr>
      <p:grpSpPr>
        <a:xfrm>
          <a:off x="0" y="0"/>
          <a:ext cx="0" cy="0"/>
          <a:chOff x="0" y="0"/>
          <a:chExt cx="0" cy="0"/>
        </a:xfrm>
      </p:grpSpPr>
      <p:sp>
        <p:nvSpPr>
          <p:cNvPr id="37" name="Text Placeholder 11"/>
          <p:cNvSpPr>
            <a:spLocks noGrp="1"/>
          </p:cNvSpPr>
          <p:nvPr>
            <p:ph type="body" sz="quarter" idx="26"/>
          </p:nvPr>
        </p:nvSpPr>
        <p:spPr bwMode="gray">
          <a:xfrm>
            <a:off x="2552939" y="1931194"/>
            <a:ext cx="289871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8" name="Text Placeholder 11"/>
          <p:cNvSpPr>
            <a:spLocks noGrp="1"/>
          </p:cNvSpPr>
          <p:nvPr>
            <p:ph type="body" sz="quarter" idx="27"/>
          </p:nvPr>
        </p:nvSpPr>
        <p:spPr bwMode="gray">
          <a:xfrm>
            <a:off x="5754198" y="1931194"/>
            <a:ext cx="2897623"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9" name="Text Placeholder 11"/>
          <p:cNvSpPr>
            <a:spLocks noGrp="1"/>
          </p:cNvSpPr>
          <p:nvPr>
            <p:ph type="body" sz="quarter" idx="28"/>
          </p:nvPr>
        </p:nvSpPr>
        <p:spPr bwMode="gray">
          <a:xfrm>
            <a:off x="8954361" y="1931194"/>
            <a:ext cx="2897623"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p:txBody>
          <a:bodyPr/>
          <a:lstStyle/>
          <a:p>
            <a:r>
              <a:rPr lang="en-US"/>
              <a:t>Click to edit Master title style</a:t>
            </a:r>
            <a:endParaRPr lang="en-US" dirty="0"/>
          </a:p>
        </p:txBody>
      </p:sp>
      <p:sp>
        <p:nvSpPr>
          <p:cNvPr id="11" name="Content Placeholder 3"/>
          <p:cNvSpPr>
            <a:spLocks noGrp="1"/>
          </p:cNvSpPr>
          <p:nvPr>
            <p:ph sz="quarter" idx="20"/>
          </p:nvPr>
        </p:nvSpPr>
        <p:spPr bwMode="gray">
          <a:xfrm>
            <a:off x="2552940" y="2317748"/>
            <a:ext cx="2903425"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21"/>
          </p:nvPr>
        </p:nvSpPr>
        <p:spPr bwMode="gray">
          <a:xfrm>
            <a:off x="2552941" y="3573970"/>
            <a:ext cx="2903425"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3"/>
          <p:cNvSpPr>
            <a:spLocks noGrp="1"/>
          </p:cNvSpPr>
          <p:nvPr>
            <p:ph sz="quarter" idx="22"/>
          </p:nvPr>
        </p:nvSpPr>
        <p:spPr bwMode="gray">
          <a:xfrm>
            <a:off x="2552941" y="4830194"/>
            <a:ext cx="2903425"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3"/>
          </p:nvPr>
        </p:nvSpPr>
        <p:spPr bwMode="gray">
          <a:xfrm>
            <a:off x="333221" y="1931196"/>
            <a:ext cx="191651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quarter" idx="24"/>
          </p:nvPr>
        </p:nvSpPr>
        <p:spPr bwMode="gray">
          <a:xfrm>
            <a:off x="333221" y="3305949"/>
            <a:ext cx="191651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
          <p:cNvSpPr>
            <a:spLocks noGrp="1"/>
          </p:cNvSpPr>
          <p:nvPr>
            <p:ph sz="quarter" idx="25"/>
          </p:nvPr>
        </p:nvSpPr>
        <p:spPr bwMode="gray">
          <a:xfrm>
            <a:off x="333221" y="4680702"/>
            <a:ext cx="1916516"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8" name="Straight Connector 27"/>
          <p:cNvCxnSpPr/>
          <p:nvPr userDrawn="1"/>
        </p:nvCxnSpPr>
        <p:spPr bwMode="gray">
          <a:xfrm>
            <a:off x="2552940" y="2238607"/>
            <a:ext cx="2897623"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userDrawn="1"/>
        </p:nvCxnSpPr>
        <p:spPr bwMode="gray">
          <a:xfrm>
            <a:off x="2550027" y="3487659"/>
            <a:ext cx="2897623"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0" name="Straight Connector 29"/>
          <p:cNvCxnSpPr/>
          <p:nvPr userDrawn="1"/>
        </p:nvCxnSpPr>
        <p:spPr bwMode="gray">
          <a:xfrm>
            <a:off x="2550027" y="4743881"/>
            <a:ext cx="2897623"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1" name="Straight Connector 30"/>
          <p:cNvCxnSpPr/>
          <p:nvPr userDrawn="1"/>
        </p:nvCxnSpPr>
        <p:spPr bwMode="gray">
          <a:xfrm>
            <a:off x="5753651" y="2238607"/>
            <a:ext cx="2897623"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2" name="Straight Connector 31"/>
          <p:cNvCxnSpPr/>
          <p:nvPr userDrawn="1"/>
        </p:nvCxnSpPr>
        <p:spPr bwMode="gray">
          <a:xfrm>
            <a:off x="5752194" y="3487659"/>
            <a:ext cx="2897623"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3" name="Straight Connector 32"/>
          <p:cNvCxnSpPr/>
          <p:nvPr userDrawn="1"/>
        </p:nvCxnSpPr>
        <p:spPr bwMode="gray">
          <a:xfrm>
            <a:off x="5752194" y="4743881"/>
            <a:ext cx="2897623"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4" name="Straight Connector 33"/>
          <p:cNvCxnSpPr/>
          <p:nvPr userDrawn="1"/>
        </p:nvCxnSpPr>
        <p:spPr bwMode="gray">
          <a:xfrm>
            <a:off x="8954361" y="2238607"/>
            <a:ext cx="2897623"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userDrawn="1"/>
        </p:nvCxnSpPr>
        <p:spPr bwMode="gray">
          <a:xfrm>
            <a:off x="8954361" y="3487659"/>
            <a:ext cx="2897623"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p:nvPr userDrawn="1"/>
        </p:nvCxnSpPr>
        <p:spPr bwMode="gray">
          <a:xfrm>
            <a:off x="8954361" y="4743881"/>
            <a:ext cx="2897623"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43" name="Content Placeholder 3"/>
          <p:cNvSpPr>
            <a:spLocks noGrp="1"/>
          </p:cNvSpPr>
          <p:nvPr>
            <p:ph sz="quarter" idx="29"/>
          </p:nvPr>
        </p:nvSpPr>
        <p:spPr bwMode="gray">
          <a:xfrm>
            <a:off x="5756551" y="2317748"/>
            <a:ext cx="2897623"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4" name="Content Placeholder 3"/>
          <p:cNvSpPr>
            <a:spLocks noGrp="1"/>
          </p:cNvSpPr>
          <p:nvPr>
            <p:ph sz="quarter" idx="30"/>
          </p:nvPr>
        </p:nvSpPr>
        <p:spPr bwMode="gray">
          <a:xfrm>
            <a:off x="5756552" y="3573970"/>
            <a:ext cx="2897623"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5" name="Content Placeholder 3"/>
          <p:cNvSpPr>
            <a:spLocks noGrp="1"/>
          </p:cNvSpPr>
          <p:nvPr>
            <p:ph sz="quarter" idx="31"/>
          </p:nvPr>
        </p:nvSpPr>
        <p:spPr bwMode="gray">
          <a:xfrm>
            <a:off x="5756552" y="4830194"/>
            <a:ext cx="2897623"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6" name="Content Placeholder 3"/>
          <p:cNvSpPr>
            <a:spLocks noGrp="1"/>
          </p:cNvSpPr>
          <p:nvPr>
            <p:ph sz="quarter" idx="32"/>
          </p:nvPr>
        </p:nvSpPr>
        <p:spPr bwMode="gray">
          <a:xfrm>
            <a:off x="8954361" y="2317748"/>
            <a:ext cx="2897623"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7" name="Content Placeholder 3"/>
          <p:cNvSpPr>
            <a:spLocks noGrp="1"/>
          </p:cNvSpPr>
          <p:nvPr>
            <p:ph sz="quarter" idx="33"/>
          </p:nvPr>
        </p:nvSpPr>
        <p:spPr bwMode="gray">
          <a:xfrm>
            <a:off x="8954361" y="3573970"/>
            <a:ext cx="2897623"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8" name="Content Placeholder 3"/>
          <p:cNvSpPr>
            <a:spLocks noGrp="1"/>
          </p:cNvSpPr>
          <p:nvPr>
            <p:ph sz="quarter" idx="34"/>
          </p:nvPr>
        </p:nvSpPr>
        <p:spPr bwMode="gray">
          <a:xfrm>
            <a:off x="8954361" y="4830194"/>
            <a:ext cx="2897623"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p:cNvSpPr>
            <a:spLocks noGrp="1"/>
          </p:cNvSpPr>
          <p:nvPr>
            <p:ph type="dt" sz="half" idx="35"/>
          </p:nvPr>
        </p:nvSpPr>
        <p:spPr bwMode="gray"/>
        <p:txBody>
          <a:bodyPr/>
          <a:lstStyle/>
          <a:p>
            <a:fld id="{61D1DE91-E2DE-4375-B4FF-ECFCEDDDCBE0}" type="datetime4">
              <a:rPr lang="en-US" smtClean="0"/>
              <a:t>November 2, 2022</a:t>
            </a:fld>
            <a:endParaRPr lang="en-US" dirty="0"/>
          </a:p>
        </p:txBody>
      </p:sp>
      <p:sp>
        <p:nvSpPr>
          <p:cNvPr id="4" name="Footer Placeholder 3"/>
          <p:cNvSpPr>
            <a:spLocks noGrp="1"/>
          </p:cNvSpPr>
          <p:nvPr>
            <p:ph type="ftr" sz="quarter" idx="36"/>
          </p:nvPr>
        </p:nvSpPr>
        <p:spPr bwMode="gray"/>
        <p:txBody>
          <a:bodyPr/>
          <a:lstStyle/>
          <a:p>
            <a:pPr lvl="8"/>
            <a:endParaRPr lang="en-US" dirty="0"/>
          </a:p>
        </p:txBody>
      </p:sp>
      <p:sp>
        <p:nvSpPr>
          <p:cNvPr id="5" name="Slide Number Placeholder 4"/>
          <p:cNvSpPr>
            <a:spLocks noGrp="1"/>
          </p:cNvSpPr>
          <p:nvPr>
            <p:ph type="sldNum" sz="quarter" idx="37"/>
          </p:nvPr>
        </p:nvSpPr>
        <p:spPr bwMode="gray"/>
        <p:txBody>
          <a:bodyPr/>
          <a:lstStyle/>
          <a:p>
            <a:r>
              <a:rPr lang="en-US" dirty="0"/>
              <a:t>Slide </a:t>
            </a:r>
            <a:fld id="{619F89D8-7AE3-494A-97F3-03D680869632}" type="slidenum">
              <a:rPr lang="en-US" smtClean="0"/>
              <a:pPr/>
              <a:t>‹#›</a:t>
            </a:fld>
            <a:endParaRPr lang="en-US" dirty="0"/>
          </a:p>
        </p:txBody>
      </p:sp>
      <p:sp>
        <p:nvSpPr>
          <p:cNvPr id="41" name="Subtitle 2"/>
          <p:cNvSpPr>
            <a:spLocks noGrp="1"/>
          </p:cNvSpPr>
          <p:nvPr>
            <p:ph type="subTitle" idx="13"/>
          </p:nvPr>
        </p:nvSpPr>
        <p:spPr bwMode="gray">
          <a:xfrm>
            <a:off x="332325" y="1085213"/>
            <a:ext cx="115193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67145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1: Process">
    <p:spTree>
      <p:nvGrpSpPr>
        <p:cNvPr id="1" name=""/>
        <p:cNvGrpSpPr/>
        <p:nvPr/>
      </p:nvGrpSpPr>
      <p:grpSpPr>
        <a:xfrm>
          <a:off x="0" y="0"/>
          <a:ext cx="0" cy="0"/>
          <a:chOff x="0" y="0"/>
          <a:chExt cx="0" cy="0"/>
        </a:xfrm>
      </p:grpSpPr>
      <p:sp>
        <p:nvSpPr>
          <p:cNvPr id="9" name="Text Placeholder 11"/>
          <p:cNvSpPr>
            <a:spLocks noGrp="1"/>
          </p:cNvSpPr>
          <p:nvPr>
            <p:ph type="body" sz="quarter" idx="16"/>
          </p:nvPr>
        </p:nvSpPr>
        <p:spPr bwMode="gray">
          <a:xfrm>
            <a:off x="333221" y="1931945"/>
            <a:ext cx="3642726" cy="360000"/>
          </a:xfrm>
          <a:prstGeom prst="homePlate">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1"/>
          <p:cNvSpPr>
            <a:spLocks noGrp="1"/>
          </p:cNvSpPr>
          <p:nvPr>
            <p:ph type="body" sz="quarter" idx="24"/>
          </p:nvPr>
        </p:nvSpPr>
        <p:spPr bwMode="gray">
          <a:xfrm>
            <a:off x="4271240" y="1931945"/>
            <a:ext cx="3642726" cy="360000"/>
          </a:xfrm>
          <a:prstGeom prst="chevron">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1"/>
          <p:cNvSpPr>
            <a:spLocks noGrp="1"/>
          </p:cNvSpPr>
          <p:nvPr>
            <p:ph type="body" sz="quarter" idx="26"/>
          </p:nvPr>
        </p:nvSpPr>
        <p:spPr bwMode="gray">
          <a:xfrm>
            <a:off x="8209258" y="1931945"/>
            <a:ext cx="3642726" cy="360000"/>
          </a:xfrm>
          <a:prstGeom prst="chevron">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bwMode="gray">
          <a:xfrm>
            <a:off x="333221" y="682313"/>
            <a:ext cx="11518500" cy="396000"/>
          </a:xfrm>
        </p:spPr>
        <p:txBody>
          <a:bodyPr/>
          <a:lstStyle/>
          <a:p>
            <a:r>
              <a:rPr lang="en-US"/>
              <a:t>Click to edit Master title style</a:t>
            </a:r>
            <a:endParaRPr lang="en-US" dirty="0"/>
          </a:p>
        </p:txBody>
      </p:sp>
      <p:sp>
        <p:nvSpPr>
          <p:cNvPr id="3" name="Footer Placeholder 2"/>
          <p:cNvSpPr>
            <a:spLocks noGrp="1"/>
          </p:cNvSpPr>
          <p:nvPr>
            <p:ph type="ftr" sz="quarter" idx="10"/>
          </p:nvPr>
        </p:nvSpPr>
        <p:spPr bwMode="gray"/>
        <p:txBody>
          <a:bodyPr/>
          <a:lstStyle/>
          <a:p>
            <a:pPr lvl="8"/>
            <a:endParaRPr lang="en-US" dirty="0"/>
          </a:p>
        </p:txBody>
      </p:sp>
      <p:sp>
        <p:nvSpPr>
          <p:cNvPr id="4" name="Date Placeholder 3"/>
          <p:cNvSpPr>
            <a:spLocks noGrp="1"/>
          </p:cNvSpPr>
          <p:nvPr>
            <p:ph type="dt" sz="half" idx="11"/>
          </p:nvPr>
        </p:nvSpPr>
        <p:spPr bwMode="gray"/>
        <p:txBody>
          <a:bodyPr/>
          <a:lstStyle/>
          <a:p>
            <a:fld id="{00C3FEDD-2DA3-4289-9B1F-96211D1B5114}" type="datetime4">
              <a:rPr lang="en-US" smtClean="0"/>
              <a:t>November 2, 2022</a:t>
            </a:fld>
            <a:endParaRPr lang="en-US" dirty="0"/>
          </a:p>
        </p:txBody>
      </p:sp>
      <p:sp>
        <p:nvSpPr>
          <p:cNvPr id="5" name="Slide Number Placeholder 4"/>
          <p:cNvSpPr>
            <a:spLocks noGrp="1"/>
          </p:cNvSpPr>
          <p:nvPr>
            <p:ph type="sldNum" sz="quarter" idx="12"/>
          </p:nvPr>
        </p:nvSpPr>
        <p:spPr bwMode="gray"/>
        <p:txBody>
          <a:bodyPr/>
          <a:lstStyle/>
          <a:p>
            <a:r>
              <a:rPr lang="en-US" dirty="0"/>
              <a:t>Slide </a:t>
            </a:r>
            <a:fld id="{619F89D8-7AE3-494A-97F3-03D680869632}" type="slidenum">
              <a:rPr lang="en-US" smtClean="0"/>
              <a:pPr/>
              <a:t>‹#›</a:t>
            </a:fld>
            <a:endParaRPr lang="en-US" dirty="0"/>
          </a:p>
        </p:txBody>
      </p:sp>
      <p:sp>
        <p:nvSpPr>
          <p:cNvPr id="11" name="Content Placeholder 3"/>
          <p:cNvSpPr>
            <a:spLocks noGrp="1"/>
          </p:cNvSpPr>
          <p:nvPr>
            <p:ph sz="quarter" idx="23"/>
          </p:nvPr>
        </p:nvSpPr>
        <p:spPr bwMode="gray">
          <a:xfrm>
            <a:off x="333221" y="2402146"/>
            <a:ext cx="3642726" cy="35112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25"/>
          </p:nvPr>
        </p:nvSpPr>
        <p:spPr bwMode="gray">
          <a:xfrm>
            <a:off x="4271240" y="2402146"/>
            <a:ext cx="3642726" cy="35112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3"/>
          <p:cNvSpPr>
            <a:spLocks noGrp="1"/>
          </p:cNvSpPr>
          <p:nvPr>
            <p:ph sz="quarter" idx="27"/>
          </p:nvPr>
        </p:nvSpPr>
        <p:spPr bwMode="gray">
          <a:xfrm>
            <a:off x="8209258" y="2402146"/>
            <a:ext cx="3642726" cy="35112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7" name="Straight Connector 26"/>
          <p:cNvCxnSpPr/>
          <p:nvPr userDrawn="1"/>
        </p:nvCxnSpPr>
        <p:spPr bwMode="gray">
          <a:xfrm>
            <a:off x="4123593" y="2473348"/>
            <a:ext cx="0" cy="3440092"/>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userDrawn="1"/>
        </p:nvCxnSpPr>
        <p:spPr bwMode="gray">
          <a:xfrm>
            <a:off x="8061613" y="2473348"/>
            <a:ext cx="0" cy="3440092"/>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Subtitle 2"/>
          <p:cNvSpPr>
            <a:spLocks noGrp="1"/>
          </p:cNvSpPr>
          <p:nvPr>
            <p:ph type="subTitle" idx="13"/>
          </p:nvPr>
        </p:nvSpPr>
        <p:spPr bwMode="gray">
          <a:xfrm>
            <a:off x="332324" y="1085213"/>
            <a:ext cx="115193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37136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52: Image">
    <p:spTree>
      <p:nvGrpSpPr>
        <p:cNvPr id="1" name=""/>
        <p:cNvGrpSpPr/>
        <p:nvPr/>
      </p:nvGrpSpPr>
      <p:grpSpPr>
        <a:xfrm>
          <a:off x="0" y="0"/>
          <a:ext cx="0" cy="0"/>
          <a:chOff x="0" y="0"/>
          <a:chExt cx="0" cy="0"/>
        </a:xfrm>
      </p:grpSpPr>
      <p:sp>
        <p:nvSpPr>
          <p:cNvPr id="9" name="Bildplatzhalter 8"/>
          <p:cNvSpPr>
            <a:spLocks noGrp="1"/>
          </p:cNvSpPr>
          <p:nvPr>
            <p:ph type="pic" sz="quarter" idx="17"/>
          </p:nvPr>
        </p:nvSpPr>
        <p:spPr bwMode="gray">
          <a:xfrm>
            <a:off x="2" y="0"/>
            <a:ext cx="12190413" cy="6858000"/>
          </a:xfrm>
          <a:custGeom>
            <a:avLst/>
            <a:gdLst>
              <a:gd name="connsiteX0" fmla="*/ 334746 w 12192000"/>
              <a:gd name="connsiteY0" fmla="*/ 530044 h 6858000"/>
              <a:gd name="connsiteX1" fmla="*/ 334746 w 12192000"/>
              <a:gd name="connsiteY1" fmla="*/ 558844 h 6858000"/>
              <a:gd name="connsiteX2" fmla="*/ 561546 w 12192000"/>
              <a:gd name="connsiteY2" fmla="*/ 558844 h 6858000"/>
              <a:gd name="connsiteX3" fmla="*/ 561546 w 12192000"/>
              <a:gd name="connsiteY3" fmla="*/ 53004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34746" y="530044"/>
                </a:moveTo>
                <a:lnTo>
                  <a:pt x="334746" y="558844"/>
                </a:lnTo>
                <a:lnTo>
                  <a:pt x="561546" y="558844"/>
                </a:lnTo>
                <a:lnTo>
                  <a:pt x="561546" y="530044"/>
                </a:lnTo>
                <a:close/>
                <a:moveTo>
                  <a:pt x="0" y="0"/>
                </a:moveTo>
                <a:lnTo>
                  <a:pt x="12192000" y="0"/>
                </a:lnTo>
                <a:lnTo>
                  <a:pt x="12192000" y="6858000"/>
                </a:lnTo>
                <a:lnTo>
                  <a:pt x="0" y="6858000"/>
                </a:lnTo>
                <a:close/>
              </a:path>
            </a:pathLst>
          </a:custGeom>
        </p:spPr>
        <p:txBody>
          <a:bodyPr wrap="square">
            <a:noAutofit/>
          </a:bodyPr>
          <a:lstStyle/>
          <a:p>
            <a:r>
              <a:rPr lang="en-US"/>
              <a:t>Click icon to add picture</a:t>
            </a:r>
            <a:endParaRPr lang="en-US" dirty="0"/>
          </a:p>
        </p:txBody>
      </p:sp>
      <p:sp>
        <p:nvSpPr>
          <p:cNvPr id="2" name="Title 1"/>
          <p:cNvSpPr>
            <a:spLocks noGrp="1"/>
          </p:cNvSpPr>
          <p:nvPr>
            <p:ph type="title"/>
          </p:nvPr>
        </p:nvSpPr>
        <p:spPr bwMode="gray">
          <a:xfrm>
            <a:off x="332323" y="622788"/>
            <a:ext cx="11519398" cy="396000"/>
          </a:xfrm>
        </p:spPr>
        <p:txBody>
          <a:bodyPr/>
          <a:lstStyle>
            <a:lvl1pPr>
              <a:defRPr sz="1800"/>
            </a:lvl1pPr>
          </a:lstStyle>
          <a:p>
            <a:r>
              <a:rPr lang="en-US"/>
              <a:t>Click to edit Master title style</a:t>
            </a:r>
            <a:endParaRPr lang="en-US" dirty="0"/>
          </a:p>
        </p:txBody>
      </p:sp>
      <p:sp>
        <p:nvSpPr>
          <p:cNvPr id="4" name="Date Placeholder 3"/>
          <p:cNvSpPr>
            <a:spLocks noGrp="1"/>
          </p:cNvSpPr>
          <p:nvPr>
            <p:ph type="dt" sz="half" idx="14"/>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A1F808C0-290B-4263-8A52-B569B4875133}" type="datetime4">
              <a:rPr lang="en-US" smtClean="0"/>
              <a:pPr/>
              <a:t>November 2, 2022</a:t>
            </a:fld>
            <a:endParaRPr lang="en-US" dirty="0"/>
          </a:p>
        </p:txBody>
      </p:sp>
      <p:sp>
        <p:nvSpPr>
          <p:cNvPr id="5" name="Footer Placeholder 4"/>
          <p:cNvSpPr>
            <a:spLocks noGrp="1"/>
          </p:cNvSpPr>
          <p:nvPr>
            <p:ph type="ftr" sz="quarter" idx="15"/>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dirty="0"/>
          </a:p>
        </p:txBody>
      </p:sp>
      <p:sp>
        <p:nvSpPr>
          <p:cNvPr id="6" name="Slide Number Placeholder 5"/>
          <p:cNvSpPr>
            <a:spLocks noGrp="1"/>
          </p:cNvSpPr>
          <p:nvPr>
            <p:ph type="sldNum" sz="quarter" idx="16"/>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dirty="0"/>
              <a:t>Slide </a:t>
            </a:r>
            <a:fld id="{619F89D8-7AE3-494A-97F3-03D680869632}" type="slidenum">
              <a:rPr lang="en-US" smtClean="0"/>
              <a:pPr/>
              <a:t>‹#›</a:t>
            </a:fld>
            <a:endParaRPr lang="en-US" dirty="0"/>
          </a:p>
        </p:txBody>
      </p:sp>
      <p:sp>
        <p:nvSpPr>
          <p:cNvPr id="13" name="Rectangle 12"/>
          <p:cNvSpPr/>
          <p:nvPr userDrawn="1"/>
        </p:nvSpPr>
        <p:spPr bwMode="gray">
          <a:xfrm>
            <a:off x="242183" y="447781"/>
            <a:ext cx="550899"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800" b="1" dirty="0">
                <a:solidFill>
                  <a:srgbClr val="FF0000"/>
                </a:solidFill>
              </a:rPr>
              <a:t>—</a:t>
            </a:r>
            <a:endParaRPr lang="en-US" sz="1800" b="1" dirty="0" err="1">
              <a:solidFill>
                <a:srgbClr val="FF0000"/>
              </a:solidFill>
            </a:endParaRPr>
          </a:p>
        </p:txBody>
      </p:sp>
    </p:spTree>
    <p:extLst>
      <p:ext uri="{BB962C8B-B14F-4D97-AF65-F5344CB8AC3E}">
        <p14:creationId xmlns:p14="http://schemas.microsoft.com/office/powerpoint/2010/main" val="23612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3: 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endParaRPr lang="en-US" dirty="0"/>
          </a:p>
        </p:txBody>
      </p:sp>
      <p:sp>
        <p:nvSpPr>
          <p:cNvPr id="4" name="Date Placeholder 3"/>
          <p:cNvSpPr>
            <a:spLocks noGrp="1"/>
          </p:cNvSpPr>
          <p:nvPr>
            <p:ph type="dt" sz="half" idx="14"/>
          </p:nvPr>
        </p:nvSpPr>
        <p:spPr bwMode="gray"/>
        <p:txBody>
          <a:bodyPr/>
          <a:lstStyle/>
          <a:p>
            <a:fld id="{A1F808C0-290B-4263-8A52-B569B4875133}" type="datetime4">
              <a:rPr lang="en-US" smtClean="0"/>
              <a:t>November 2, 2022</a:t>
            </a:fld>
            <a:endParaRPr lang="en-US" dirty="0"/>
          </a:p>
        </p:txBody>
      </p:sp>
      <p:sp>
        <p:nvSpPr>
          <p:cNvPr id="5" name="Footer Placeholder 4"/>
          <p:cNvSpPr>
            <a:spLocks noGrp="1"/>
          </p:cNvSpPr>
          <p:nvPr>
            <p:ph type="ftr" sz="quarter" idx="15"/>
          </p:nvPr>
        </p:nvSpPr>
        <p:spPr bwMode="gray"/>
        <p:txBody>
          <a:bodyPr/>
          <a:lstStyle/>
          <a:p>
            <a:pPr lvl="8"/>
            <a:endParaRPr lang="en-US" dirty="0"/>
          </a:p>
        </p:txBody>
      </p:sp>
      <p:sp>
        <p:nvSpPr>
          <p:cNvPr id="6" name="Slide Number Placeholder 5"/>
          <p:cNvSpPr>
            <a:spLocks noGrp="1"/>
          </p:cNvSpPr>
          <p:nvPr>
            <p:ph type="sldNum" sz="quarter" idx="16"/>
          </p:nvPr>
        </p:nvSpPr>
        <p:spPr bwMode="gray"/>
        <p:txBody>
          <a:bodyPr/>
          <a:lstStyle/>
          <a:p>
            <a:r>
              <a:rPr lang="en-US" dirty="0"/>
              <a:t>Slide </a:t>
            </a:r>
            <a:fld id="{619F89D8-7AE3-494A-97F3-03D680869632}" type="slidenum">
              <a:rPr lang="en-US" smtClean="0"/>
              <a:pPr/>
              <a:t>‹#›</a:t>
            </a:fld>
            <a:endParaRPr lang="en-US" dirty="0"/>
          </a:p>
        </p:txBody>
      </p:sp>
      <p:sp>
        <p:nvSpPr>
          <p:cNvPr id="18" name="Subtitle 2"/>
          <p:cNvSpPr>
            <a:spLocks noGrp="1"/>
          </p:cNvSpPr>
          <p:nvPr>
            <p:ph type="subTitle" idx="13"/>
          </p:nvPr>
        </p:nvSpPr>
        <p:spPr bwMode="gray">
          <a:xfrm>
            <a:off x="332324" y="1085213"/>
            <a:ext cx="115193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val="212435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54: Final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dirty="0"/>
          </a:p>
        </p:txBody>
      </p:sp>
      <p:sp>
        <p:nvSpPr>
          <p:cNvPr id="4" name="Date Placeholder 3"/>
          <p:cNvSpPr>
            <a:spLocks noGrp="1"/>
          </p:cNvSpPr>
          <p:nvPr>
            <p:ph type="dt" sz="half"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70479A72-920A-415B-8469-E7772A79C549}" type="datetime4">
              <a:rPr lang="en-US" smtClean="0"/>
              <a:t>November 2, 2022</a:t>
            </a:fld>
            <a:endParaRPr lang="en-US" dirty="0"/>
          </a:p>
        </p:txBody>
      </p:sp>
      <p:sp>
        <p:nvSpPr>
          <p:cNvPr id="5" name="Slide Number Placeholder 4"/>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dirty="0"/>
              <a:t>Slide </a:t>
            </a:r>
            <a:fld id="{619F89D8-7AE3-494A-97F3-03D680869632}" type="slidenum">
              <a:rPr lang="en-US" smtClean="0"/>
              <a:pPr/>
              <a:t>‹#›</a:t>
            </a:fld>
            <a:endParaRPr lang="en-US" dirty="0"/>
          </a:p>
        </p:txBody>
      </p:sp>
      <p:pic>
        <p:nvPicPr>
          <p:cNvPr id="7" name="Picture 1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7037" y="2793574"/>
            <a:ext cx="3296347" cy="1264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56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06_Closing slid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67675" y="4430714"/>
            <a:ext cx="3838501" cy="1492516"/>
          </a:xfrm>
          <a:prstGeom prst="rect">
            <a:avLst/>
          </a:prstGeom>
        </p:spPr>
      </p:pic>
      <p:sp>
        <p:nvSpPr>
          <p:cNvPr id="9" name="Rectangle 8"/>
          <p:cNvSpPr/>
          <p:nvPr userDrawn="1"/>
        </p:nvSpPr>
        <p:spPr bwMode="gray">
          <a:xfrm>
            <a:off x="279400" y="459581"/>
            <a:ext cx="820800" cy="97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de-DE" dirty="0"/>
          </a:p>
        </p:txBody>
      </p:sp>
      <p:sp>
        <p:nvSpPr>
          <p:cNvPr id="4" name="Date Placeholder 3"/>
          <p:cNvSpPr>
            <a:spLocks noGrp="1"/>
          </p:cNvSpPr>
          <p:nvPr>
            <p:ph type="dt" sz="half"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1A2D5558-364E-49CF-BD1C-98EA466A7C24}" type="datetime4">
              <a:rPr lang="en-US" smtClean="0"/>
              <a:t>November 2, 2022</a:t>
            </a:fld>
            <a:endParaRPr lang="en-US" dirty="0"/>
          </a:p>
        </p:txBody>
      </p:sp>
      <p:sp>
        <p:nvSpPr>
          <p:cNvPr id="5" name="Slide Number Placeholder 4"/>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dirty="0"/>
              <a:t>Slide </a:t>
            </a:r>
            <a:fld id="{619F89D8-7AE3-494A-97F3-03D680869632}" type="slidenum">
              <a:rPr lang="en-US" smtClean="0"/>
              <a:pPr/>
              <a:t>‹#›</a:t>
            </a:fld>
            <a:endParaRPr lang="en-US" dirty="0"/>
          </a:p>
        </p:txBody>
      </p:sp>
    </p:spTree>
    <p:extLst>
      <p:ext uri="{BB962C8B-B14F-4D97-AF65-F5344CB8AC3E}">
        <p14:creationId xmlns:p14="http://schemas.microsoft.com/office/powerpoint/2010/main" val="279479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1_4: Title Slide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72B866-06E8-49CD-BD1C-D3883B1F1732}"/>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l="-7955" r="7955"/>
          <a:stretch/>
        </p:blipFill>
        <p:spPr>
          <a:xfrm>
            <a:off x="0" y="0"/>
            <a:ext cx="12190413" cy="6858000"/>
          </a:xfrm>
          <a:prstGeom prst="rect">
            <a:avLst/>
          </a:prstGeom>
        </p:spPr>
      </p:pic>
      <p:sp>
        <p:nvSpPr>
          <p:cNvPr id="10" name="Text Placeholder 17"/>
          <p:cNvSpPr>
            <a:spLocks noGrp="1"/>
          </p:cNvSpPr>
          <p:nvPr>
            <p:ph type="body" sz="quarter" idx="13"/>
          </p:nvPr>
        </p:nvSpPr>
        <p:spPr bwMode="gray">
          <a:xfrm>
            <a:off x="340475" y="5000633"/>
            <a:ext cx="10111621"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ctrTitle"/>
          </p:nvPr>
        </p:nvSpPr>
        <p:spPr bwMode="gray">
          <a:xfrm>
            <a:off x="340475" y="5205567"/>
            <a:ext cx="10110832" cy="504001"/>
          </a:xfrm>
        </p:spPr>
        <p:txBody>
          <a:bodyPr lIns="0" tIns="0" rIns="0" bIns="0" anchor="b"/>
          <a:lstStyle>
            <a:lvl1pPr>
              <a:defRPr sz="3200"/>
            </a:lvl1pPr>
          </a:lstStyle>
          <a:p>
            <a:r>
              <a:rPr lang="en-US"/>
              <a:t>Click to edit Master title style</a:t>
            </a:r>
          </a:p>
        </p:txBody>
      </p:sp>
      <p:sp>
        <p:nvSpPr>
          <p:cNvPr id="12" name="Subtitle 2"/>
          <p:cNvSpPr>
            <a:spLocks noGrp="1"/>
          </p:cNvSpPr>
          <p:nvPr>
            <p:ph type="subTitle" idx="1"/>
          </p:nvPr>
        </p:nvSpPr>
        <p:spPr bwMode="gray">
          <a:xfrm>
            <a:off x="340475" y="5751515"/>
            <a:ext cx="10110831"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13" name="Text Placeholder 19"/>
          <p:cNvSpPr>
            <a:spLocks noGrp="1"/>
          </p:cNvSpPr>
          <p:nvPr>
            <p:ph type="body" sz="quarter" idx="14"/>
          </p:nvPr>
        </p:nvSpPr>
        <p:spPr bwMode="gray">
          <a:xfrm>
            <a:off x="340475" y="6109996"/>
            <a:ext cx="10111621"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p:cNvSpPr/>
          <p:nvPr userDrawn="1"/>
        </p:nvSpPr>
        <p:spPr bwMode="gray">
          <a:xfrm>
            <a:off x="249325" y="4828013"/>
            <a:ext cx="550899"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a:solidFill>
                  <a:schemeClr val="bg2"/>
                </a:solidFill>
              </a:rPr>
              <a:t>—</a:t>
            </a:r>
            <a:endParaRPr lang="en-US" sz="3200" b="1" err="1">
              <a:solidFill>
                <a:schemeClr val="bg2"/>
              </a:solidFill>
            </a:endParaRPr>
          </a:p>
        </p:txBody>
      </p:sp>
      <p:pic>
        <p:nvPicPr>
          <p:cNvPr id="14" name="Picture 19"/>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0978214" y="6160150"/>
            <a:ext cx="873507" cy="33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680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529" y="-297"/>
            <a:ext cx="12191470" cy="6858594"/>
          </a:xfrm>
          <a:prstGeom prst="rect">
            <a:avLst/>
          </a:prstGeom>
        </p:spPr>
      </p:pic>
      <p:sp>
        <p:nvSpPr>
          <p:cNvPr id="18" name="Text Placeholder 17"/>
          <p:cNvSpPr>
            <a:spLocks noGrp="1"/>
          </p:cNvSpPr>
          <p:nvPr>
            <p:ph type="body" sz="quarter" idx="13"/>
          </p:nvPr>
        </p:nvSpPr>
        <p:spPr bwMode="gray">
          <a:xfrm>
            <a:off x="340475" y="5000633"/>
            <a:ext cx="10111621"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ctrTitle"/>
          </p:nvPr>
        </p:nvSpPr>
        <p:spPr bwMode="gray">
          <a:xfrm>
            <a:off x="340475" y="5205567"/>
            <a:ext cx="10110832" cy="504000"/>
          </a:xfrm>
        </p:spPr>
        <p:txBody>
          <a:bodyPr lIns="0" tIns="0" rIns="0" bIns="0"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bwMode="gray">
          <a:xfrm>
            <a:off x="340476" y="5751515"/>
            <a:ext cx="10110831"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20" name="Text Placeholder 19"/>
          <p:cNvSpPr>
            <a:spLocks noGrp="1"/>
          </p:cNvSpPr>
          <p:nvPr>
            <p:ph type="body" sz="quarter" idx="14"/>
          </p:nvPr>
        </p:nvSpPr>
        <p:spPr bwMode="gray">
          <a:xfrm>
            <a:off x="340475" y="6109996"/>
            <a:ext cx="10111621"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bwMode="gray">
          <a:xfrm>
            <a:off x="249325" y="4828013"/>
            <a:ext cx="550899"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pic>
        <p:nvPicPr>
          <p:cNvPr id="10" name="Picture 1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78214" y="6160150"/>
            <a:ext cx="873507" cy="33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20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 Title Slide 3">
    <p:spTree>
      <p:nvGrpSpPr>
        <p:cNvPr id="1" name=""/>
        <p:cNvGrpSpPr/>
        <p:nvPr/>
      </p:nvGrpSpPr>
      <p:grpSpPr>
        <a:xfrm>
          <a:off x="0" y="0"/>
          <a:ext cx="0" cy="0"/>
          <a:chOff x="0" y="0"/>
          <a:chExt cx="0" cy="0"/>
        </a:xfrm>
      </p:grpSpPr>
      <p:pic>
        <p:nvPicPr>
          <p:cNvPr id="41" name="Picture Placeholder 10"/>
          <p:cNvPicPr>
            <a:picLocks noChangeAspect="1"/>
          </p:cNvPicPr>
          <p:nvPr userDrawn="1"/>
        </p:nvPicPr>
        <p:blipFill rotWithShape="1">
          <a:blip r:embed="rId2"/>
          <a:srcRect t="21637" b="21637"/>
          <a:stretch/>
        </p:blipFill>
        <p:spPr bwMode="gray">
          <a:xfrm>
            <a:off x="2" y="0"/>
            <a:ext cx="12190413" cy="4610100"/>
          </a:xfrm>
          <a:prstGeom prst="rect">
            <a:avLst/>
          </a:prstGeom>
        </p:spPr>
      </p:pic>
      <p:sp>
        <p:nvSpPr>
          <p:cNvPr id="22" name="Text Placeholder 5"/>
          <p:cNvSpPr>
            <a:spLocks noGrp="1"/>
          </p:cNvSpPr>
          <p:nvPr>
            <p:ph type="body" sz="quarter" idx="16"/>
          </p:nvPr>
        </p:nvSpPr>
        <p:spPr bwMode="gray">
          <a:xfrm>
            <a:off x="335713" y="365752"/>
            <a:ext cx="1528743"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7"/>
          <p:cNvSpPr>
            <a:spLocks noGrp="1"/>
          </p:cNvSpPr>
          <p:nvPr>
            <p:ph type="body" sz="quarter" idx="13"/>
          </p:nvPr>
        </p:nvSpPr>
        <p:spPr bwMode="gray">
          <a:xfrm>
            <a:off x="340475" y="5000633"/>
            <a:ext cx="10111621"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ctrTitle"/>
          </p:nvPr>
        </p:nvSpPr>
        <p:spPr bwMode="gray">
          <a:xfrm>
            <a:off x="340475" y="5205567"/>
            <a:ext cx="10110832" cy="504001"/>
          </a:xfrm>
        </p:spPr>
        <p:txBody>
          <a:bodyPr lIns="0" tIns="0" rIns="0" bIns="0" anchor="b"/>
          <a:lstStyle>
            <a:lvl1pPr>
              <a:defRPr sz="3200"/>
            </a:lvl1pPr>
          </a:lstStyle>
          <a:p>
            <a:r>
              <a:rPr lang="en-US"/>
              <a:t>Click to edit Master title style</a:t>
            </a:r>
            <a:endParaRPr lang="en-US" dirty="0"/>
          </a:p>
        </p:txBody>
      </p:sp>
      <p:sp>
        <p:nvSpPr>
          <p:cNvPr id="12" name="Subtitle 2"/>
          <p:cNvSpPr>
            <a:spLocks noGrp="1"/>
          </p:cNvSpPr>
          <p:nvPr>
            <p:ph type="subTitle" idx="1"/>
          </p:nvPr>
        </p:nvSpPr>
        <p:spPr bwMode="gray">
          <a:xfrm>
            <a:off x="340475" y="5751515"/>
            <a:ext cx="10110831"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3" name="Text Placeholder 19"/>
          <p:cNvSpPr>
            <a:spLocks noGrp="1"/>
          </p:cNvSpPr>
          <p:nvPr>
            <p:ph type="body" sz="quarter" idx="14"/>
          </p:nvPr>
        </p:nvSpPr>
        <p:spPr bwMode="gray">
          <a:xfrm>
            <a:off x="340475" y="6109996"/>
            <a:ext cx="10111621"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8"/>
          <p:cNvSpPr/>
          <p:nvPr userDrawn="1"/>
        </p:nvSpPr>
        <p:spPr bwMode="gray">
          <a:xfrm>
            <a:off x="249325" y="4828013"/>
            <a:ext cx="550899"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pic>
        <p:nvPicPr>
          <p:cNvPr id="14" name="Picture 1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78214" y="6160150"/>
            <a:ext cx="873507" cy="33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4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 Title Slide 4">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bwMode="gray">
          <a:xfrm>
            <a:off x="2" y="0"/>
            <a:ext cx="12190413" cy="4610100"/>
          </a:xfrm>
        </p:spPr>
        <p:txBody>
          <a:bodyPr/>
          <a:lstStyle/>
          <a:p>
            <a:r>
              <a:rPr lang="en-US"/>
              <a:t>Click icon to add picture</a:t>
            </a:r>
          </a:p>
        </p:txBody>
      </p:sp>
      <p:sp>
        <p:nvSpPr>
          <p:cNvPr id="22" name="Text Placeholder 5"/>
          <p:cNvSpPr>
            <a:spLocks noGrp="1"/>
          </p:cNvSpPr>
          <p:nvPr>
            <p:ph type="body" sz="quarter" idx="16"/>
          </p:nvPr>
        </p:nvSpPr>
        <p:spPr bwMode="gray">
          <a:xfrm>
            <a:off x="334919" y="365752"/>
            <a:ext cx="1528743"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7"/>
          <p:cNvSpPr>
            <a:spLocks noGrp="1"/>
          </p:cNvSpPr>
          <p:nvPr>
            <p:ph type="body" sz="quarter" idx="13"/>
          </p:nvPr>
        </p:nvSpPr>
        <p:spPr bwMode="gray">
          <a:xfrm>
            <a:off x="340475" y="5000633"/>
            <a:ext cx="10111621"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ctrTitle"/>
          </p:nvPr>
        </p:nvSpPr>
        <p:spPr bwMode="gray">
          <a:xfrm>
            <a:off x="340475" y="5205567"/>
            <a:ext cx="10110832" cy="504001"/>
          </a:xfrm>
        </p:spPr>
        <p:txBody>
          <a:bodyPr lIns="0" tIns="0" rIns="0" bIns="0" anchor="b"/>
          <a:lstStyle>
            <a:lvl1pPr>
              <a:defRPr sz="3200"/>
            </a:lvl1pPr>
          </a:lstStyle>
          <a:p>
            <a:r>
              <a:rPr lang="en-US"/>
              <a:t>Click to edit Master title style</a:t>
            </a:r>
            <a:endParaRPr lang="en-US" dirty="0"/>
          </a:p>
        </p:txBody>
      </p:sp>
      <p:sp>
        <p:nvSpPr>
          <p:cNvPr id="12" name="Subtitle 2"/>
          <p:cNvSpPr>
            <a:spLocks noGrp="1"/>
          </p:cNvSpPr>
          <p:nvPr>
            <p:ph type="subTitle" idx="1"/>
          </p:nvPr>
        </p:nvSpPr>
        <p:spPr bwMode="gray">
          <a:xfrm>
            <a:off x="340475" y="5751515"/>
            <a:ext cx="10110831"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endParaRPr lang="en-US" dirty="0"/>
          </a:p>
        </p:txBody>
      </p:sp>
      <p:sp>
        <p:nvSpPr>
          <p:cNvPr id="13" name="Text Placeholder 19"/>
          <p:cNvSpPr>
            <a:spLocks noGrp="1"/>
          </p:cNvSpPr>
          <p:nvPr>
            <p:ph type="body" sz="quarter" idx="14"/>
          </p:nvPr>
        </p:nvSpPr>
        <p:spPr bwMode="gray">
          <a:xfrm>
            <a:off x="340475" y="6109996"/>
            <a:ext cx="10111621"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p:cNvSpPr/>
          <p:nvPr userDrawn="1"/>
        </p:nvSpPr>
        <p:spPr bwMode="gray">
          <a:xfrm>
            <a:off x="249325" y="4828013"/>
            <a:ext cx="550899"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dirty="0">
                <a:solidFill>
                  <a:schemeClr val="bg2"/>
                </a:solidFill>
              </a:rPr>
              <a:t>—</a:t>
            </a:r>
            <a:endParaRPr lang="en-US" sz="3200" b="1" dirty="0" err="1">
              <a:solidFill>
                <a:schemeClr val="bg2"/>
              </a:solidFill>
            </a:endParaRPr>
          </a:p>
        </p:txBody>
      </p:sp>
      <p:pic>
        <p:nvPicPr>
          <p:cNvPr id="14" name="Picture 1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8214" y="6160150"/>
            <a:ext cx="873507" cy="33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61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slideLayout" Target="../slideLayouts/slideLayout32.xml"/><Relationship Id="rId39" Type="http://schemas.openxmlformats.org/officeDocument/2006/relationships/slideLayout" Target="../slideLayouts/slideLayout45.xml"/><Relationship Id="rId21" Type="http://schemas.openxmlformats.org/officeDocument/2006/relationships/slideLayout" Target="../slideLayouts/slideLayout27.xml"/><Relationship Id="rId34" Type="http://schemas.openxmlformats.org/officeDocument/2006/relationships/slideLayout" Target="../slideLayouts/slideLayout40.xml"/><Relationship Id="rId42" Type="http://schemas.openxmlformats.org/officeDocument/2006/relationships/slideLayout" Target="../slideLayouts/slideLayout48.xml"/><Relationship Id="rId47" Type="http://schemas.openxmlformats.org/officeDocument/2006/relationships/slideLayout" Target="../slideLayouts/slideLayout53.xml"/><Relationship Id="rId50" Type="http://schemas.openxmlformats.org/officeDocument/2006/relationships/slideLayout" Target="../slideLayouts/slideLayout56.xml"/><Relationship Id="rId55" Type="http://schemas.openxmlformats.org/officeDocument/2006/relationships/theme" Target="../theme/theme2.xml"/><Relationship Id="rId7" Type="http://schemas.openxmlformats.org/officeDocument/2006/relationships/slideLayout" Target="../slideLayouts/slideLayout1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9" Type="http://schemas.openxmlformats.org/officeDocument/2006/relationships/slideLayout" Target="../slideLayouts/slideLayout35.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32" Type="http://schemas.openxmlformats.org/officeDocument/2006/relationships/slideLayout" Target="../slideLayouts/slideLayout38.xml"/><Relationship Id="rId37" Type="http://schemas.openxmlformats.org/officeDocument/2006/relationships/slideLayout" Target="../slideLayouts/slideLayout43.xml"/><Relationship Id="rId40" Type="http://schemas.openxmlformats.org/officeDocument/2006/relationships/slideLayout" Target="../slideLayouts/slideLayout46.xml"/><Relationship Id="rId45" Type="http://schemas.openxmlformats.org/officeDocument/2006/relationships/slideLayout" Target="../slideLayouts/slideLayout51.xml"/><Relationship Id="rId53" Type="http://schemas.openxmlformats.org/officeDocument/2006/relationships/slideLayout" Target="../slideLayouts/slideLayout59.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31" Type="http://schemas.openxmlformats.org/officeDocument/2006/relationships/slideLayout" Target="../slideLayouts/slideLayout37.xml"/><Relationship Id="rId44" Type="http://schemas.openxmlformats.org/officeDocument/2006/relationships/slideLayout" Target="../slideLayouts/slideLayout50.xml"/><Relationship Id="rId52" Type="http://schemas.openxmlformats.org/officeDocument/2006/relationships/slideLayout" Target="../slideLayouts/slideLayout58.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slideLayout" Target="../slideLayouts/slideLayout33.xml"/><Relationship Id="rId30" Type="http://schemas.openxmlformats.org/officeDocument/2006/relationships/slideLayout" Target="../slideLayouts/slideLayout36.xml"/><Relationship Id="rId35" Type="http://schemas.openxmlformats.org/officeDocument/2006/relationships/slideLayout" Target="../slideLayouts/slideLayout41.xml"/><Relationship Id="rId43" Type="http://schemas.openxmlformats.org/officeDocument/2006/relationships/slideLayout" Target="../slideLayouts/slideLayout49.xml"/><Relationship Id="rId48" Type="http://schemas.openxmlformats.org/officeDocument/2006/relationships/slideLayout" Target="../slideLayouts/slideLayout54.xml"/><Relationship Id="rId56" Type="http://schemas.openxmlformats.org/officeDocument/2006/relationships/image" Target="../media/image3.png"/><Relationship Id="rId8" Type="http://schemas.openxmlformats.org/officeDocument/2006/relationships/slideLayout" Target="../slideLayouts/slideLayout14.xml"/><Relationship Id="rId51" Type="http://schemas.openxmlformats.org/officeDocument/2006/relationships/slideLayout" Target="../slideLayouts/slideLayout57.xml"/><Relationship Id="rId3" Type="http://schemas.openxmlformats.org/officeDocument/2006/relationships/slideLayout" Target="../slideLayouts/slideLayout9.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33" Type="http://schemas.openxmlformats.org/officeDocument/2006/relationships/slideLayout" Target="../slideLayouts/slideLayout39.xml"/><Relationship Id="rId38" Type="http://schemas.openxmlformats.org/officeDocument/2006/relationships/slideLayout" Target="../slideLayouts/slideLayout44.xml"/><Relationship Id="rId46" Type="http://schemas.openxmlformats.org/officeDocument/2006/relationships/slideLayout" Target="../slideLayouts/slideLayout52.xml"/><Relationship Id="rId20" Type="http://schemas.openxmlformats.org/officeDocument/2006/relationships/slideLayout" Target="../slideLayouts/slideLayout26.xml"/><Relationship Id="rId41" Type="http://schemas.openxmlformats.org/officeDocument/2006/relationships/slideLayout" Target="../slideLayouts/slideLayout47.xml"/><Relationship Id="rId54" Type="http://schemas.openxmlformats.org/officeDocument/2006/relationships/slideLayout" Target="../slideLayouts/slideLayout60.xml"/><Relationship Id="rId1" Type="http://schemas.openxmlformats.org/officeDocument/2006/relationships/slideLayout" Target="../slideLayouts/slideLayout7.xml"/><Relationship Id="rId6" Type="http://schemas.openxmlformats.org/officeDocument/2006/relationships/slideLayout" Target="../slideLayouts/slideLayout12.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slideLayout" Target="../slideLayouts/slideLayout34.xml"/><Relationship Id="rId36" Type="http://schemas.openxmlformats.org/officeDocument/2006/relationships/slideLayout" Target="../slideLayouts/slideLayout42.xml"/><Relationship Id="rId4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 name="Picture 29"/>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11403849" y="6397296"/>
            <a:ext cx="504523" cy="195001"/>
          </a:xfrm>
          <a:prstGeom prst="rect">
            <a:avLst/>
          </a:prstGeom>
        </p:spPr>
      </p:pic>
      <p:sp>
        <p:nvSpPr>
          <p:cNvPr id="5" name="Footer Placeholder 4"/>
          <p:cNvSpPr>
            <a:spLocks noGrp="1"/>
          </p:cNvSpPr>
          <p:nvPr>
            <p:ph type="ftr" sz="quarter" idx="3"/>
          </p:nvPr>
        </p:nvSpPr>
        <p:spPr bwMode="gray">
          <a:xfrm>
            <a:off x="2440941" y="6207919"/>
            <a:ext cx="8599905" cy="590550"/>
          </a:xfrm>
          <a:prstGeom prst="rect">
            <a:avLst/>
          </a:prstGeom>
        </p:spPr>
        <p:txBody>
          <a:bodyPr vert="horz" lIns="0" tIns="0" rIns="0" bIns="0" rtlCol="0" anchor="ctr">
            <a:noAutofit/>
          </a:bodyPr>
          <a:lstStyle>
            <a:lvl1pPr algn="l">
              <a:defRPr sz="1000">
                <a:solidFill>
                  <a:schemeClr val="tx1">
                    <a:tint val="75000"/>
                  </a:schemeClr>
                </a:solidFill>
              </a:defRPr>
            </a:lvl1pPr>
            <a:lvl2pPr marL="0" indent="0">
              <a:defRPr sz="1000">
                <a:solidFill>
                  <a:schemeClr val="accent4"/>
                </a:solidFill>
              </a:defRPr>
            </a:lvl2pPr>
            <a:lvl3pPr marL="0" indent="0">
              <a:defRPr sz="1000">
                <a:solidFill>
                  <a:schemeClr val="accent4"/>
                </a:solidFill>
              </a:defRPr>
            </a:lvl3pPr>
            <a:lvl4pPr marL="0" indent="0">
              <a:defRPr sz="1000">
                <a:solidFill>
                  <a:schemeClr val="accent4"/>
                </a:solidFill>
              </a:defRPr>
            </a:lvl4pPr>
            <a:lvl5pPr marL="0" indent="0">
              <a:defRPr sz="1000">
                <a:solidFill>
                  <a:schemeClr val="accent4"/>
                </a:solidFill>
              </a:defRPr>
            </a:lvl5pPr>
            <a:lvl6pPr marL="0" indent="0">
              <a:defRPr sz="1000">
                <a:solidFill>
                  <a:schemeClr val="accent4"/>
                </a:solidFill>
              </a:defRPr>
            </a:lvl6pPr>
            <a:lvl7pPr marL="0" indent="0">
              <a:defRPr sz="1000">
                <a:solidFill>
                  <a:schemeClr val="accent4"/>
                </a:solidFill>
              </a:defRPr>
            </a:lvl7pPr>
            <a:lvl8pPr marL="0" indent="0">
              <a:defRPr sz="1000">
                <a:solidFill>
                  <a:schemeClr val="accent4"/>
                </a:solidFill>
              </a:defRPr>
            </a:lvl8pPr>
            <a:lvl9pPr marL="0" indent="0">
              <a:defRPr sz="1000">
                <a:solidFill>
                  <a:schemeClr val="accent4"/>
                </a:solidFill>
              </a:defRPr>
            </a:lvl9pPr>
          </a:lstStyle>
          <a:p>
            <a:pPr lvl="8"/>
            <a:endParaRPr lang="de-DE" dirty="0"/>
          </a:p>
        </p:txBody>
      </p:sp>
      <p:sp>
        <p:nvSpPr>
          <p:cNvPr id="4" name="Date Placeholder 3"/>
          <p:cNvSpPr>
            <a:spLocks noGrp="1"/>
          </p:cNvSpPr>
          <p:nvPr>
            <p:ph type="dt" sz="half" idx="2"/>
          </p:nvPr>
        </p:nvSpPr>
        <p:spPr bwMode="gray">
          <a:xfrm>
            <a:off x="273808" y="6489341"/>
            <a:ext cx="1162800" cy="118192"/>
          </a:xfrm>
          <a:prstGeom prst="rect">
            <a:avLst/>
          </a:prstGeom>
        </p:spPr>
        <p:txBody>
          <a:bodyPr vert="horz" lIns="0" tIns="0" rIns="0" bIns="0" rtlCol="0" anchor="ctr">
            <a:noAutofit/>
          </a:bodyPr>
          <a:lstStyle>
            <a:lvl1pPr algn="l">
              <a:defRPr sz="1000">
                <a:solidFill>
                  <a:schemeClr val="accent4"/>
                </a:solidFill>
              </a:defRPr>
            </a:lvl1pPr>
            <a:lvl2pPr marL="0" indent="0">
              <a:defRPr sz="1000">
                <a:solidFill>
                  <a:schemeClr val="accent4"/>
                </a:solidFill>
              </a:defRPr>
            </a:lvl2pPr>
            <a:lvl3pPr marL="0" indent="0">
              <a:defRPr sz="1000">
                <a:solidFill>
                  <a:schemeClr val="accent4"/>
                </a:solidFill>
              </a:defRPr>
            </a:lvl3pPr>
            <a:lvl4pPr marL="0" indent="0">
              <a:defRPr sz="1000">
                <a:solidFill>
                  <a:schemeClr val="accent4"/>
                </a:solidFill>
              </a:defRPr>
            </a:lvl4pPr>
            <a:lvl5pPr marL="0" indent="0">
              <a:defRPr sz="1000">
                <a:solidFill>
                  <a:schemeClr val="accent4"/>
                </a:solidFill>
              </a:defRPr>
            </a:lvl5pPr>
            <a:lvl6pPr marL="0" indent="0">
              <a:defRPr sz="1000">
                <a:solidFill>
                  <a:schemeClr val="accent4"/>
                </a:solidFill>
              </a:defRPr>
            </a:lvl6pPr>
            <a:lvl7pPr marL="0" indent="0">
              <a:defRPr sz="1000">
                <a:solidFill>
                  <a:schemeClr val="accent4"/>
                </a:solidFill>
              </a:defRPr>
            </a:lvl7pPr>
            <a:lvl8pPr marL="0" indent="0">
              <a:defRPr sz="1000">
                <a:solidFill>
                  <a:schemeClr val="accent4"/>
                </a:solidFill>
              </a:defRPr>
            </a:lvl8pPr>
            <a:lvl9pPr marL="0" indent="0">
              <a:defRPr sz="1000">
                <a:solidFill>
                  <a:schemeClr val="accent4"/>
                </a:solidFill>
              </a:defRPr>
            </a:lvl9pPr>
          </a:lstStyle>
          <a:p>
            <a:fld id="{CD1A06C5-A2CA-46BC-B3AE-AF5C4D0BE255}" type="datetime4">
              <a:rPr lang="en-US" smtClean="0"/>
              <a:t>November 2, 2022</a:t>
            </a:fld>
            <a:endParaRPr lang="en-US" dirty="0"/>
          </a:p>
        </p:txBody>
      </p:sp>
      <p:sp>
        <p:nvSpPr>
          <p:cNvPr id="3" name="Text Placeholder 2"/>
          <p:cNvSpPr>
            <a:spLocks noGrp="1"/>
          </p:cNvSpPr>
          <p:nvPr>
            <p:ph type="body" idx="1"/>
          </p:nvPr>
        </p:nvSpPr>
        <p:spPr bwMode="gray">
          <a:xfrm>
            <a:off x="277019" y="1816571"/>
            <a:ext cx="11629133" cy="4096800"/>
          </a:xfrm>
          <a:prstGeom prst="rect">
            <a:avLst/>
          </a:prstGeom>
        </p:spPr>
        <p:txBody>
          <a:bodyPr vert="horz" lIns="72000" tIns="72000" rIns="72000" bIns="72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bwMode="gray">
          <a:xfrm>
            <a:off x="279400" y="622789"/>
            <a:ext cx="11626834" cy="410899"/>
          </a:xfrm>
          <a:prstGeom prst="rect">
            <a:avLst/>
          </a:prstGeom>
        </p:spPr>
        <p:txBody>
          <a:bodyPr vert="horz" lIns="0" tIns="0" rIns="0" bIns="0" rtlCol="0" anchor="t" anchorCtr="0">
            <a:noAutofit/>
          </a:bodyPr>
          <a:lstStyle/>
          <a:p>
            <a:r>
              <a:rPr lang="en-US" dirty="0"/>
              <a:t>Click to edit Master title style</a:t>
            </a:r>
          </a:p>
        </p:txBody>
      </p:sp>
      <p:sp>
        <p:nvSpPr>
          <p:cNvPr id="6" name="Slide Number Placeholder 5"/>
          <p:cNvSpPr>
            <a:spLocks noGrp="1"/>
          </p:cNvSpPr>
          <p:nvPr>
            <p:ph type="sldNum" sz="quarter" idx="4"/>
          </p:nvPr>
        </p:nvSpPr>
        <p:spPr bwMode="gray">
          <a:xfrm>
            <a:off x="1739366" y="6473853"/>
            <a:ext cx="676800" cy="132744"/>
          </a:xfrm>
          <a:prstGeom prst="rect">
            <a:avLst/>
          </a:prstGeom>
        </p:spPr>
        <p:txBody>
          <a:bodyPr vert="horz" lIns="0" tIns="0" rIns="0" bIns="0" rtlCol="0" anchor="ctr">
            <a:noAutofit/>
          </a:bodyPr>
          <a:lstStyle>
            <a:lvl1pPr algn="l">
              <a:defRPr sz="1200">
                <a:solidFill>
                  <a:schemeClr val="accent4"/>
                </a:solidFill>
              </a:defRPr>
            </a:lvl1pPr>
            <a:lvl2pPr marL="0" indent="0">
              <a:defRPr sz="1200">
                <a:solidFill>
                  <a:schemeClr val="accent4"/>
                </a:solidFill>
              </a:defRPr>
            </a:lvl2pPr>
            <a:lvl3pPr marL="0" indent="0">
              <a:defRPr sz="1200">
                <a:solidFill>
                  <a:schemeClr val="accent4"/>
                </a:solidFill>
              </a:defRPr>
            </a:lvl3pPr>
            <a:lvl4pPr marL="0" indent="0">
              <a:defRPr sz="1200">
                <a:solidFill>
                  <a:schemeClr val="accent4"/>
                </a:solidFill>
              </a:defRPr>
            </a:lvl4pPr>
            <a:lvl5pPr marL="0" indent="0">
              <a:defRPr sz="1200">
                <a:solidFill>
                  <a:schemeClr val="accent4"/>
                </a:solidFill>
              </a:defRPr>
            </a:lvl5pPr>
            <a:lvl6pPr marL="0" indent="0">
              <a:defRPr sz="1200">
                <a:solidFill>
                  <a:schemeClr val="accent4"/>
                </a:solidFill>
              </a:defRPr>
            </a:lvl6pPr>
            <a:lvl7pPr marL="0" indent="0">
              <a:defRPr sz="1200">
                <a:solidFill>
                  <a:schemeClr val="accent4"/>
                </a:solidFill>
              </a:defRPr>
            </a:lvl7pPr>
            <a:lvl8pPr marL="0" indent="0">
              <a:defRPr sz="1200">
                <a:solidFill>
                  <a:schemeClr val="accent4"/>
                </a:solidFill>
              </a:defRPr>
            </a:lvl8pPr>
            <a:lvl9pPr marL="0" indent="0">
              <a:defRPr sz="1200">
                <a:solidFill>
                  <a:schemeClr val="accent4"/>
                </a:solidFill>
              </a:defRPr>
            </a:lvl9pPr>
          </a:lstStyle>
          <a:p>
            <a:r>
              <a:rPr lang="en-US" dirty="0"/>
              <a:t>Slide </a:t>
            </a:r>
            <a:fld id="{619F89D8-7AE3-494A-97F3-03D680869632}" type="slidenum">
              <a:rPr lang="en-US" smtClean="0"/>
              <a:pPr/>
              <a:t>‹#›</a:t>
            </a:fld>
            <a:endParaRPr lang="en-US" dirty="0"/>
          </a:p>
        </p:txBody>
      </p:sp>
      <p:cxnSp>
        <p:nvCxnSpPr>
          <p:cNvPr id="35" name="Straight Connector 34"/>
          <p:cNvCxnSpPr/>
          <p:nvPr userDrawn="1"/>
        </p:nvCxnSpPr>
        <p:spPr bwMode="gray">
          <a:xfrm>
            <a:off x="279400" y="6094413"/>
            <a:ext cx="11626752" cy="0"/>
          </a:xfrm>
          <a:prstGeom prst="line">
            <a:avLst/>
          </a:prstGeom>
          <a:ln w="12700">
            <a:solidFill>
              <a:schemeClr val="accent4"/>
            </a:solidFill>
          </a:ln>
        </p:spPr>
        <p:style>
          <a:lnRef idx="1">
            <a:schemeClr val="accent3"/>
          </a:lnRef>
          <a:fillRef idx="0">
            <a:schemeClr val="accent3"/>
          </a:fillRef>
          <a:effectRef idx="0">
            <a:schemeClr val="accent3"/>
          </a:effectRef>
          <a:fontRef idx="minor">
            <a:schemeClr val="tx1"/>
          </a:fontRef>
        </p:style>
      </p:cxnSp>
      <p:sp>
        <p:nvSpPr>
          <p:cNvPr id="45" name="Rectangle 44"/>
          <p:cNvSpPr/>
          <p:nvPr userDrawn="1"/>
        </p:nvSpPr>
        <p:spPr bwMode="gray">
          <a:xfrm>
            <a:off x="279400" y="519805"/>
            <a:ext cx="327600" cy="3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userDrawn="1"/>
        </p:nvGrpSpPr>
        <p:grpSpPr bwMode="gray">
          <a:xfrm>
            <a:off x="275713" y="6327549"/>
            <a:ext cx="337902" cy="88364"/>
            <a:chOff x="61913" y="5218113"/>
            <a:chExt cx="3138487" cy="820737"/>
          </a:xfrm>
          <a:solidFill>
            <a:schemeClr val="accent4"/>
          </a:solidFill>
        </p:grpSpPr>
        <p:sp>
          <p:nvSpPr>
            <p:cNvPr id="69" name="Freeform 16"/>
            <p:cNvSpPr>
              <a:spLocks noEditPoints="1"/>
            </p:cNvSpPr>
            <p:nvPr userDrawn="1"/>
          </p:nvSpPr>
          <p:spPr bwMode="gray">
            <a:xfrm>
              <a:off x="61913" y="5218113"/>
              <a:ext cx="828675" cy="820737"/>
            </a:xfrm>
            <a:custGeom>
              <a:avLst/>
              <a:gdLst>
                <a:gd name="T0" fmla="*/ 111 w 221"/>
                <a:gd name="T1" fmla="*/ 219 h 219"/>
                <a:gd name="T2" fmla="*/ 53 w 221"/>
                <a:gd name="T3" fmla="*/ 203 h 219"/>
                <a:gd name="T4" fmla="*/ 14 w 221"/>
                <a:gd name="T5" fmla="*/ 163 h 219"/>
                <a:gd name="T6" fmla="*/ 0 w 221"/>
                <a:gd name="T7" fmla="*/ 109 h 219"/>
                <a:gd name="T8" fmla="*/ 15 w 221"/>
                <a:gd name="T9" fmla="*/ 53 h 219"/>
                <a:gd name="T10" fmla="*/ 56 w 221"/>
                <a:gd name="T11" fmla="*/ 14 h 219"/>
                <a:gd name="T12" fmla="*/ 111 w 221"/>
                <a:gd name="T13" fmla="*/ 0 h 219"/>
                <a:gd name="T14" fmla="*/ 168 w 221"/>
                <a:gd name="T15" fmla="*/ 15 h 219"/>
                <a:gd name="T16" fmla="*/ 207 w 221"/>
                <a:gd name="T17" fmla="*/ 55 h 219"/>
                <a:gd name="T18" fmla="*/ 221 w 221"/>
                <a:gd name="T19" fmla="*/ 109 h 219"/>
                <a:gd name="T20" fmla="*/ 206 w 221"/>
                <a:gd name="T21" fmla="*/ 166 h 219"/>
                <a:gd name="T22" fmla="*/ 165 w 221"/>
                <a:gd name="T23" fmla="*/ 205 h 219"/>
                <a:gd name="T24" fmla="*/ 111 w 221"/>
                <a:gd name="T25" fmla="*/ 219 h 219"/>
                <a:gd name="T26" fmla="*/ 111 w 221"/>
                <a:gd name="T27" fmla="*/ 190 h 219"/>
                <a:gd name="T28" fmla="*/ 153 w 221"/>
                <a:gd name="T29" fmla="*/ 180 h 219"/>
                <a:gd name="T30" fmla="*/ 181 w 221"/>
                <a:gd name="T31" fmla="*/ 151 h 219"/>
                <a:gd name="T32" fmla="*/ 191 w 221"/>
                <a:gd name="T33" fmla="*/ 109 h 219"/>
                <a:gd name="T34" fmla="*/ 180 w 221"/>
                <a:gd name="T35" fmla="*/ 67 h 219"/>
                <a:gd name="T36" fmla="*/ 151 w 221"/>
                <a:gd name="T37" fmla="*/ 38 h 219"/>
                <a:gd name="T38" fmla="*/ 111 w 221"/>
                <a:gd name="T39" fmla="*/ 28 h 219"/>
                <a:gd name="T40" fmla="*/ 68 w 221"/>
                <a:gd name="T41" fmla="*/ 39 h 219"/>
                <a:gd name="T42" fmla="*/ 40 w 221"/>
                <a:gd name="T43" fmla="*/ 68 h 219"/>
                <a:gd name="T44" fmla="*/ 31 w 221"/>
                <a:gd name="T45" fmla="*/ 109 h 219"/>
                <a:gd name="T46" fmla="*/ 41 w 221"/>
                <a:gd name="T47" fmla="*/ 152 h 219"/>
                <a:gd name="T48" fmla="*/ 70 w 221"/>
                <a:gd name="T49" fmla="*/ 180 h 219"/>
                <a:gd name="T50" fmla="*/ 111 w 221"/>
                <a:gd name="T51" fmla="*/ 190 h 219"/>
                <a:gd name="T52" fmla="*/ 115 w 221"/>
                <a:gd name="T53" fmla="*/ 50 h 219"/>
                <a:gd name="T54" fmla="*/ 139 w 221"/>
                <a:gd name="T55" fmla="*/ 54 h 219"/>
                <a:gd name="T56" fmla="*/ 156 w 221"/>
                <a:gd name="T57" fmla="*/ 63 h 219"/>
                <a:gd name="T58" fmla="*/ 145 w 221"/>
                <a:gd name="T59" fmla="*/ 85 h 219"/>
                <a:gd name="T60" fmla="*/ 117 w 221"/>
                <a:gd name="T61" fmla="*/ 76 h 219"/>
                <a:gd name="T62" fmla="*/ 93 w 221"/>
                <a:gd name="T63" fmla="*/ 85 h 219"/>
                <a:gd name="T64" fmla="*/ 84 w 221"/>
                <a:gd name="T65" fmla="*/ 110 h 219"/>
                <a:gd name="T66" fmla="*/ 93 w 221"/>
                <a:gd name="T67" fmla="*/ 134 h 219"/>
                <a:gd name="T68" fmla="*/ 117 w 221"/>
                <a:gd name="T69" fmla="*/ 143 h 219"/>
                <a:gd name="T70" fmla="*/ 146 w 221"/>
                <a:gd name="T71" fmla="*/ 132 h 219"/>
                <a:gd name="T72" fmla="*/ 158 w 221"/>
                <a:gd name="T73" fmla="*/ 153 h 219"/>
                <a:gd name="T74" fmla="*/ 140 w 221"/>
                <a:gd name="T75" fmla="*/ 165 h 219"/>
                <a:gd name="T76" fmla="*/ 115 w 221"/>
                <a:gd name="T77" fmla="*/ 169 h 219"/>
                <a:gd name="T78" fmla="*/ 71 w 221"/>
                <a:gd name="T79" fmla="*/ 153 h 219"/>
                <a:gd name="T80" fmla="*/ 54 w 221"/>
                <a:gd name="T81" fmla="*/ 111 h 219"/>
                <a:gd name="T82" fmla="*/ 71 w 221"/>
                <a:gd name="T83" fmla="*/ 67 h 219"/>
                <a:gd name="T84" fmla="*/ 115 w 221"/>
                <a:gd name="T85"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219">
                  <a:moveTo>
                    <a:pt x="111" y="219"/>
                  </a:moveTo>
                  <a:cubicBezTo>
                    <a:pt x="89" y="219"/>
                    <a:pt x="70" y="214"/>
                    <a:pt x="53" y="203"/>
                  </a:cubicBezTo>
                  <a:cubicBezTo>
                    <a:pt x="36" y="193"/>
                    <a:pt x="23" y="180"/>
                    <a:pt x="14" y="163"/>
                  </a:cubicBezTo>
                  <a:cubicBezTo>
                    <a:pt x="4" y="147"/>
                    <a:pt x="0" y="129"/>
                    <a:pt x="0" y="109"/>
                  </a:cubicBezTo>
                  <a:cubicBezTo>
                    <a:pt x="0" y="88"/>
                    <a:pt x="5" y="70"/>
                    <a:pt x="15" y="53"/>
                  </a:cubicBezTo>
                  <a:cubicBezTo>
                    <a:pt x="25" y="36"/>
                    <a:pt x="39" y="23"/>
                    <a:pt x="56" y="14"/>
                  </a:cubicBezTo>
                  <a:cubicBezTo>
                    <a:pt x="73" y="5"/>
                    <a:pt x="91" y="0"/>
                    <a:pt x="111" y="0"/>
                  </a:cubicBezTo>
                  <a:cubicBezTo>
                    <a:pt x="132" y="0"/>
                    <a:pt x="151" y="5"/>
                    <a:pt x="168" y="15"/>
                  </a:cubicBezTo>
                  <a:cubicBezTo>
                    <a:pt x="185" y="26"/>
                    <a:pt x="198" y="39"/>
                    <a:pt x="207" y="55"/>
                  </a:cubicBezTo>
                  <a:cubicBezTo>
                    <a:pt x="217" y="72"/>
                    <a:pt x="221" y="90"/>
                    <a:pt x="221" y="109"/>
                  </a:cubicBezTo>
                  <a:cubicBezTo>
                    <a:pt x="221" y="130"/>
                    <a:pt x="216" y="149"/>
                    <a:pt x="206" y="166"/>
                  </a:cubicBezTo>
                  <a:cubicBezTo>
                    <a:pt x="196" y="183"/>
                    <a:pt x="182" y="196"/>
                    <a:pt x="165" y="205"/>
                  </a:cubicBezTo>
                  <a:cubicBezTo>
                    <a:pt x="149" y="214"/>
                    <a:pt x="130" y="219"/>
                    <a:pt x="111" y="219"/>
                  </a:cubicBezTo>
                  <a:close/>
                  <a:moveTo>
                    <a:pt x="111" y="190"/>
                  </a:moveTo>
                  <a:cubicBezTo>
                    <a:pt x="127" y="190"/>
                    <a:pt x="141" y="187"/>
                    <a:pt x="153" y="180"/>
                  </a:cubicBezTo>
                  <a:cubicBezTo>
                    <a:pt x="165" y="173"/>
                    <a:pt x="174" y="163"/>
                    <a:pt x="181" y="151"/>
                  </a:cubicBezTo>
                  <a:cubicBezTo>
                    <a:pt x="187" y="139"/>
                    <a:pt x="191" y="125"/>
                    <a:pt x="191" y="109"/>
                  </a:cubicBezTo>
                  <a:cubicBezTo>
                    <a:pt x="191" y="93"/>
                    <a:pt x="187" y="79"/>
                    <a:pt x="180" y="67"/>
                  </a:cubicBezTo>
                  <a:cubicBezTo>
                    <a:pt x="173" y="55"/>
                    <a:pt x="163" y="45"/>
                    <a:pt x="151" y="38"/>
                  </a:cubicBezTo>
                  <a:cubicBezTo>
                    <a:pt x="139" y="32"/>
                    <a:pt x="126" y="28"/>
                    <a:pt x="111" y="28"/>
                  </a:cubicBezTo>
                  <a:cubicBezTo>
                    <a:pt x="95" y="28"/>
                    <a:pt x="81" y="32"/>
                    <a:pt x="68" y="39"/>
                  </a:cubicBezTo>
                  <a:cubicBezTo>
                    <a:pt x="56" y="46"/>
                    <a:pt x="47" y="56"/>
                    <a:pt x="40" y="68"/>
                  </a:cubicBezTo>
                  <a:cubicBezTo>
                    <a:pt x="34" y="80"/>
                    <a:pt x="31" y="94"/>
                    <a:pt x="31" y="109"/>
                  </a:cubicBezTo>
                  <a:cubicBezTo>
                    <a:pt x="31" y="126"/>
                    <a:pt x="34" y="140"/>
                    <a:pt x="41" y="152"/>
                  </a:cubicBezTo>
                  <a:cubicBezTo>
                    <a:pt x="48" y="164"/>
                    <a:pt x="58" y="174"/>
                    <a:pt x="70" y="180"/>
                  </a:cubicBezTo>
                  <a:cubicBezTo>
                    <a:pt x="82" y="187"/>
                    <a:pt x="95" y="190"/>
                    <a:pt x="111" y="190"/>
                  </a:cubicBezTo>
                  <a:close/>
                  <a:moveTo>
                    <a:pt x="115" y="50"/>
                  </a:moveTo>
                  <a:cubicBezTo>
                    <a:pt x="124" y="50"/>
                    <a:pt x="131" y="51"/>
                    <a:pt x="139" y="54"/>
                  </a:cubicBezTo>
                  <a:cubicBezTo>
                    <a:pt x="146" y="56"/>
                    <a:pt x="152" y="59"/>
                    <a:pt x="156" y="63"/>
                  </a:cubicBezTo>
                  <a:cubicBezTo>
                    <a:pt x="145" y="85"/>
                    <a:pt x="145" y="85"/>
                    <a:pt x="145" y="85"/>
                  </a:cubicBezTo>
                  <a:cubicBezTo>
                    <a:pt x="137" y="79"/>
                    <a:pt x="128" y="76"/>
                    <a:pt x="117" y="76"/>
                  </a:cubicBezTo>
                  <a:cubicBezTo>
                    <a:pt x="107" y="76"/>
                    <a:pt x="99" y="79"/>
                    <a:pt x="93" y="85"/>
                  </a:cubicBezTo>
                  <a:cubicBezTo>
                    <a:pt x="87" y="91"/>
                    <a:pt x="84" y="100"/>
                    <a:pt x="84" y="110"/>
                  </a:cubicBezTo>
                  <a:cubicBezTo>
                    <a:pt x="84" y="120"/>
                    <a:pt x="87" y="128"/>
                    <a:pt x="93" y="134"/>
                  </a:cubicBezTo>
                  <a:cubicBezTo>
                    <a:pt x="99" y="140"/>
                    <a:pt x="107" y="143"/>
                    <a:pt x="117" y="143"/>
                  </a:cubicBezTo>
                  <a:cubicBezTo>
                    <a:pt x="129" y="143"/>
                    <a:pt x="138" y="139"/>
                    <a:pt x="146" y="132"/>
                  </a:cubicBezTo>
                  <a:cubicBezTo>
                    <a:pt x="158" y="153"/>
                    <a:pt x="158" y="153"/>
                    <a:pt x="158" y="153"/>
                  </a:cubicBezTo>
                  <a:cubicBezTo>
                    <a:pt x="153" y="158"/>
                    <a:pt x="147" y="162"/>
                    <a:pt x="140" y="165"/>
                  </a:cubicBezTo>
                  <a:cubicBezTo>
                    <a:pt x="132" y="168"/>
                    <a:pt x="124" y="169"/>
                    <a:pt x="115" y="169"/>
                  </a:cubicBezTo>
                  <a:cubicBezTo>
                    <a:pt x="97" y="169"/>
                    <a:pt x="82" y="164"/>
                    <a:pt x="71" y="153"/>
                  </a:cubicBezTo>
                  <a:cubicBezTo>
                    <a:pt x="60" y="142"/>
                    <a:pt x="54" y="128"/>
                    <a:pt x="54" y="111"/>
                  </a:cubicBezTo>
                  <a:cubicBezTo>
                    <a:pt x="54" y="93"/>
                    <a:pt x="60" y="78"/>
                    <a:pt x="71" y="67"/>
                  </a:cubicBezTo>
                  <a:cubicBezTo>
                    <a:pt x="82" y="56"/>
                    <a:pt x="97" y="50"/>
                    <a:pt x="115"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7"/>
            <p:cNvSpPr>
              <a:spLocks noEditPoints="1"/>
            </p:cNvSpPr>
            <p:nvPr userDrawn="1"/>
          </p:nvSpPr>
          <p:spPr bwMode="gray">
            <a:xfrm>
              <a:off x="957263" y="5237163"/>
              <a:ext cx="773112" cy="782637"/>
            </a:xfrm>
            <a:custGeom>
              <a:avLst/>
              <a:gdLst>
                <a:gd name="T0" fmla="*/ 305 w 487"/>
                <a:gd name="T1" fmla="*/ 0 h 493"/>
                <a:gd name="T2" fmla="*/ 487 w 487"/>
                <a:gd name="T3" fmla="*/ 493 h 493"/>
                <a:gd name="T4" fmla="*/ 369 w 487"/>
                <a:gd name="T5" fmla="*/ 493 h 493"/>
                <a:gd name="T6" fmla="*/ 336 w 487"/>
                <a:gd name="T7" fmla="*/ 390 h 493"/>
                <a:gd name="T8" fmla="*/ 151 w 487"/>
                <a:gd name="T9" fmla="*/ 390 h 493"/>
                <a:gd name="T10" fmla="*/ 118 w 487"/>
                <a:gd name="T11" fmla="*/ 493 h 493"/>
                <a:gd name="T12" fmla="*/ 0 w 487"/>
                <a:gd name="T13" fmla="*/ 493 h 493"/>
                <a:gd name="T14" fmla="*/ 184 w 487"/>
                <a:gd name="T15" fmla="*/ 0 h 493"/>
                <a:gd name="T16" fmla="*/ 305 w 487"/>
                <a:gd name="T17" fmla="*/ 0 h 493"/>
                <a:gd name="T18" fmla="*/ 180 w 487"/>
                <a:gd name="T19" fmla="*/ 300 h 493"/>
                <a:gd name="T20" fmla="*/ 307 w 487"/>
                <a:gd name="T21" fmla="*/ 300 h 493"/>
                <a:gd name="T22" fmla="*/ 243 w 487"/>
                <a:gd name="T23" fmla="*/ 104 h 493"/>
                <a:gd name="T24" fmla="*/ 180 w 487"/>
                <a:gd name="T25" fmla="*/ 30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7" h="493">
                  <a:moveTo>
                    <a:pt x="305" y="0"/>
                  </a:moveTo>
                  <a:lnTo>
                    <a:pt x="487" y="493"/>
                  </a:lnTo>
                  <a:lnTo>
                    <a:pt x="369" y="493"/>
                  </a:lnTo>
                  <a:lnTo>
                    <a:pt x="336" y="390"/>
                  </a:lnTo>
                  <a:lnTo>
                    <a:pt x="151" y="390"/>
                  </a:lnTo>
                  <a:lnTo>
                    <a:pt x="118" y="493"/>
                  </a:lnTo>
                  <a:lnTo>
                    <a:pt x="0" y="493"/>
                  </a:lnTo>
                  <a:lnTo>
                    <a:pt x="184" y="0"/>
                  </a:lnTo>
                  <a:lnTo>
                    <a:pt x="305" y="0"/>
                  </a:lnTo>
                  <a:close/>
                  <a:moveTo>
                    <a:pt x="180" y="300"/>
                  </a:moveTo>
                  <a:lnTo>
                    <a:pt x="307" y="300"/>
                  </a:lnTo>
                  <a:lnTo>
                    <a:pt x="243" y="104"/>
                  </a:lnTo>
                  <a:lnTo>
                    <a:pt x="18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8"/>
            <p:cNvSpPr>
              <a:spLocks noEditPoints="1"/>
            </p:cNvSpPr>
            <p:nvPr userDrawn="1"/>
          </p:nvSpPr>
          <p:spPr bwMode="gray">
            <a:xfrm>
              <a:off x="1819275" y="5237163"/>
              <a:ext cx="622300" cy="782637"/>
            </a:xfrm>
            <a:custGeom>
              <a:avLst/>
              <a:gdLst>
                <a:gd name="T0" fmla="*/ 0 w 166"/>
                <a:gd name="T1" fmla="*/ 0 h 209"/>
                <a:gd name="T2" fmla="*/ 82 w 166"/>
                <a:gd name="T3" fmla="*/ 0 h 209"/>
                <a:gd name="T4" fmla="*/ 132 w 166"/>
                <a:gd name="T5" fmla="*/ 15 h 209"/>
                <a:gd name="T6" fmla="*/ 150 w 166"/>
                <a:gd name="T7" fmla="*/ 53 h 209"/>
                <a:gd name="T8" fmla="*/ 128 w 166"/>
                <a:gd name="T9" fmla="*/ 94 h 209"/>
                <a:gd name="T10" fmla="*/ 166 w 166"/>
                <a:gd name="T11" fmla="*/ 146 h 209"/>
                <a:gd name="T12" fmla="*/ 146 w 166"/>
                <a:gd name="T13" fmla="*/ 192 h 209"/>
                <a:gd name="T14" fmla="*/ 86 w 166"/>
                <a:gd name="T15" fmla="*/ 209 h 209"/>
                <a:gd name="T16" fmla="*/ 0 w 166"/>
                <a:gd name="T17" fmla="*/ 209 h 209"/>
                <a:gd name="T18" fmla="*/ 0 w 166"/>
                <a:gd name="T19" fmla="*/ 0 h 209"/>
                <a:gd name="T20" fmla="*/ 78 w 166"/>
                <a:gd name="T21" fmla="*/ 81 h 209"/>
                <a:gd name="T22" fmla="*/ 99 w 166"/>
                <a:gd name="T23" fmla="*/ 75 h 209"/>
                <a:gd name="T24" fmla="*/ 106 w 166"/>
                <a:gd name="T25" fmla="*/ 59 h 209"/>
                <a:gd name="T26" fmla="*/ 99 w 166"/>
                <a:gd name="T27" fmla="*/ 42 h 209"/>
                <a:gd name="T28" fmla="*/ 79 w 166"/>
                <a:gd name="T29" fmla="*/ 37 h 209"/>
                <a:gd name="T30" fmla="*/ 46 w 166"/>
                <a:gd name="T31" fmla="*/ 37 h 209"/>
                <a:gd name="T32" fmla="*/ 46 w 166"/>
                <a:gd name="T33" fmla="*/ 81 h 209"/>
                <a:gd name="T34" fmla="*/ 78 w 166"/>
                <a:gd name="T35" fmla="*/ 81 h 209"/>
                <a:gd name="T36" fmla="*/ 84 w 166"/>
                <a:gd name="T37" fmla="*/ 172 h 209"/>
                <a:gd name="T38" fmla="*/ 111 w 166"/>
                <a:gd name="T39" fmla="*/ 165 h 209"/>
                <a:gd name="T40" fmla="*/ 120 w 166"/>
                <a:gd name="T41" fmla="*/ 145 h 209"/>
                <a:gd name="T42" fmla="*/ 111 w 166"/>
                <a:gd name="T43" fmla="*/ 124 h 209"/>
                <a:gd name="T44" fmla="*/ 85 w 166"/>
                <a:gd name="T45" fmla="*/ 117 h 209"/>
                <a:gd name="T46" fmla="*/ 46 w 166"/>
                <a:gd name="T47" fmla="*/ 117 h 209"/>
                <a:gd name="T48" fmla="*/ 46 w 166"/>
                <a:gd name="T49" fmla="*/ 172 h 209"/>
                <a:gd name="T50" fmla="*/ 84 w 166"/>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209">
                  <a:moveTo>
                    <a:pt x="0" y="0"/>
                  </a:moveTo>
                  <a:cubicBezTo>
                    <a:pt x="82" y="0"/>
                    <a:pt x="82" y="0"/>
                    <a:pt x="82" y="0"/>
                  </a:cubicBezTo>
                  <a:cubicBezTo>
                    <a:pt x="103" y="0"/>
                    <a:pt x="119" y="5"/>
                    <a:pt x="132" y="15"/>
                  </a:cubicBezTo>
                  <a:cubicBezTo>
                    <a:pt x="144" y="24"/>
                    <a:pt x="150" y="37"/>
                    <a:pt x="150" y="53"/>
                  </a:cubicBezTo>
                  <a:cubicBezTo>
                    <a:pt x="150" y="71"/>
                    <a:pt x="143" y="84"/>
                    <a:pt x="128" y="94"/>
                  </a:cubicBezTo>
                  <a:cubicBezTo>
                    <a:pt x="154" y="103"/>
                    <a:pt x="166" y="120"/>
                    <a:pt x="166" y="146"/>
                  </a:cubicBezTo>
                  <a:cubicBezTo>
                    <a:pt x="166" y="166"/>
                    <a:pt x="160" y="182"/>
                    <a:pt x="146" y="192"/>
                  </a:cubicBezTo>
                  <a:cubicBezTo>
                    <a:pt x="132" y="203"/>
                    <a:pt x="112" y="209"/>
                    <a:pt x="86" y="209"/>
                  </a:cubicBezTo>
                  <a:cubicBezTo>
                    <a:pt x="0" y="209"/>
                    <a:pt x="0" y="209"/>
                    <a:pt x="0" y="209"/>
                  </a:cubicBezTo>
                  <a:lnTo>
                    <a:pt x="0" y="0"/>
                  </a:lnTo>
                  <a:close/>
                  <a:moveTo>
                    <a:pt x="78" y="81"/>
                  </a:moveTo>
                  <a:cubicBezTo>
                    <a:pt x="87" y="81"/>
                    <a:pt x="94" y="79"/>
                    <a:pt x="99" y="75"/>
                  </a:cubicBezTo>
                  <a:cubicBezTo>
                    <a:pt x="104" y="71"/>
                    <a:pt x="106" y="66"/>
                    <a:pt x="106" y="59"/>
                  </a:cubicBezTo>
                  <a:cubicBezTo>
                    <a:pt x="106" y="52"/>
                    <a:pt x="104" y="46"/>
                    <a:pt x="99" y="42"/>
                  </a:cubicBezTo>
                  <a:cubicBezTo>
                    <a:pt x="94" y="38"/>
                    <a:pt x="87" y="37"/>
                    <a:pt x="79" y="37"/>
                  </a:cubicBezTo>
                  <a:cubicBezTo>
                    <a:pt x="46" y="37"/>
                    <a:pt x="46" y="37"/>
                    <a:pt x="46" y="37"/>
                  </a:cubicBezTo>
                  <a:cubicBezTo>
                    <a:pt x="46" y="81"/>
                    <a:pt x="46" y="81"/>
                    <a:pt x="46" y="81"/>
                  </a:cubicBezTo>
                  <a:lnTo>
                    <a:pt x="78" y="81"/>
                  </a:lnTo>
                  <a:close/>
                  <a:moveTo>
                    <a:pt x="84" y="172"/>
                  </a:moveTo>
                  <a:cubicBezTo>
                    <a:pt x="96" y="172"/>
                    <a:pt x="105" y="169"/>
                    <a:pt x="111" y="165"/>
                  </a:cubicBezTo>
                  <a:cubicBezTo>
                    <a:pt x="117" y="160"/>
                    <a:pt x="120" y="154"/>
                    <a:pt x="120" y="145"/>
                  </a:cubicBezTo>
                  <a:cubicBezTo>
                    <a:pt x="120"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9"/>
            <p:cNvSpPr>
              <a:spLocks noEditPoints="1"/>
            </p:cNvSpPr>
            <p:nvPr userDrawn="1"/>
          </p:nvSpPr>
          <p:spPr bwMode="gray">
            <a:xfrm>
              <a:off x="2573338" y="5237163"/>
              <a:ext cx="627062" cy="782637"/>
            </a:xfrm>
            <a:custGeom>
              <a:avLst/>
              <a:gdLst>
                <a:gd name="T0" fmla="*/ 0 w 167"/>
                <a:gd name="T1" fmla="*/ 0 h 209"/>
                <a:gd name="T2" fmla="*/ 82 w 167"/>
                <a:gd name="T3" fmla="*/ 0 h 209"/>
                <a:gd name="T4" fmla="*/ 132 w 167"/>
                <a:gd name="T5" fmla="*/ 15 h 209"/>
                <a:gd name="T6" fmla="*/ 150 w 167"/>
                <a:gd name="T7" fmla="*/ 53 h 209"/>
                <a:gd name="T8" fmla="*/ 128 w 167"/>
                <a:gd name="T9" fmla="*/ 94 h 209"/>
                <a:gd name="T10" fmla="*/ 167 w 167"/>
                <a:gd name="T11" fmla="*/ 146 h 209"/>
                <a:gd name="T12" fmla="*/ 146 w 167"/>
                <a:gd name="T13" fmla="*/ 192 h 209"/>
                <a:gd name="T14" fmla="*/ 86 w 167"/>
                <a:gd name="T15" fmla="*/ 209 h 209"/>
                <a:gd name="T16" fmla="*/ 0 w 167"/>
                <a:gd name="T17" fmla="*/ 209 h 209"/>
                <a:gd name="T18" fmla="*/ 0 w 167"/>
                <a:gd name="T19" fmla="*/ 0 h 209"/>
                <a:gd name="T20" fmla="*/ 79 w 167"/>
                <a:gd name="T21" fmla="*/ 81 h 209"/>
                <a:gd name="T22" fmla="*/ 99 w 167"/>
                <a:gd name="T23" fmla="*/ 75 h 209"/>
                <a:gd name="T24" fmla="*/ 106 w 167"/>
                <a:gd name="T25" fmla="*/ 59 h 209"/>
                <a:gd name="T26" fmla="*/ 99 w 167"/>
                <a:gd name="T27" fmla="*/ 42 h 209"/>
                <a:gd name="T28" fmla="*/ 79 w 167"/>
                <a:gd name="T29" fmla="*/ 37 h 209"/>
                <a:gd name="T30" fmla="*/ 46 w 167"/>
                <a:gd name="T31" fmla="*/ 37 h 209"/>
                <a:gd name="T32" fmla="*/ 46 w 167"/>
                <a:gd name="T33" fmla="*/ 81 h 209"/>
                <a:gd name="T34" fmla="*/ 79 w 167"/>
                <a:gd name="T35" fmla="*/ 81 h 209"/>
                <a:gd name="T36" fmla="*/ 84 w 167"/>
                <a:gd name="T37" fmla="*/ 172 h 209"/>
                <a:gd name="T38" fmla="*/ 111 w 167"/>
                <a:gd name="T39" fmla="*/ 165 h 209"/>
                <a:gd name="T40" fmla="*/ 121 w 167"/>
                <a:gd name="T41" fmla="*/ 145 h 209"/>
                <a:gd name="T42" fmla="*/ 111 w 167"/>
                <a:gd name="T43" fmla="*/ 124 h 209"/>
                <a:gd name="T44" fmla="*/ 85 w 167"/>
                <a:gd name="T45" fmla="*/ 117 h 209"/>
                <a:gd name="T46" fmla="*/ 46 w 167"/>
                <a:gd name="T47" fmla="*/ 117 h 209"/>
                <a:gd name="T48" fmla="*/ 46 w 167"/>
                <a:gd name="T49" fmla="*/ 172 h 209"/>
                <a:gd name="T50" fmla="*/ 84 w 167"/>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209">
                  <a:moveTo>
                    <a:pt x="0" y="0"/>
                  </a:moveTo>
                  <a:cubicBezTo>
                    <a:pt x="82" y="0"/>
                    <a:pt x="82" y="0"/>
                    <a:pt x="82" y="0"/>
                  </a:cubicBezTo>
                  <a:cubicBezTo>
                    <a:pt x="103" y="0"/>
                    <a:pt x="120" y="5"/>
                    <a:pt x="132" y="15"/>
                  </a:cubicBezTo>
                  <a:cubicBezTo>
                    <a:pt x="144" y="24"/>
                    <a:pt x="150" y="37"/>
                    <a:pt x="150" y="53"/>
                  </a:cubicBezTo>
                  <a:cubicBezTo>
                    <a:pt x="150" y="71"/>
                    <a:pt x="143" y="84"/>
                    <a:pt x="128" y="94"/>
                  </a:cubicBezTo>
                  <a:cubicBezTo>
                    <a:pt x="154" y="103"/>
                    <a:pt x="167" y="120"/>
                    <a:pt x="167" y="146"/>
                  </a:cubicBezTo>
                  <a:cubicBezTo>
                    <a:pt x="167" y="166"/>
                    <a:pt x="160" y="182"/>
                    <a:pt x="146" y="192"/>
                  </a:cubicBezTo>
                  <a:cubicBezTo>
                    <a:pt x="132" y="203"/>
                    <a:pt x="112" y="209"/>
                    <a:pt x="86" y="209"/>
                  </a:cubicBezTo>
                  <a:cubicBezTo>
                    <a:pt x="0" y="209"/>
                    <a:pt x="0" y="209"/>
                    <a:pt x="0" y="209"/>
                  </a:cubicBezTo>
                  <a:lnTo>
                    <a:pt x="0" y="0"/>
                  </a:lnTo>
                  <a:close/>
                  <a:moveTo>
                    <a:pt x="79" y="81"/>
                  </a:moveTo>
                  <a:cubicBezTo>
                    <a:pt x="87" y="81"/>
                    <a:pt x="94" y="79"/>
                    <a:pt x="99" y="75"/>
                  </a:cubicBezTo>
                  <a:cubicBezTo>
                    <a:pt x="104" y="71"/>
                    <a:pt x="106" y="66"/>
                    <a:pt x="106" y="59"/>
                  </a:cubicBezTo>
                  <a:cubicBezTo>
                    <a:pt x="106" y="52"/>
                    <a:pt x="104" y="46"/>
                    <a:pt x="99" y="42"/>
                  </a:cubicBezTo>
                  <a:cubicBezTo>
                    <a:pt x="94" y="38"/>
                    <a:pt x="88" y="37"/>
                    <a:pt x="79" y="37"/>
                  </a:cubicBezTo>
                  <a:cubicBezTo>
                    <a:pt x="46" y="37"/>
                    <a:pt x="46" y="37"/>
                    <a:pt x="46" y="37"/>
                  </a:cubicBezTo>
                  <a:cubicBezTo>
                    <a:pt x="46" y="81"/>
                    <a:pt x="46" y="81"/>
                    <a:pt x="46" y="81"/>
                  </a:cubicBezTo>
                  <a:lnTo>
                    <a:pt x="79" y="81"/>
                  </a:lnTo>
                  <a:close/>
                  <a:moveTo>
                    <a:pt x="84" y="172"/>
                  </a:moveTo>
                  <a:cubicBezTo>
                    <a:pt x="96" y="172"/>
                    <a:pt x="105" y="169"/>
                    <a:pt x="111" y="165"/>
                  </a:cubicBezTo>
                  <a:cubicBezTo>
                    <a:pt x="118" y="160"/>
                    <a:pt x="121" y="154"/>
                    <a:pt x="121" y="145"/>
                  </a:cubicBezTo>
                  <a:cubicBezTo>
                    <a:pt x="121"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73" name="Straight Connector 72"/>
          <p:cNvCxnSpPr/>
          <p:nvPr userDrawn="1"/>
        </p:nvCxnSpPr>
        <p:spPr bwMode="gray">
          <a:xfrm>
            <a:off x="1634119" y="6472540"/>
            <a:ext cx="0" cy="132461"/>
          </a:xfrm>
          <a:prstGeom prst="line">
            <a:avLst/>
          </a:prstGeom>
          <a:ln w="12700">
            <a:solidFill>
              <a:schemeClr val="accent4"/>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242401632"/>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3" r:id="rId3"/>
    <p:sldLayoutId id="2147483650" r:id="rId4"/>
    <p:sldLayoutId id="2147483651" r:id="rId5"/>
    <p:sldLayoutId id="2147483652"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2600" b="1" kern="1200">
          <a:solidFill>
            <a:schemeClr val="tx1"/>
          </a:solidFill>
          <a:latin typeface="+mj-lt"/>
          <a:ea typeface="+mj-ea"/>
          <a:cs typeface="+mj-cs"/>
        </a:defRPr>
      </a:lvl1pPr>
    </p:titleStyle>
    <p:bodyStyle>
      <a:lvl1pPr marL="0" indent="0" algn="l" defTabSz="914400"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A4A3A4"/>
          </p15:clr>
        </p15:guide>
        <p15:guide id="2" orient="horz" pos="3726" userDrawn="1">
          <p15:clr>
            <a:srgbClr val="A4A3A4"/>
          </p15:clr>
        </p15:guide>
        <p15:guide id="3" pos="7501" userDrawn="1">
          <p15:clr>
            <a:srgbClr val="A4A3A4"/>
          </p15:clr>
        </p15:guide>
        <p15:guide id="4" pos="176" userDrawn="1">
          <p15:clr>
            <a:srgbClr val="A4A3A4"/>
          </p15:clr>
        </p15:guide>
        <p15:guide id="5" orient="horz" pos="1146" userDrawn="1">
          <p15:clr>
            <a:srgbClr val="A4A3A4"/>
          </p15:clr>
        </p15:guide>
        <p15:guide id="6" orient="horz" pos="391"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33221" y="682313"/>
            <a:ext cx="11518500" cy="396000"/>
          </a:xfrm>
          <a:prstGeom prst="rect">
            <a:avLst/>
          </a:prstGeom>
        </p:spPr>
        <p:txBody>
          <a:bodyPr vert="horz" lIns="0" tIns="0" rIns="0" bIns="0" rtlCol="0" anchor="t">
            <a:noAutofit/>
          </a:bodyPr>
          <a:lstStyle/>
          <a:p>
            <a:r>
              <a:rPr lang="en-US"/>
              <a:t>Click to edit Master title style</a:t>
            </a:r>
            <a:endParaRPr lang="en-US" dirty="0"/>
          </a:p>
        </p:txBody>
      </p:sp>
      <p:sp>
        <p:nvSpPr>
          <p:cNvPr id="5" name="Footer Placeholder 4"/>
          <p:cNvSpPr>
            <a:spLocks noGrp="1"/>
          </p:cNvSpPr>
          <p:nvPr>
            <p:ph type="ftr" sz="quarter" idx="3"/>
          </p:nvPr>
        </p:nvSpPr>
        <p:spPr bwMode="gray">
          <a:xfrm>
            <a:off x="2499457" y="6298397"/>
            <a:ext cx="8489145" cy="500072"/>
          </a:xfrm>
          <a:prstGeom prst="rect">
            <a:avLst/>
          </a:prstGeom>
          <a:noFill/>
        </p:spPr>
        <p:txBody>
          <a:bodyPr vert="horz" lIns="0" tIns="0" rIns="0" bIns="0" rtlCol="0" anchor="ctr">
            <a:noAutofit/>
          </a:bodyPr>
          <a:lstStyle>
            <a:lvl1pPr algn="l" rtl="0">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endParaRPr lang="de-DE" dirty="0"/>
          </a:p>
        </p:txBody>
      </p:sp>
      <p:sp>
        <p:nvSpPr>
          <p:cNvPr id="4" name="Date Placeholder 3"/>
          <p:cNvSpPr>
            <a:spLocks noGrp="1"/>
          </p:cNvSpPr>
          <p:nvPr>
            <p:ph type="dt" sz="half" idx="2"/>
          </p:nvPr>
        </p:nvSpPr>
        <p:spPr bwMode="gray">
          <a:xfrm>
            <a:off x="332324" y="6489341"/>
            <a:ext cx="1162800" cy="118192"/>
          </a:xfrm>
          <a:prstGeom prst="rect">
            <a:avLst/>
          </a:prstGeom>
        </p:spPr>
        <p:txBody>
          <a:bodyPr vert="horz" lIns="0" tIns="0" rIns="0" bIns="0" rtlCol="0" anchor="ctr">
            <a:noAutofit/>
          </a:bodyPr>
          <a:lstStyle>
            <a:lvl1pPr algn="l">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fld id="{B2016A11-4950-4F3F-938B-45DEE5F72969}" type="datetime4">
              <a:rPr lang="en-US" smtClean="0"/>
              <a:pPr/>
              <a:t>November 2, 2022</a:t>
            </a:fld>
            <a:endParaRPr lang="en-US" dirty="0"/>
          </a:p>
        </p:txBody>
      </p:sp>
      <p:sp>
        <p:nvSpPr>
          <p:cNvPr id="3" name="Text Placeholder 2"/>
          <p:cNvSpPr>
            <a:spLocks noGrp="1"/>
          </p:cNvSpPr>
          <p:nvPr>
            <p:ph type="body" idx="1"/>
          </p:nvPr>
        </p:nvSpPr>
        <p:spPr bwMode="gray">
          <a:xfrm>
            <a:off x="333221" y="1931194"/>
            <a:ext cx="11518500" cy="398217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bwMode="gray">
          <a:xfrm>
            <a:off x="1797880" y="6488733"/>
            <a:ext cx="676800" cy="118800"/>
          </a:xfrm>
          <a:prstGeom prst="rect">
            <a:avLst/>
          </a:prstGeom>
        </p:spPr>
        <p:txBody>
          <a:bodyPr vert="horz" lIns="0" tIns="0" rIns="0" bIns="0" rtlCol="0" anchor="ctr">
            <a:noAutofit/>
          </a:bodyPr>
          <a:lstStyle>
            <a:lvl1pPr algn="l">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r>
              <a:rPr lang="en-US" dirty="0"/>
              <a:t>Slide </a:t>
            </a:r>
            <a:fld id="{619F89D8-7AE3-494A-97F3-03D680869632}" type="slidenum">
              <a:rPr lang="en-US" smtClean="0"/>
              <a:pPr/>
              <a:t>‹#›</a:t>
            </a:fld>
            <a:endParaRPr lang="en-US" dirty="0"/>
          </a:p>
        </p:txBody>
      </p:sp>
      <p:cxnSp>
        <p:nvCxnSpPr>
          <p:cNvPr id="35" name="Straight Connector 34"/>
          <p:cNvCxnSpPr/>
          <p:nvPr/>
        </p:nvCxnSpPr>
        <p:spPr bwMode="gray">
          <a:xfrm>
            <a:off x="335534" y="6094413"/>
            <a:ext cx="11518500" cy="0"/>
          </a:xfrm>
          <a:prstGeom prst="line">
            <a:avLst/>
          </a:prstGeom>
          <a:ln w="12700">
            <a:solidFill>
              <a:schemeClr val="accent3"/>
            </a:solidFill>
          </a:ln>
        </p:spPr>
        <p:style>
          <a:lnRef idx="1">
            <a:schemeClr val="accent3"/>
          </a:lnRef>
          <a:fillRef idx="0">
            <a:schemeClr val="accent3"/>
          </a:fillRef>
          <a:effectRef idx="0">
            <a:schemeClr val="accent3"/>
          </a:effectRef>
          <a:fontRef idx="minor">
            <a:schemeClr val="tx1"/>
          </a:fontRef>
        </p:style>
      </p:cxnSp>
      <p:grpSp>
        <p:nvGrpSpPr>
          <p:cNvPr id="68" name="Group 67"/>
          <p:cNvGrpSpPr/>
          <p:nvPr/>
        </p:nvGrpSpPr>
        <p:grpSpPr bwMode="gray">
          <a:xfrm>
            <a:off x="334227" y="6327549"/>
            <a:ext cx="337902" cy="88364"/>
            <a:chOff x="61913" y="5218113"/>
            <a:chExt cx="3138487" cy="820737"/>
          </a:xfrm>
          <a:solidFill>
            <a:schemeClr val="accent3"/>
          </a:solidFill>
        </p:grpSpPr>
        <p:sp>
          <p:nvSpPr>
            <p:cNvPr id="69" name="Freeform 16"/>
            <p:cNvSpPr>
              <a:spLocks noEditPoints="1"/>
            </p:cNvSpPr>
            <p:nvPr userDrawn="1"/>
          </p:nvSpPr>
          <p:spPr bwMode="gray">
            <a:xfrm>
              <a:off x="61913" y="5218113"/>
              <a:ext cx="828675" cy="820737"/>
            </a:xfrm>
            <a:custGeom>
              <a:avLst/>
              <a:gdLst>
                <a:gd name="T0" fmla="*/ 111 w 221"/>
                <a:gd name="T1" fmla="*/ 219 h 219"/>
                <a:gd name="T2" fmla="*/ 53 w 221"/>
                <a:gd name="T3" fmla="*/ 203 h 219"/>
                <a:gd name="T4" fmla="*/ 14 w 221"/>
                <a:gd name="T5" fmla="*/ 163 h 219"/>
                <a:gd name="T6" fmla="*/ 0 w 221"/>
                <a:gd name="T7" fmla="*/ 109 h 219"/>
                <a:gd name="T8" fmla="*/ 15 w 221"/>
                <a:gd name="T9" fmla="*/ 53 h 219"/>
                <a:gd name="T10" fmla="*/ 56 w 221"/>
                <a:gd name="T11" fmla="*/ 14 h 219"/>
                <a:gd name="T12" fmla="*/ 111 w 221"/>
                <a:gd name="T13" fmla="*/ 0 h 219"/>
                <a:gd name="T14" fmla="*/ 168 w 221"/>
                <a:gd name="T15" fmla="*/ 15 h 219"/>
                <a:gd name="T16" fmla="*/ 207 w 221"/>
                <a:gd name="T17" fmla="*/ 55 h 219"/>
                <a:gd name="T18" fmla="*/ 221 w 221"/>
                <a:gd name="T19" fmla="*/ 109 h 219"/>
                <a:gd name="T20" fmla="*/ 206 w 221"/>
                <a:gd name="T21" fmla="*/ 166 h 219"/>
                <a:gd name="T22" fmla="*/ 165 w 221"/>
                <a:gd name="T23" fmla="*/ 205 h 219"/>
                <a:gd name="T24" fmla="*/ 111 w 221"/>
                <a:gd name="T25" fmla="*/ 219 h 219"/>
                <a:gd name="T26" fmla="*/ 111 w 221"/>
                <a:gd name="T27" fmla="*/ 190 h 219"/>
                <a:gd name="T28" fmla="*/ 153 w 221"/>
                <a:gd name="T29" fmla="*/ 180 h 219"/>
                <a:gd name="T30" fmla="*/ 181 w 221"/>
                <a:gd name="T31" fmla="*/ 151 h 219"/>
                <a:gd name="T32" fmla="*/ 191 w 221"/>
                <a:gd name="T33" fmla="*/ 109 h 219"/>
                <a:gd name="T34" fmla="*/ 180 w 221"/>
                <a:gd name="T35" fmla="*/ 67 h 219"/>
                <a:gd name="T36" fmla="*/ 151 w 221"/>
                <a:gd name="T37" fmla="*/ 38 h 219"/>
                <a:gd name="T38" fmla="*/ 111 w 221"/>
                <a:gd name="T39" fmla="*/ 28 h 219"/>
                <a:gd name="T40" fmla="*/ 68 w 221"/>
                <a:gd name="T41" fmla="*/ 39 h 219"/>
                <a:gd name="T42" fmla="*/ 40 w 221"/>
                <a:gd name="T43" fmla="*/ 68 h 219"/>
                <a:gd name="T44" fmla="*/ 31 w 221"/>
                <a:gd name="T45" fmla="*/ 109 h 219"/>
                <a:gd name="T46" fmla="*/ 41 w 221"/>
                <a:gd name="T47" fmla="*/ 152 h 219"/>
                <a:gd name="T48" fmla="*/ 70 w 221"/>
                <a:gd name="T49" fmla="*/ 180 h 219"/>
                <a:gd name="T50" fmla="*/ 111 w 221"/>
                <a:gd name="T51" fmla="*/ 190 h 219"/>
                <a:gd name="T52" fmla="*/ 115 w 221"/>
                <a:gd name="T53" fmla="*/ 50 h 219"/>
                <a:gd name="T54" fmla="*/ 139 w 221"/>
                <a:gd name="T55" fmla="*/ 54 h 219"/>
                <a:gd name="T56" fmla="*/ 156 w 221"/>
                <a:gd name="T57" fmla="*/ 63 h 219"/>
                <a:gd name="T58" fmla="*/ 145 w 221"/>
                <a:gd name="T59" fmla="*/ 85 h 219"/>
                <a:gd name="T60" fmla="*/ 117 w 221"/>
                <a:gd name="T61" fmla="*/ 76 h 219"/>
                <a:gd name="T62" fmla="*/ 93 w 221"/>
                <a:gd name="T63" fmla="*/ 85 h 219"/>
                <a:gd name="T64" fmla="*/ 84 w 221"/>
                <a:gd name="T65" fmla="*/ 110 h 219"/>
                <a:gd name="T66" fmla="*/ 93 w 221"/>
                <a:gd name="T67" fmla="*/ 134 h 219"/>
                <a:gd name="T68" fmla="*/ 117 w 221"/>
                <a:gd name="T69" fmla="*/ 143 h 219"/>
                <a:gd name="T70" fmla="*/ 146 w 221"/>
                <a:gd name="T71" fmla="*/ 132 h 219"/>
                <a:gd name="T72" fmla="*/ 158 w 221"/>
                <a:gd name="T73" fmla="*/ 153 h 219"/>
                <a:gd name="T74" fmla="*/ 140 w 221"/>
                <a:gd name="T75" fmla="*/ 165 h 219"/>
                <a:gd name="T76" fmla="*/ 115 w 221"/>
                <a:gd name="T77" fmla="*/ 169 h 219"/>
                <a:gd name="T78" fmla="*/ 71 w 221"/>
                <a:gd name="T79" fmla="*/ 153 h 219"/>
                <a:gd name="T80" fmla="*/ 54 w 221"/>
                <a:gd name="T81" fmla="*/ 111 h 219"/>
                <a:gd name="T82" fmla="*/ 71 w 221"/>
                <a:gd name="T83" fmla="*/ 67 h 219"/>
                <a:gd name="T84" fmla="*/ 115 w 221"/>
                <a:gd name="T85"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219">
                  <a:moveTo>
                    <a:pt x="111" y="219"/>
                  </a:moveTo>
                  <a:cubicBezTo>
                    <a:pt x="89" y="219"/>
                    <a:pt x="70" y="214"/>
                    <a:pt x="53" y="203"/>
                  </a:cubicBezTo>
                  <a:cubicBezTo>
                    <a:pt x="36" y="193"/>
                    <a:pt x="23" y="180"/>
                    <a:pt x="14" y="163"/>
                  </a:cubicBezTo>
                  <a:cubicBezTo>
                    <a:pt x="4" y="147"/>
                    <a:pt x="0" y="129"/>
                    <a:pt x="0" y="109"/>
                  </a:cubicBezTo>
                  <a:cubicBezTo>
                    <a:pt x="0" y="88"/>
                    <a:pt x="5" y="70"/>
                    <a:pt x="15" y="53"/>
                  </a:cubicBezTo>
                  <a:cubicBezTo>
                    <a:pt x="25" y="36"/>
                    <a:pt x="39" y="23"/>
                    <a:pt x="56" y="14"/>
                  </a:cubicBezTo>
                  <a:cubicBezTo>
                    <a:pt x="73" y="5"/>
                    <a:pt x="91" y="0"/>
                    <a:pt x="111" y="0"/>
                  </a:cubicBezTo>
                  <a:cubicBezTo>
                    <a:pt x="132" y="0"/>
                    <a:pt x="151" y="5"/>
                    <a:pt x="168" y="15"/>
                  </a:cubicBezTo>
                  <a:cubicBezTo>
                    <a:pt x="185" y="26"/>
                    <a:pt x="198" y="39"/>
                    <a:pt x="207" y="55"/>
                  </a:cubicBezTo>
                  <a:cubicBezTo>
                    <a:pt x="217" y="72"/>
                    <a:pt x="221" y="90"/>
                    <a:pt x="221" y="109"/>
                  </a:cubicBezTo>
                  <a:cubicBezTo>
                    <a:pt x="221" y="130"/>
                    <a:pt x="216" y="149"/>
                    <a:pt x="206" y="166"/>
                  </a:cubicBezTo>
                  <a:cubicBezTo>
                    <a:pt x="196" y="183"/>
                    <a:pt x="182" y="196"/>
                    <a:pt x="165" y="205"/>
                  </a:cubicBezTo>
                  <a:cubicBezTo>
                    <a:pt x="149" y="214"/>
                    <a:pt x="130" y="219"/>
                    <a:pt x="111" y="219"/>
                  </a:cubicBezTo>
                  <a:close/>
                  <a:moveTo>
                    <a:pt x="111" y="190"/>
                  </a:moveTo>
                  <a:cubicBezTo>
                    <a:pt x="127" y="190"/>
                    <a:pt x="141" y="187"/>
                    <a:pt x="153" y="180"/>
                  </a:cubicBezTo>
                  <a:cubicBezTo>
                    <a:pt x="165" y="173"/>
                    <a:pt x="174" y="163"/>
                    <a:pt x="181" y="151"/>
                  </a:cubicBezTo>
                  <a:cubicBezTo>
                    <a:pt x="187" y="139"/>
                    <a:pt x="191" y="125"/>
                    <a:pt x="191" y="109"/>
                  </a:cubicBezTo>
                  <a:cubicBezTo>
                    <a:pt x="191" y="93"/>
                    <a:pt x="187" y="79"/>
                    <a:pt x="180" y="67"/>
                  </a:cubicBezTo>
                  <a:cubicBezTo>
                    <a:pt x="173" y="55"/>
                    <a:pt x="163" y="45"/>
                    <a:pt x="151" y="38"/>
                  </a:cubicBezTo>
                  <a:cubicBezTo>
                    <a:pt x="139" y="32"/>
                    <a:pt x="126" y="28"/>
                    <a:pt x="111" y="28"/>
                  </a:cubicBezTo>
                  <a:cubicBezTo>
                    <a:pt x="95" y="28"/>
                    <a:pt x="81" y="32"/>
                    <a:pt x="68" y="39"/>
                  </a:cubicBezTo>
                  <a:cubicBezTo>
                    <a:pt x="56" y="46"/>
                    <a:pt x="47" y="56"/>
                    <a:pt x="40" y="68"/>
                  </a:cubicBezTo>
                  <a:cubicBezTo>
                    <a:pt x="34" y="80"/>
                    <a:pt x="31" y="94"/>
                    <a:pt x="31" y="109"/>
                  </a:cubicBezTo>
                  <a:cubicBezTo>
                    <a:pt x="31" y="126"/>
                    <a:pt x="34" y="140"/>
                    <a:pt x="41" y="152"/>
                  </a:cubicBezTo>
                  <a:cubicBezTo>
                    <a:pt x="48" y="164"/>
                    <a:pt x="58" y="174"/>
                    <a:pt x="70" y="180"/>
                  </a:cubicBezTo>
                  <a:cubicBezTo>
                    <a:pt x="82" y="187"/>
                    <a:pt x="95" y="190"/>
                    <a:pt x="111" y="190"/>
                  </a:cubicBezTo>
                  <a:close/>
                  <a:moveTo>
                    <a:pt x="115" y="50"/>
                  </a:moveTo>
                  <a:cubicBezTo>
                    <a:pt x="124" y="50"/>
                    <a:pt x="131" y="51"/>
                    <a:pt x="139" y="54"/>
                  </a:cubicBezTo>
                  <a:cubicBezTo>
                    <a:pt x="146" y="56"/>
                    <a:pt x="152" y="59"/>
                    <a:pt x="156" y="63"/>
                  </a:cubicBezTo>
                  <a:cubicBezTo>
                    <a:pt x="145" y="85"/>
                    <a:pt x="145" y="85"/>
                    <a:pt x="145" y="85"/>
                  </a:cubicBezTo>
                  <a:cubicBezTo>
                    <a:pt x="137" y="79"/>
                    <a:pt x="128" y="76"/>
                    <a:pt x="117" y="76"/>
                  </a:cubicBezTo>
                  <a:cubicBezTo>
                    <a:pt x="107" y="76"/>
                    <a:pt x="99" y="79"/>
                    <a:pt x="93" y="85"/>
                  </a:cubicBezTo>
                  <a:cubicBezTo>
                    <a:pt x="87" y="91"/>
                    <a:pt x="84" y="100"/>
                    <a:pt x="84" y="110"/>
                  </a:cubicBezTo>
                  <a:cubicBezTo>
                    <a:pt x="84" y="120"/>
                    <a:pt x="87" y="128"/>
                    <a:pt x="93" y="134"/>
                  </a:cubicBezTo>
                  <a:cubicBezTo>
                    <a:pt x="99" y="140"/>
                    <a:pt x="107" y="143"/>
                    <a:pt x="117" y="143"/>
                  </a:cubicBezTo>
                  <a:cubicBezTo>
                    <a:pt x="129" y="143"/>
                    <a:pt x="138" y="139"/>
                    <a:pt x="146" y="132"/>
                  </a:cubicBezTo>
                  <a:cubicBezTo>
                    <a:pt x="158" y="153"/>
                    <a:pt x="158" y="153"/>
                    <a:pt x="158" y="153"/>
                  </a:cubicBezTo>
                  <a:cubicBezTo>
                    <a:pt x="153" y="158"/>
                    <a:pt x="147" y="162"/>
                    <a:pt x="140" y="165"/>
                  </a:cubicBezTo>
                  <a:cubicBezTo>
                    <a:pt x="132" y="168"/>
                    <a:pt x="124" y="169"/>
                    <a:pt x="115" y="169"/>
                  </a:cubicBezTo>
                  <a:cubicBezTo>
                    <a:pt x="97" y="169"/>
                    <a:pt x="82" y="164"/>
                    <a:pt x="71" y="153"/>
                  </a:cubicBezTo>
                  <a:cubicBezTo>
                    <a:pt x="60" y="142"/>
                    <a:pt x="54" y="128"/>
                    <a:pt x="54" y="111"/>
                  </a:cubicBezTo>
                  <a:cubicBezTo>
                    <a:pt x="54" y="93"/>
                    <a:pt x="60" y="78"/>
                    <a:pt x="71" y="67"/>
                  </a:cubicBezTo>
                  <a:cubicBezTo>
                    <a:pt x="82" y="56"/>
                    <a:pt x="97" y="50"/>
                    <a:pt x="115"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0" name="Freeform 17"/>
            <p:cNvSpPr>
              <a:spLocks noEditPoints="1"/>
            </p:cNvSpPr>
            <p:nvPr userDrawn="1"/>
          </p:nvSpPr>
          <p:spPr bwMode="gray">
            <a:xfrm>
              <a:off x="957263" y="5237163"/>
              <a:ext cx="773112" cy="782637"/>
            </a:xfrm>
            <a:custGeom>
              <a:avLst/>
              <a:gdLst>
                <a:gd name="T0" fmla="*/ 305 w 487"/>
                <a:gd name="T1" fmla="*/ 0 h 493"/>
                <a:gd name="T2" fmla="*/ 487 w 487"/>
                <a:gd name="T3" fmla="*/ 493 h 493"/>
                <a:gd name="T4" fmla="*/ 369 w 487"/>
                <a:gd name="T5" fmla="*/ 493 h 493"/>
                <a:gd name="T6" fmla="*/ 336 w 487"/>
                <a:gd name="T7" fmla="*/ 390 h 493"/>
                <a:gd name="T8" fmla="*/ 151 w 487"/>
                <a:gd name="T9" fmla="*/ 390 h 493"/>
                <a:gd name="T10" fmla="*/ 118 w 487"/>
                <a:gd name="T11" fmla="*/ 493 h 493"/>
                <a:gd name="T12" fmla="*/ 0 w 487"/>
                <a:gd name="T13" fmla="*/ 493 h 493"/>
                <a:gd name="T14" fmla="*/ 184 w 487"/>
                <a:gd name="T15" fmla="*/ 0 h 493"/>
                <a:gd name="T16" fmla="*/ 305 w 487"/>
                <a:gd name="T17" fmla="*/ 0 h 493"/>
                <a:gd name="T18" fmla="*/ 180 w 487"/>
                <a:gd name="T19" fmla="*/ 300 h 493"/>
                <a:gd name="T20" fmla="*/ 307 w 487"/>
                <a:gd name="T21" fmla="*/ 300 h 493"/>
                <a:gd name="T22" fmla="*/ 243 w 487"/>
                <a:gd name="T23" fmla="*/ 104 h 493"/>
                <a:gd name="T24" fmla="*/ 180 w 487"/>
                <a:gd name="T25" fmla="*/ 30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7" h="493">
                  <a:moveTo>
                    <a:pt x="305" y="0"/>
                  </a:moveTo>
                  <a:lnTo>
                    <a:pt x="487" y="493"/>
                  </a:lnTo>
                  <a:lnTo>
                    <a:pt x="369" y="493"/>
                  </a:lnTo>
                  <a:lnTo>
                    <a:pt x="336" y="390"/>
                  </a:lnTo>
                  <a:lnTo>
                    <a:pt x="151" y="390"/>
                  </a:lnTo>
                  <a:lnTo>
                    <a:pt x="118" y="493"/>
                  </a:lnTo>
                  <a:lnTo>
                    <a:pt x="0" y="493"/>
                  </a:lnTo>
                  <a:lnTo>
                    <a:pt x="184" y="0"/>
                  </a:lnTo>
                  <a:lnTo>
                    <a:pt x="305" y="0"/>
                  </a:lnTo>
                  <a:close/>
                  <a:moveTo>
                    <a:pt x="180" y="300"/>
                  </a:moveTo>
                  <a:lnTo>
                    <a:pt x="307" y="300"/>
                  </a:lnTo>
                  <a:lnTo>
                    <a:pt x="243" y="104"/>
                  </a:lnTo>
                  <a:lnTo>
                    <a:pt x="18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1" name="Freeform 18"/>
            <p:cNvSpPr>
              <a:spLocks noEditPoints="1"/>
            </p:cNvSpPr>
            <p:nvPr userDrawn="1"/>
          </p:nvSpPr>
          <p:spPr bwMode="gray">
            <a:xfrm>
              <a:off x="1819275" y="5237163"/>
              <a:ext cx="622300" cy="782637"/>
            </a:xfrm>
            <a:custGeom>
              <a:avLst/>
              <a:gdLst>
                <a:gd name="T0" fmla="*/ 0 w 166"/>
                <a:gd name="T1" fmla="*/ 0 h 209"/>
                <a:gd name="T2" fmla="*/ 82 w 166"/>
                <a:gd name="T3" fmla="*/ 0 h 209"/>
                <a:gd name="T4" fmla="*/ 132 w 166"/>
                <a:gd name="T5" fmla="*/ 15 h 209"/>
                <a:gd name="T6" fmla="*/ 150 w 166"/>
                <a:gd name="T7" fmla="*/ 53 h 209"/>
                <a:gd name="T8" fmla="*/ 128 w 166"/>
                <a:gd name="T9" fmla="*/ 94 h 209"/>
                <a:gd name="T10" fmla="*/ 166 w 166"/>
                <a:gd name="T11" fmla="*/ 146 h 209"/>
                <a:gd name="T12" fmla="*/ 146 w 166"/>
                <a:gd name="T13" fmla="*/ 192 h 209"/>
                <a:gd name="T14" fmla="*/ 86 w 166"/>
                <a:gd name="T15" fmla="*/ 209 h 209"/>
                <a:gd name="T16" fmla="*/ 0 w 166"/>
                <a:gd name="T17" fmla="*/ 209 h 209"/>
                <a:gd name="T18" fmla="*/ 0 w 166"/>
                <a:gd name="T19" fmla="*/ 0 h 209"/>
                <a:gd name="T20" fmla="*/ 78 w 166"/>
                <a:gd name="T21" fmla="*/ 81 h 209"/>
                <a:gd name="T22" fmla="*/ 99 w 166"/>
                <a:gd name="T23" fmla="*/ 75 h 209"/>
                <a:gd name="T24" fmla="*/ 106 w 166"/>
                <a:gd name="T25" fmla="*/ 59 h 209"/>
                <a:gd name="T26" fmla="*/ 99 w 166"/>
                <a:gd name="T27" fmla="*/ 42 h 209"/>
                <a:gd name="T28" fmla="*/ 79 w 166"/>
                <a:gd name="T29" fmla="*/ 37 h 209"/>
                <a:gd name="T30" fmla="*/ 46 w 166"/>
                <a:gd name="T31" fmla="*/ 37 h 209"/>
                <a:gd name="T32" fmla="*/ 46 w 166"/>
                <a:gd name="T33" fmla="*/ 81 h 209"/>
                <a:gd name="T34" fmla="*/ 78 w 166"/>
                <a:gd name="T35" fmla="*/ 81 h 209"/>
                <a:gd name="T36" fmla="*/ 84 w 166"/>
                <a:gd name="T37" fmla="*/ 172 h 209"/>
                <a:gd name="T38" fmla="*/ 111 w 166"/>
                <a:gd name="T39" fmla="*/ 165 h 209"/>
                <a:gd name="T40" fmla="*/ 120 w 166"/>
                <a:gd name="T41" fmla="*/ 145 h 209"/>
                <a:gd name="T42" fmla="*/ 111 w 166"/>
                <a:gd name="T43" fmla="*/ 124 h 209"/>
                <a:gd name="T44" fmla="*/ 85 w 166"/>
                <a:gd name="T45" fmla="*/ 117 h 209"/>
                <a:gd name="T46" fmla="*/ 46 w 166"/>
                <a:gd name="T47" fmla="*/ 117 h 209"/>
                <a:gd name="T48" fmla="*/ 46 w 166"/>
                <a:gd name="T49" fmla="*/ 172 h 209"/>
                <a:gd name="T50" fmla="*/ 84 w 166"/>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209">
                  <a:moveTo>
                    <a:pt x="0" y="0"/>
                  </a:moveTo>
                  <a:cubicBezTo>
                    <a:pt x="82" y="0"/>
                    <a:pt x="82" y="0"/>
                    <a:pt x="82" y="0"/>
                  </a:cubicBezTo>
                  <a:cubicBezTo>
                    <a:pt x="103" y="0"/>
                    <a:pt x="119" y="5"/>
                    <a:pt x="132" y="15"/>
                  </a:cubicBezTo>
                  <a:cubicBezTo>
                    <a:pt x="144" y="24"/>
                    <a:pt x="150" y="37"/>
                    <a:pt x="150" y="53"/>
                  </a:cubicBezTo>
                  <a:cubicBezTo>
                    <a:pt x="150" y="71"/>
                    <a:pt x="143" y="84"/>
                    <a:pt x="128" y="94"/>
                  </a:cubicBezTo>
                  <a:cubicBezTo>
                    <a:pt x="154" y="103"/>
                    <a:pt x="166" y="120"/>
                    <a:pt x="166" y="146"/>
                  </a:cubicBezTo>
                  <a:cubicBezTo>
                    <a:pt x="166" y="166"/>
                    <a:pt x="160" y="182"/>
                    <a:pt x="146" y="192"/>
                  </a:cubicBezTo>
                  <a:cubicBezTo>
                    <a:pt x="132" y="203"/>
                    <a:pt x="112" y="209"/>
                    <a:pt x="86" y="209"/>
                  </a:cubicBezTo>
                  <a:cubicBezTo>
                    <a:pt x="0" y="209"/>
                    <a:pt x="0" y="209"/>
                    <a:pt x="0" y="209"/>
                  </a:cubicBezTo>
                  <a:lnTo>
                    <a:pt x="0" y="0"/>
                  </a:lnTo>
                  <a:close/>
                  <a:moveTo>
                    <a:pt x="78" y="81"/>
                  </a:moveTo>
                  <a:cubicBezTo>
                    <a:pt x="87" y="81"/>
                    <a:pt x="94" y="79"/>
                    <a:pt x="99" y="75"/>
                  </a:cubicBezTo>
                  <a:cubicBezTo>
                    <a:pt x="104" y="71"/>
                    <a:pt x="106" y="66"/>
                    <a:pt x="106" y="59"/>
                  </a:cubicBezTo>
                  <a:cubicBezTo>
                    <a:pt x="106" y="52"/>
                    <a:pt x="104" y="46"/>
                    <a:pt x="99" y="42"/>
                  </a:cubicBezTo>
                  <a:cubicBezTo>
                    <a:pt x="94" y="38"/>
                    <a:pt x="87" y="37"/>
                    <a:pt x="79" y="37"/>
                  </a:cubicBezTo>
                  <a:cubicBezTo>
                    <a:pt x="46" y="37"/>
                    <a:pt x="46" y="37"/>
                    <a:pt x="46" y="37"/>
                  </a:cubicBezTo>
                  <a:cubicBezTo>
                    <a:pt x="46" y="81"/>
                    <a:pt x="46" y="81"/>
                    <a:pt x="46" y="81"/>
                  </a:cubicBezTo>
                  <a:lnTo>
                    <a:pt x="78" y="81"/>
                  </a:lnTo>
                  <a:close/>
                  <a:moveTo>
                    <a:pt x="84" y="172"/>
                  </a:moveTo>
                  <a:cubicBezTo>
                    <a:pt x="96" y="172"/>
                    <a:pt x="105" y="169"/>
                    <a:pt x="111" y="165"/>
                  </a:cubicBezTo>
                  <a:cubicBezTo>
                    <a:pt x="117" y="160"/>
                    <a:pt x="120" y="154"/>
                    <a:pt x="120" y="145"/>
                  </a:cubicBezTo>
                  <a:cubicBezTo>
                    <a:pt x="120"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2" name="Freeform 19"/>
            <p:cNvSpPr>
              <a:spLocks noEditPoints="1"/>
            </p:cNvSpPr>
            <p:nvPr userDrawn="1"/>
          </p:nvSpPr>
          <p:spPr bwMode="gray">
            <a:xfrm>
              <a:off x="2573338" y="5237163"/>
              <a:ext cx="627062" cy="782637"/>
            </a:xfrm>
            <a:custGeom>
              <a:avLst/>
              <a:gdLst>
                <a:gd name="T0" fmla="*/ 0 w 167"/>
                <a:gd name="T1" fmla="*/ 0 h 209"/>
                <a:gd name="T2" fmla="*/ 82 w 167"/>
                <a:gd name="T3" fmla="*/ 0 h 209"/>
                <a:gd name="T4" fmla="*/ 132 w 167"/>
                <a:gd name="T5" fmla="*/ 15 h 209"/>
                <a:gd name="T6" fmla="*/ 150 w 167"/>
                <a:gd name="T7" fmla="*/ 53 h 209"/>
                <a:gd name="T8" fmla="*/ 128 w 167"/>
                <a:gd name="T9" fmla="*/ 94 h 209"/>
                <a:gd name="T10" fmla="*/ 167 w 167"/>
                <a:gd name="T11" fmla="*/ 146 h 209"/>
                <a:gd name="T12" fmla="*/ 146 w 167"/>
                <a:gd name="T13" fmla="*/ 192 h 209"/>
                <a:gd name="T14" fmla="*/ 86 w 167"/>
                <a:gd name="T15" fmla="*/ 209 h 209"/>
                <a:gd name="T16" fmla="*/ 0 w 167"/>
                <a:gd name="T17" fmla="*/ 209 h 209"/>
                <a:gd name="T18" fmla="*/ 0 w 167"/>
                <a:gd name="T19" fmla="*/ 0 h 209"/>
                <a:gd name="T20" fmla="*/ 79 w 167"/>
                <a:gd name="T21" fmla="*/ 81 h 209"/>
                <a:gd name="T22" fmla="*/ 99 w 167"/>
                <a:gd name="T23" fmla="*/ 75 h 209"/>
                <a:gd name="T24" fmla="*/ 106 w 167"/>
                <a:gd name="T25" fmla="*/ 59 h 209"/>
                <a:gd name="T26" fmla="*/ 99 w 167"/>
                <a:gd name="T27" fmla="*/ 42 h 209"/>
                <a:gd name="T28" fmla="*/ 79 w 167"/>
                <a:gd name="T29" fmla="*/ 37 h 209"/>
                <a:gd name="T30" fmla="*/ 46 w 167"/>
                <a:gd name="T31" fmla="*/ 37 h 209"/>
                <a:gd name="T32" fmla="*/ 46 w 167"/>
                <a:gd name="T33" fmla="*/ 81 h 209"/>
                <a:gd name="T34" fmla="*/ 79 w 167"/>
                <a:gd name="T35" fmla="*/ 81 h 209"/>
                <a:gd name="T36" fmla="*/ 84 w 167"/>
                <a:gd name="T37" fmla="*/ 172 h 209"/>
                <a:gd name="T38" fmla="*/ 111 w 167"/>
                <a:gd name="T39" fmla="*/ 165 h 209"/>
                <a:gd name="T40" fmla="*/ 121 w 167"/>
                <a:gd name="T41" fmla="*/ 145 h 209"/>
                <a:gd name="T42" fmla="*/ 111 w 167"/>
                <a:gd name="T43" fmla="*/ 124 h 209"/>
                <a:gd name="T44" fmla="*/ 85 w 167"/>
                <a:gd name="T45" fmla="*/ 117 h 209"/>
                <a:gd name="T46" fmla="*/ 46 w 167"/>
                <a:gd name="T47" fmla="*/ 117 h 209"/>
                <a:gd name="T48" fmla="*/ 46 w 167"/>
                <a:gd name="T49" fmla="*/ 172 h 209"/>
                <a:gd name="T50" fmla="*/ 84 w 167"/>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209">
                  <a:moveTo>
                    <a:pt x="0" y="0"/>
                  </a:moveTo>
                  <a:cubicBezTo>
                    <a:pt x="82" y="0"/>
                    <a:pt x="82" y="0"/>
                    <a:pt x="82" y="0"/>
                  </a:cubicBezTo>
                  <a:cubicBezTo>
                    <a:pt x="103" y="0"/>
                    <a:pt x="120" y="5"/>
                    <a:pt x="132" y="15"/>
                  </a:cubicBezTo>
                  <a:cubicBezTo>
                    <a:pt x="144" y="24"/>
                    <a:pt x="150" y="37"/>
                    <a:pt x="150" y="53"/>
                  </a:cubicBezTo>
                  <a:cubicBezTo>
                    <a:pt x="150" y="71"/>
                    <a:pt x="143" y="84"/>
                    <a:pt x="128" y="94"/>
                  </a:cubicBezTo>
                  <a:cubicBezTo>
                    <a:pt x="154" y="103"/>
                    <a:pt x="167" y="120"/>
                    <a:pt x="167" y="146"/>
                  </a:cubicBezTo>
                  <a:cubicBezTo>
                    <a:pt x="167" y="166"/>
                    <a:pt x="160" y="182"/>
                    <a:pt x="146" y="192"/>
                  </a:cubicBezTo>
                  <a:cubicBezTo>
                    <a:pt x="132" y="203"/>
                    <a:pt x="112" y="209"/>
                    <a:pt x="86" y="209"/>
                  </a:cubicBezTo>
                  <a:cubicBezTo>
                    <a:pt x="0" y="209"/>
                    <a:pt x="0" y="209"/>
                    <a:pt x="0" y="209"/>
                  </a:cubicBezTo>
                  <a:lnTo>
                    <a:pt x="0" y="0"/>
                  </a:lnTo>
                  <a:close/>
                  <a:moveTo>
                    <a:pt x="79" y="81"/>
                  </a:moveTo>
                  <a:cubicBezTo>
                    <a:pt x="87" y="81"/>
                    <a:pt x="94" y="79"/>
                    <a:pt x="99" y="75"/>
                  </a:cubicBezTo>
                  <a:cubicBezTo>
                    <a:pt x="104" y="71"/>
                    <a:pt x="106" y="66"/>
                    <a:pt x="106" y="59"/>
                  </a:cubicBezTo>
                  <a:cubicBezTo>
                    <a:pt x="106" y="52"/>
                    <a:pt x="104" y="46"/>
                    <a:pt x="99" y="42"/>
                  </a:cubicBezTo>
                  <a:cubicBezTo>
                    <a:pt x="94" y="38"/>
                    <a:pt x="88" y="37"/>
                    <a:pt x="79" y="37"/>
                  </a:cubicBezTo>
                  <a:cubicBezTo>
                    <a:pt x="46" y="37"/>
                    <a:pt x="46" y="37"/>
                    <a:pt x="46" y="37"/>
                  </a:cubicBezTo>
                  <a:cubicBezTo>
                    <a:pt x="46" y="81"/>
                    <a:pt x="46" y="81"/>
                    <a:pt x="46" y="81"/>
                  </a:cubicBezTo>
                  <a:lnTo>
                    <a:pt x="79" y="81"/>
                  </a:lnTo>
                  <a:close/>
                  <a:moveTo>
                    <a:pt x="84" y="172"/>
                  </a:moveTo>
                  <a:cubicBezTo>
                    <a:pt x="96" y="172"/>
                    <a:pt x="105" y="169"/>
                    <a:pt x="111" y="165"/>
                  </a:cubicBezTo>
                  <a:cubicBezTo>
                    <a:pt x="118" y="160"/>
                    <a:pt x="121" y="154"/>
                    <a:pt x="121" y="145"/>
                  </a:cubicBezTo>
                  <a:cubicBezTo>
                    <a:pt x="121"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cxnSp>
        <p:nvCxnSpPr>
          <p:cNvPr id="73" name="Straight Connector 72"/>
          <p:cNvCxnSpPr/>
          <p:nvPr/>
        </p:nvCxnSpPr>
        <p:spPr bwMode="gray">
          <a:xfrm>
            <a:off x="1692634" y="6472544"/>
            <a:ext cx="0" cy="132461"/>
          </a:xfrm>
          <a:prstGeom prst="line">
            <a:avLst/>
          </a:prstGeom>
          <a:ln w="12700">
            <a:solidFill>
              <a:schemeClr val="accent3"/>
            </a:solidFill>
          </a:ln>
        </p:spPr>
        <p:style>
          <a:lnRef idx="1">
            <a:schemeClr val="accent3"/>
          </a:lnRef>
          <a:fillRef idx="0">
            <a:schemeClr val="accent3"/>
          </a:fillRef>
          <a:effectRef idx="0">
            <a:schemeClr val="accent3"/>
          </a:effectRef>
          <a:fontRef idx="minor">
            <a:schemeClr val="tx1"/>
          </a:fontRef>
        </p:style>
      </p:cxnSp>
      <p:sp>
        <p:nvSpPr>
          <p:cNvPr id="7" name="Rectangle 6"/>
          <p:cNvSpPr/>
          <p:nvPr userDrawn="1"/>
        </p:nvSpPr>
        <p:spPr bwMode="gray">
          <a:xfrm>
            <a:off x="242183" y="426352"/>
            <a:ext cx="550899"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2400" b="1" dirty="0">
                <a:solidFill>
                  <a:schemeClr val="bg2"/>
                </a:solidFill>
              </a:rPr>
              <a:t>—</a:t>
            </a:r>
            <a:endParaRPr lang="en-US" sz="2400" b="1" dirty="0" err="1">
              <a:solidFill>
                <a:schemeClr val="bg2"/>
              </a:solidFill>
            </a:endParaRPr>
          </a:p>
        </p:txBody>
      </p:sp>
      <p:pic>
        <p:nvPicPr>
          <p:cNvPr id="16" name="Picture 19"/>
          <p:cNvPicPr>
            <a:picLocks noChangeAspect="1" noChangeArrowheads="1"/>
          </p:cNvPicPr>
          <p:nvPr userDrawn="1"/>
        </p:nvPicPr>
        <p:blipFill>
          <a:blip r:embed="rId56">
            <a:extLst>
              <a:ext uri="{28A0092B-C50C-407E-A947-70E740481C1C}">
                <a14:useLocalDpi xmlns:a14="http://schemas.microsoft.com/office/drawing/2010/main" val="0"/>
              </a:ext>
            </a:extLst>
          </a:blip>
          <a:srcRect/>
          <a:stretch>
            <a:fillRect/>
          </a:stretch>
        </p:blipFill>
        <p:spPr bwMode="auto">
          <a:xfrm>
            <a:off x="11344187" y="6393977"/>
            <a:ext cx="507534" cy="19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745047"/>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 id="2147483684" r:id="rId29"/>
    <p:sldLayoutId id="2147483685" r:id="rId30"/>
    <p:sldLayoutId id="2147483686" r:id="rId31"/>
    <p:sldLayoutId id="2147483687" r:id="rId32"/>
    <p:sldLayoutId id="2147483688" r:id="rId33"/>
    <p:sldLayoutId id="2147483689" r:id="rId34"/>
    <p:sldLayoutId id="2147483690" r:id="rId35"/>
    <p:sldLayoutId id="2147483691" r:id="rId36"/>
    <p:sldLayoutId id="2147483692" r:id="rId37"/>
    <p:sldLayoutId id="2147483693" r:id="rId38"/>
    <p:sldLayoutId id="2147483694" r:id="rId39"/>
    <p:sldLayoutId id="2147483695" r:id="rId40"/>
    <p:sldLayoutId id="2147483696" r:id="rId41"/>
    <p:sldLayoutId id="2147483697" r:id="rId42"/>
    <p:sldLayoutId id="2147483698" r:id="rId43"/>
    <p:sldLayoutId id="2147483699" r:id="rId44"/>
    <p:sldLayoutId id="2147483700" r:id="rId45"/>
    <p:sldLayoutId id="2147483701" r:id="rId46"/>
    <p:sldLayoutId id="2147483702" r:id="rId47"/>
    <p:sldLayoutId id="2147483703" r:id="rId48"/>
    <p:sldLayoutId id="2147483704" r:id="rId49"/>
    <p:sldLayoutId id="2147483705" r:id="rId50"/>
    <p:sldLayoutId id="2147483706" r:id="rId51"/>
    <p:sldLayoutId id="2147483707" r:id="rId52"/>
    <p:sldLayoutId id="2147483708" r:id="rId53"/>
    <p:sldLayoutId id="2147483709" r:id="rId5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18">
          <p15:clr>
            <a:srgbClr val="F26B43"/>
          </p15:clr>
        </p15:guide>
        <p15:guide id="2" pos="7469">
          <p15:clr>
            <a:srgbClr val="F26B43"/>
          </p15:clr>
        </p15:guide>
        <p15:guide id="3" pos="212">
          <p15:clr>
            <a:srgbClr val="F26B43"/>
          </p15:clr>
        </p15:guide>
        <p15:guide id="4" orient="horz" pos="3726">
          <p15:clr>
            <a:srgbClr val="F26B43"/>
          </p15:clr>
        </p15:guide>
        <p15:guide id="5" pos="3840">
          <p15:clr>
            <a:srgbClr val="F26B43"/>
          </p15:clr>
        </p15:guide>
        <p15:guide id="6" orient="horz" pos="247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56.xml"/><Relationship Id="rId5" Type="http://schemas.openxmlformats.org/officeDocument/2006/relationships/image" Target="../media/image24.pn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emf"/><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8.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18" Type="http://schemas.openxmlformats.org/officeDocument/2006/relationships/image" Target="../media/image50.png"/><Relationship Id="rId3" Type="http://schemas.openxmlformats.org/officeDocument/2006/relationships/image" Target="../media/image35.emf"/><Relationship Id="rId7" Type="http://schemas.openxmlformats.org/officeDocument/2006/relationships/image" Target="../media/image39.png"/><Relationship Id="rId12" Type="http://schemas.openxmlformats.org/officeDocument/2006/relationships/image" Target="../media/image44.svg"/><Relationship Id="rId17" Type="http://schemas.openxmlformats.org/officeDocument/2006/relationships/image" Target="../media/image49.svg"/><Relationship Id="rId2" Type="http://schemas.openxmlformats.org/officeDocument/2006/relationships/notesSlide" Target="../notesSlides/notesSlide8.xml"/><Relationship Id="rId16" Type="http://schemas.openxmlformats.org/officeDocument/2006/relationships/image" Target="../media/image48.png"/><Relationship Id="rId1" Type="http://schemas.openxmlformats.org/officeDocument/2006/relationships/slideLayout" Target="../slideLayouts/slideLayout21.xml"/><Relationship Id="rId6" Type="http://schemas.openxmlformats.org/officeDocument/2006/relationships/image" Target="../media/image38.emf"/><Relationship Id="rId11" Type="http://schemas.openxmlformats.org/officeDocument/2006/relationships/image" Target="../media/image43.png"/><Relationship Id="rId5" Type="http://schemas.openxmlformats.org/officeDocument/2006/relationships/image" Target="../media/image37.emf"/><Relationship Id="rId15" Type="http://schemas.openxmlformats.org/officeDocument/2006/relationships/image" Target="../media/image47.emf"/><Relationship Id="rId10" Type="http://schemas.openxmlformats.org/officeDocument/2006/relationships/image" Target="../media/image42.emf"/><Relationship Id="rId19" Type="http://schemas.openxmlformats.org/officeDocument/2006/relationships/image" Target="../media/image51.svg"/><Relationship Id="rId4" Type="http://schemas.openxmlformats.org/officeDocument/2006/relationships/image" Target="../media/image36.emf"/><Relationship Id="rId9" Type="http://schemas.openxmlformats.org/officeDocument/2006/relationships/image" Target="../media/image41.emf"/><Relationship Id="rId14" Type="http://schemas.openxmlformats.org/officeDocument/2006/relationships/image" Target="../media/image46.svg"/></Relationships>
</file>

<file path=ppt/slides/_rels/slide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US" dirty="0"/>
              <a:t>19/10/2022</a:t>
            </a:r>
          </a:p>
        </p:txBody>
      </p:sp>
      <p:sp>
        <p:nvSpPr>
          <p:cNvPr id="6" name="Title 5"/>
          <p:cNvSpPr>
            <a:spLocks noGrp="1"/>
          </p:cNvSpPr>
          <p:nvPr>
            <p:ph type="ctrTitle"/>
          </p:nvPr>
        </p:nvSpPr>
        <p:spPr>
          <a:xfrm>
            <a:off x="340474" y="5205335"/>
            <a:ext cx="11849938" cy="503935"/>
          </a:xfrm>
        </p:spPr>
        <p:txBody>
          <a:bodyPr/>
          <a:lstStyle/>
          <a:p>
            <a:r>
              <a:rPr lang="en-GB" sz="2400" dirty="0"/>
              <a:t>What our systems are trying to tell us, and why we need to listen</a:t>
            </a:r>
            <a:endParaRPr lang="en-US" sz="2000" dirty="0"/>
          </a:p>
        </p:txBody>
      </p:sp>
      <p:sp>
        <p:nvSpPr>
          <p:cNvPr id="7" name="Subtitle 6"/>
          <p:cNvSpPr>
            <a:spLocks noGrp="1"/>
          </p:cNvSpPr>
          <p:nvPr>
            <p:ph type="subTitle" idx="1"/>
          </p:nvPr>
        </p:nvSpPr>
        <p:spPr/>
        <p:txBody>
          <a:bodyPr/>
          <a:lstStyle/>
          <a:p>
            <a:r>
              <a:rPr lang="en-GB" dirty="0"/>
              <a:t>OT Cyber Security and OG86</a:t>
            </a:r>
            <a:endParaRPr lang="en-US" dirty="0"/>
          </a:p>
        </p:txBody>
      </p:sp>
      <p:sp>
        <p:nvSpPr>
          <p:cNvPr id="9" name="Text Placeholder 8"/>
          <p:cNvSpPr>
            <a:spLocks noGrp="1"/>
          </p:cNvSpPr>
          <p:nvPr>
            <p:ph type="body" sz="quarter" idx="14"/>
          </p:nvPr>
        </p:nvSpPr>
        <p:spPr/>
        <p:txBody>
          <a:bodyPr/>
          <a:lstStyle/>
          <a:p>
            <a:r>
              <a:rPr lang="en-GB" dirty="0"/>
              <a:t>David Allen MSc</a:t>
            </a:r>
            <a:endParaRPr lang="en-US" dirty="0"/>
          </a:p>
        </p:txBody>
      </p:sp>
    </p:spTree>
    <p:extLst>
      <p:ext uri="{BB962C8B-B14F-4D97-AF65-F5344CB8AC3E}">
        <p14:creationId xmlns:p14="http://schemas.microsoft.com/office/powerpoint/2010/main" val="1286905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68">
            <a:extLst>
              <a:ext uri="{FF2B5EF4-FFF2-40B4-BE49-F238E27FC236}">
                <a16:creationId xmlns:a16="http://schemas.microsoft.com/office/drawing/2014/main" id="{FFA34B2A-44C7-48D1-907D-A8BA11DC39CC}"/>
              </a:ext>
            </a:extLst>
          </p:cNvPr>
          <p:cNvSpPr>
            <a:spLocks noEditPoints="1"/>
          </p:cNvSpPr>
          <p:nvPr/>
        </p:nvSpPr>
        <p:spPr bwMode="gray">
          <a:xfrm>
            <a:off x="861714" y="1732510"/>
            <a:ext cx="351413" cy="503832"/>
          </a:xfrm>
          <a:custGeom>
            <a:avLst/>
            <a:gdLst>
              <a:gd name="T0" fmla="*/ 106 w 111"/>
              <a:gd name="T1" fmla="*/ 105 h 160"/>
              <a:gd name="T2" fmla="*/ 111 w 111"/>
              <a:gd name="T3" fmla="*/ 97 h 160"/>
              <a:gd name="T4" fmla="*/ 73 w 111"/>
              <a:gd name="T5" fmla="*/ 72 h 160"/>
              <a:gd name="T6" fmla="*/ 74 w 111"/>
              <a:gd name="T7" fmla="*/ 70 h 160"/>
              <a:gd name="T8" fmla="*/ 74 w 111"/>
              <a:gd name="T9" fmla="*/ 69 h 160"/>
              <a:gd name="T10" fmla="*/ 71 w 111"/>
              <a:gd name="T11" fmla="*/ 56 h 160"/>
              <a:gd name="T12" fmla="*/ 62 w 111"/>
              <a:gd name="T13" fmla="*/ 50 h 160"/>
              <a:gd name="T14" fmla="*/ 62 w 111"/>
              <a:gd name="T15" fmla="*/ 0 h 160"/>
              <a:gd name="T16" fmla="*/ 52 w 111"/>
              <a:gd name="T17" fmla="*/ 0 h 160"/>
              <a:gd name="T18" fmla="*/ 52 w 111"/>
              <a:gd name="T19" fmla="*/ 50 h 160"/>
              <a:gd name="T20" fmla="*/ 41 w 111"/>
              <a:gd name="T21" fmla="*/ 62 h 160"/>
              <a:gd name="T22" fmla="*/ 41 w 111"/>
              <a:gd name="T23" fmla="*/ 62 h 160"/>
              <a:gd name="T24" fmla="*/ 41 w 111"/>
              <a:gd name="T25" fmla="*/ 70 h 160"/>
              <a:gd name="T26" fmla="*/ 0 w 111"/>
              <a:gd name="T27" fmla="*/ 97 h 160"/>
              <a:gd name="T28" fmla="*/ 6 w 111"/>
              <a:gd name="T29" fmla="*/ 105 h 160"/>
              <a:gd name="T30" fmla="*/ 46 w 111"/>
              <a:gd name="T31" fmla="*/ 78 h 160"/>
              <a:gd name="T32" fmla="*/ 49 w 111"/>
              <a:gd name="T33" fmla="*/ 81 h 160"/>
              <a:gd name="T34" fmla="*/ 45 w 111"/>
              <a:gd name="T35" fmla="*/ 154 h 160"/>
              <a:gd name="T36" fmla="*/ 51 w 111"/>
              <a:gd name="T37" fmla="*/ 160 h 160"/>
              <a:gd name="T38" fmla="*/ 65 w 111"/>
              <a:gd name="T39" fmla="*/ 160 h 160"/>
              <a:gd name="T40" fmla="*/ 70 w 111"/>
              <a:gd name="T41" fmla="*/ 154 h 160"/>
              <a:gd name="T42" fmla="*/ 66 w 111"/>
              <a:gd name="T43" fmla="*/ 80 h 160"/>
              <a:gd name="T44" fmla="*/ 67 w 111"/>
              <a:gd name="T45" fmla="*/ 80 h 160"/>
              <a:gd name="T46" fmla="*/ 106 w 111"/>
              <a:gd name="T47" fmla="*/ 105 h 160"/>
              <a:gd name="T48" fmla="*/ 51 w 111"/>
              <a:gd name="T49" fmla="*/ 64 h 160"/>
              <a:gd name="T50" fmla="*/ 59 w 111"/>
              <a:gd name="T51" fmla="*/ 60 h 160"/>
              <a:gd name="T52" fmla="*/ 60 w 111"/>
              <a:gd name="T53" fmla="*/ 60 h 160"/>
              <a:gd name="T54" fmla="*/ 63 w 111"/>
              <a:gd name="T55" fmla="*/ 62 h 160"/>
              <a:gd name="T56" fmla="*/ 64 w 111"/>
              <a:gd name="T57" fmla="*/ 67 h 160"/>
              <a:gd name="T58" fmla="*/ 61 w 111"/>
              <a:gd name="T59" fmla="*/ 72 h 160"/>
              <a:gd name="T60" fmla="*/ 56 w 111"/>
              <a:gd name="T61" fmla="*/ 72 h 160"/>
              <a:gd name="T62" fmla="*/ 55 w 111"/>
              <a:gd name="T63" fmla="*/ 72 h 160"/>
              <a:gd name="T64" fmla="*/ 51 w 111"/>
              <a:gd name="T65" fmla="*/ 64 h 160"/>
              <a:gd name="T66" fmla="*/ 56 w 111"/>
              <a:gd name="T67" fmla="*/ 149 h 160"/>
              <a:gd name="T68" fmla="*/ 58 w 111"/>
              <a:gd name="T69" fmla="*/ 111 h 160"/>
              <a:gd name="T70" fmla="*/ 60 w 111"/>
              <a:gd name="T71" fmla="*/ 149 h 160"/>
              <a:gd name="T72" fmla="*/ 56 w 111"/>
              <a:gd name="T73" fmla="*/ 14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1" h="160">
                <a:moveTo>
                  <a:pt x="106" y="105"/>
                </a:moveTo>
                <a:cubicBezTo>
                  <a:pt x="111" y="97"/>
                  <a:pt x="111" y="97"/>
                  <a:pt x="111" y="97"/>
                </a:cubicBezTo>
                <a:cubicBezTo>
                  <a:pt x="73" y="72"/>
                  <a:pt x="73" y="72"/>
                  <a:pt x="73" y="72"/>
                </a:cubicBezTo>
                <a:cubicBezTo>
                  <a:pt x="74" y="71"/>
                  <a:pt x="74" y="70"/>
                  <a:pt x="74" y="70"/>
                </a:cubicBezTo>
                <a:cubicBezTo>
                  <a:pt x="74" y="69"/>
                  <a:pt x="74" y="69"/>
                  <a:pt x="74" y="69"/>
                </a:cubicBezTo>
                <a:cubicBezTo>
                  <a:pt x="75" y="64"/>
                  <a:pt x="74" y="60"/>
                  <a:pt x="71" y="56"/>
                </a:cubicBezTo>
                <a:cubicBezTo>
                  <a:pt x="69" y="53"/>
                  <a:pt x="66" y="51"/>
                  <a:pt x="62" y="50"/>
                </a:cubicBezTo>
                <a:cubicBezTo>
                  <a:pt x="62" y="0"/>
                  <a:pt x="62" y="0"/>
                  <a:pt x="62" y="0"/>
                </a:cubicBezTo>
                <a:cubicBezTo>
                  <a:pt x="52" y="0"/>
                  <a:pt x="52" y="0"/>
                  <a:pt x="52" y="0"/>
                </a:cubicBezTo>
                <a:cubicBezTo>
                  <a:pt x="52" y="50"/>
                  <a:pt x="52" y="50"/>
                  <a:pt x="52" y="50"/>
                </a:cubicBezTo>
                <a:cubicBezTo>
                  <a:pt x="47" y="52"/>
                  <a:pt x="43" y="56"/>
                  <a:pt x="41" y="62"/>
                </a:cubicBezTo>
                <a:cubicBezTo>
                  <a:pt x="41" y="62"/>
                  <a:pt x="41" y="62"/>
                  <a:pt x="41" y="62"/>
                </a:cubicBezTo>
                <a:cubicBezTo>
                  <a:pt x="40" y="65"/>
                  <a:pt x="40" y="67"/>
                  <a:pt x="41" y="70"/>
                </a:cubicBezTo>
                <a:cubicBezTo>
                  <a:pt x="0" y="97"/>
                  <a:pt x="0" y="97"/>
                  <a:pt x="0" y="97"/>
                </a:cubicBezTo>
                <a:cubicBezTo>
                  <a:pt x="6" y="105"/>
                  <a:pt x="6" y="105"/>
                  <a:pt x="6" y="105"/>
                </a:cubicBezTo>
                <a:cubicBezTo>
                  <a:pt x="46" y="78"/>
                  <a:pt x="46" y="78"/>
                  <a:pt x="46" y="78"/>
                </a:cubicBezTo>
                <a:cubicBezTo>
                  <a:pt x="47" y="79"/>
                  <a:pt x="48" y="80"/>
                  <a:pt x="49" y="81"/>
                </a:cubicBezTo>
                <a:cubicBezTo>
                  <a:pt x="45" y="154"/>
                  <a:pt x="45" y="154"/>
                  <a:pt x="45" y="154"/>
                </a:cubicBezTo>
                <a:cubicBezTo>
                  <a:pt x="51" y="160"/>
                  <a:pt x="51" y="160"/>
                  <a:pt x="51" y="160"/>
                </a:cubicBezTo>
                <a:cubicBezTo>
                  <a:pt x="65" y="160"/>
                  <a:pt x="65" y="160"/>
                  <a:pt x="65" y="160"/>
                </a:cubicBezTo>
                <a:cubicBezTo>
                  <a:pt x="70" y="154"/>
                  <a:pt x="70" y="154"/>
                  <a:pt x="70" y="154"/>
                </a:cubicBezTo>
                <a:cubicBezTo>
                  <a:pt x="66" y="80"/>
                  <a:pt x="66" y="80"/>
                  <a:pt x="66" y="80"/>
                </a:cubicBezTo>
                <a:cubicBezTo>
                  <a:pt x="67" y="80"/>
                  <a:pt x="67" y="80"/>
                  <a:pt x="67" y="80"/>
                </a:cubicBezTo>
                <a:lnTo>
                  <a:pt x="106" y="105"/>
                </a:lnTo>
                <a:close/>
                <a:moveTo>
                  <a:pt x="51" y="64"/>
                </a:moveTo>
                <a:cubicBezTo>
                  <a:pt x="52" y="61"/>
                  <a:pt x="55" y="59"/>
                  <a:pt x="59" y="60"/>
                </a:cubicBezTo>
                <a:cubicBezTo>
                  <a:pt x="60" y="60"/>
                  <a:pt x="60" y="60"/>
                  <a:pt x="60" y="60"/>
                </a:cubicBezTo>
                <a:cubicBezTo>
                  <a:pt x="61" y="60"/>
                  <a:pt x="62" y="61"/>
                  <a:pt x="63" y="62"/>
                </a:cubicBezTo>
                <a:cubicBezTo>
                  <a:pt x="64" y="63"/>
                  <a:pt x="65" y="65"/>
                  <a:pt x="64" y="67"/>
                </a:cubicBezTo>
                <a:cubicBezTo>
                  <a:pt x="64" y="69"/>
                  <a:pt x="63" y="71"/>
                  <a:pt x="61" y="72"/>
                </a:cubicBezTo>
                <a:cubicBezTo>
                  <a:pt x="60" y="73"/>
                  <a:pt x="58" y="73"/>
                  <a:pt x="56" y="72"/>
                </a:cubicBezTo>
                <a:cubicBezTo>
                  <a:pt x="55" y="72"/>
                  <a:pt x="55" y="72"/>
                  <a:pt x="55" y="72"/>
                </a:cubicBezTo>
                <a:cubicBezTo>
                  <a:pt x="52" y="72"/>
                  <a:pt x="50" y="68"/>
                  <a:pt x="51" y="64"/>
                </a:cubicBezTo>
                <a:close/>
                <a:moveTo>
                  <a:pt x="56" y="149"/>
                </a:moveTo>
                <a:cubicBezTo>
                  <a:pt x="58" y="111"/>
                  <a:pt x="58" y="111"/>
                  <a:pt x="58" y="111"/>
                </a:cubicBezTo>
                <a:cubicBezTo>
                  <a:pt x="60" y="149"/>
                  <a:pt x="60" y="149"/>
                  <a:pt x="60" y="149"/>
                </a:cubicBezTo>
                <a:lnTo>
                  <a:pt x="56" y="149"/>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 name="Freeform 169">
            <a:extLst>
              <a:ext uri="{FF2B5EF4-FFF2-40B4-BE49-F238E27FC236}">
                <a16:creationId xmlns:a16="http://schemas.microsoft.com/office/drawing/2014/main" id="{68E3CAD9-01B4-49F0-8D5A-5DBD634B7DD5}"/>
              </a:ext>
            </a:extLst>
          </p:cNvPr>
          <p:cNvSpPr>
            <a:spLocks noEditPoints="1"/>
          </p:cNvSpPr>
          <p:nvPr/>
        </p:nvSpPr>
        <p:spPr bwMode="gray">
          <a:xfrm>
            <a:off x="1928757" y="1827333"/>
            <a:ext cx="392672" cy="401933"/>
          </a:xfrm>
          <a:custGeom>
            <a:avLst/>
            <a:gdLst>
              <a:gd name="T0" fmla="*/ 103 w 124"/>
              <a:gd name="T1" fmla="*/ 12 h 128"/>
              <a:gd name="T2" fmla="*/ 103 w 124"/>
              <a:gd name="T3" fmla="*/ 11 h 128"/>
              <a:gd name="T4" fmla="*/ 94 w 124"/>
              <a:gd name="T5" fmla="*/ 1 h 128"/>
              <a:gd name="T6" fmla="*/ 94 w 124"/>
              <a:gd name="T7" fmla="*/ 1 h 128"/>
              <a:gd name="T8" fmla="*/ 30 w 124"/>
              <a:gd name="T9" fmla="*/ 1 h 128"/>
              <a:gd name="T10" fmla="*/ 30 w 124"/>
              <a:gd name="T11" fmla="*/ 1 h 128"/>
              <a:gd name="T12" fmla="*/ 21 w 124"/>
              <a:gd name="T13" fmla="*/ 12 h 128"/>
              <a:gd name="T14" fmla="*/ 0 w 124"/>
              <a:gd name="T15" fmla="*/ 120 h 128"/>
              <a:gd name="T16" fmla="*/ 4 w 124"/>
              <a:gd name="T17" fmla="*/ 128 h 128"/>
              <a:gd name="T18" fmla="*/ 120 w 124"/>
              <a:gd name="T19" fmla="*/ 128 h 128"/>
              <a:gd name="T20" fmla="*/ 124 w 124"/>
              <a:gd name="T21" fmla="*/ 120 h 128"/>
              <a:gd name="T22" fmla="*/ 103 w 124"/>
              <a:gd name="T23" fmla="*/ 12 h 128"/>
              <a:gd name="T24" fmla="*/ 91 w 124"/>
              <a:gd name="T25" fmla="*/ 43 h 128"/>
              <a:gd name="T26" fmla="*/ 33 w 124"/>
              <a:gd name="T27" fmla="*/ 43 h 128"/>
              <a:gd name="T28" fmla="*/ 33 w 124"/>
              <a:gd name="T29" fmla="*/ 34 h 128"/>
              <a:gd name="T30" fmla="*/ 91 w 124"/>
              <a:gd name="T31" fmla="*/ 34 h 128"/>
              <a:gd name="T32" fmla="*/ 91 w 124"/>
              <a:gd name="T33" fmla="*/ 43 h 128"/>
              <a:gd name="T34" fmla="*/ 32 w 124"/>
              <a:gd name="T35" fmla="*/ 10 h 128"/>
              <a:gd name="T36" fmla="*/ 92 w 124"/>
              <a:gd name="T37" fmla="*/ 10 h 128"/>
              <a:gd name="T38" fmla="*/ 93 w 124"/>
              <a:gd name="T39" fmla="*/ 11 h 128"/>
              <a:gd name="T40" fmla="*/ 92 w 124"/>
              <a:gd name="T41" fmla="*/ 24 h 128"/>
              <a:gd name="T42" fmla="*/ 32 w 124"/>
              <a:gd name="T43" fmla="*/ 24 h 128"/>
              <a:gd name="T44" fmla="*/ 31 w 124"/>
              <a:gd name="T45" fmla="*/ 11 h 128"/>
              <a:gd name="T46" fmla="*/ 32 w 124"/>
              <a:gd name="T47" fmla="*/ 10 h 128"/>
              <a:gd name="T48" fmla="*/ 13 w 124"/>
              <a:gd name="T49" fmla="*/ 118 h 128"/>
              <a:gd name="T50" fmla="*/ 32 w 124"/>
              <a:gd name="T51" fmla="*/ 52 h 128"/>
              <a:gd name="T52" fmla="*/ 92 w 124"/>
              <a:gd name="T53" fmla="*/ 52 h 128"/>
              <a:gd name="T54" fmla="*/ 111 w 124"/>
              <a:gd name="T55" fmla="*/ 118 h 128"/>
              <a:gd name="T56" fmla="*/ 13 w 124"/>
              <a:gd name="T57" fmla="*/ 11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4" h="128">
                <a:moveTo>
                  <a:pt x="103" y="12"/>
                </a:moveTo>
                <a:cubicBezTo>
                  <a:pt x="103" y="11"/>
                  <a:pt x="103" y="11"/>
                  <a:pt x="103" y="11"/>
                </a:cubicBezTo>
                <a:cubicBezTo>
                  <a:pt x="103" y="8"/>
                  <a:pt x="101" y="3"/>
                  <a:pt x="94" y="1"/>
                </a:cubicBezTo>
                <a:cubicBezTo>
                  <a:pt x="94" y="1"/>
                  <a:pt x="94" y="1"/>
                  <a:pt x="94" y="1"/>
                </a:cubicBezTo>
                <a:cubicBezTo>
                  <a:pt x="88" y="0"/>
                  <a:pt x="36" y="0"/>
                  <a:pt x="30" y="1"/>
                </a:cubicBezTo>
                <a:cubicBezTo>
                  <a:pt x="30" y="1"/>
                  <a:pt x="30" y="1"/>
                  <a:pt x="30" y="1"/>
                </a:cubicBezTo>
                <a:cubicBezTo>
                  <a:pt x="22" y="3"/>
                  <a:pt x="21" y="9"/>
                  <a:pt x="21" y="12"/>
                </a:cubicBezTo>
                <a:cubicBezTo>
                  <a:pt x="31" y="81"/>
                  <a:pt x="1" y="119"/>
                  <a:pt x="0" y="120"/>
                </a:cubicBezTo>
                <a:cubicBezTo>
                  <a:pt x="4" y="128"/>
                  <a:pt x="4" y="128"/>
                  <a:pt x="4" y="128"/>
                </a:cubicBezTo>
                <a:cubicBezTo>
                  <a:pt x="120" y="128"/>
                  <a:pt x="120" y="128"/>
                  <a:pt x="120" y="128"/>
                </a:cubicBezTo>
                <a:cubicBezTo>
                  <a:pt x="124" y="120"/>
                  <a:pt x="124" y="120"/>
                  <a:pt x="124" y="120"/>
                </a:cubicBezTo>
                <a:cubicBezTo>
                  <a:pt x="123" y="119"/>
                  <a:pt x="93" y="81"/>
                  <a:pt x="103" y="12"/>
                </a:cubicBezTo>
                <a:close/>
                <a:moveTo>
                  <a:pt x="91" y="43"/>
                </a:moveTo>
                <a:cubicBezTo>
                  <a:pt x="33" y="43"/>
                  <a:pt x="33" y="43"/>
                  <a:pt x="33" y="43"/>
                </a:cubicBezTo>
                <a:cubicBezTo>
                  <a:pt x="33" y="40"/>
                  <a:pt x="33" y="37"/>
                  <a:pt x="33" y="34"/>
                </a:cubicBezTo>
                <a:cubicBezTo>
                  <a:pt x="91" y="34"/>
                  <a:pt x="91" y="34"/>
                  <a:pt x="91" y="34"/>
                </a:cubicBezTo>
                <a:cubicBezTo>
                  <a:pt x="91" y="37"/>
                  <a:pt x="91" y="40"/>
                  <a:pt x="91" y="43"/>
                </a:cubicBezTo>
                <a:close/>
                <a:moveTo>
                  <a:pt x="32" y="10"/>
                </a:moveTo>
                <a:cubicBezTo>
                  <a:pt x="38" y="10"/>
                  <a:pt x="85" y="10"/>
                  <a:pt x="92" y="10"/>
                </a:cubicBezTo>
                <a:cubicBezTo>
                  <a:pt x="93" y="11"/>
                  <a:pt x="93" y="11"/>
                  <a:pt x="93" y="11"/>
                </a:cubicBezTo>
                <a:cubicBezTo>
                  <a:pt x="93" y="16"/>
                  <a:pt x="92" y="20"/>
                  <a:pt x="92" y="24"/>
                </a:cubicBezTo>
                <a:cubicBezTo>
                  <a:pt x="32" y="24"/>
                  <a:pt x="32" y="24"/>
                  <a:pt x="32" y="24"/>
                </a:cubicBezTo>
                <a:cubicBezTo>
                  <a:pt x="32" y="20"/>
                  <a:pt x="31" y="16"/>
                  <a:pt x="31" y="11"/>
                </a:cubicBezTo>
                <a:cubicBezTo>
                  <a:pt x="31" y="11"/>
                  <a:pt x="31" y="11"/>
                  <a:pt x="32" y="10"/>
                </a:cubicBezTo>
                <a:close/>
                <a:moveTo>
                  <a:pt x="13" y="118"/>
                </a:moveTo>
                <a:cubicBezTo>
                  <a:pt x="20" y="107"/>
                  <a:pt x="30" y="85"/>
                  <a:pt x="32" y="52"/>
                </a:cubicBezTo>
                <a:cubicBezTo>
                  <a:pt x="92" y="52"/>
                  <a:pt x="92" y="52"/>
                  <a:pt x="92" y="52"/>
                </a:cubicBezTo>
                <a:cubicBezTo>
                  <a:pt x="94" y="85"/>
                  <a:pt x="104" y="107"/>
                  <a:pt x="111" y="118"/>
                </a:cubicBezTo>
                <a:lnTo>
                  <a:pt x="13" y="118"/>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 name="Freeform 170">
            <a:extLst>
              <a:ext uri="{FF2B5EF4-FFF2-40B4-BE49-F238E27FC236}">
                <a16:creationId xmlns:a16="http://schemas.microsoft.com/office/drawing/2014/main" id="{84B97924-8CAC-428E-9212-1A4500A73375}"/>
              </a:ext>
            </a:extLst>
          </p:cNvPr>
          <p:cNvSpPr>
            <a:spLocks/>
          </p:cNvSpPr>
          <p:nvPr/>
        </p:nvSpPr>
        <p:spPr bwMode="gray">
          <a:xfrm>
            <a:off x="2080989" y="1725434"/>
            <a:ext cx="44105" cy="91991"/>
          </a:xfrm>
          <a:custGeom>
            <a:avLst/>
            <a:gdLst>
              <a:gd name="T0" fmla="*/ 0 w 14"/>
              <a:gd name="T1" fmla="*/ 29 h 29"/>
              <a:gd name="T2" fmla="*/ 10 w 14"/>
              <a:gd name="T3" fmla="*/ 29 h 29"/>
              <a:gd name="T4" fmla="*/ 11 w 14"/>
              <a:gd name="T5" fmla="*/ 28 h 29"/>
              <a:gd name="T6" fmla="*/ 14 w 14"/>
              <a:gd name="T7" fmla="*/ 19 h 29"/>
              <a:gd name="T8" fmla="*/ 11 w 14"/>
              <a:gd name="T9" fmla="*/ 12 h 29"/>
              <a:gd name="T10" fmla="*/ 10 w 14"/>
              <a:gd name="T11" fmla="*/ 10 h 29"/>
              <a:gd name="T12" fmla="*/ 11 w 14"/>
              <a:gd name="T13" fmla="*/ 8 h 29"/>
              <a:gd name="T14" fmla="*/ 14 w 14"/>
              <a:gd name="T15" fmla="*/ 0 h 29"/>
              <a:gd name="T16" fmla="*/ 4 w 14"/>
              <a:gd name="T17" fmla="*/ 0 h 29"/>
              <a:gd name="T18" fmla="*/ 3 w 14"/>
              <a:gd name="T19" fmla="*/ 2 h 29"/>
              <a:gd name="T20" fmla="*/ 0 w 14"/>
              <a:gd name="T21" fmla="*/ 10 h 29"/>
              <a:gd name="T22" fmla="*/ 3 w 14"/>
              <a:gd name="T23" fmla="*/ 18 h 29"/>
              <a:gd name="T24" fmla="*/ 4 w 14"/>
              <a:gd name="T25" fmla="*/ 19 h 29"/>
              <a:gd name="T26" fmla="*/ 3 w 14"/>
              <a:gd name="T27" fmla="*/ 22 h 29"/>
              <a:gd name="T28" fmla="*/ 0 w 14"/>
              <a:gd name="T2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9">
                <a:moveTo>
                  <a:pt x="0" y="29"/>
                </a:moveTo>
                <a:cubicBezTo>
                  <a:pt x="10" y="29"/>
                  <a:pt x="10" y="29"/>
                  <a:pt x="10" y="29"/>
                </a:cubicBezTo>
                <a:cubicBezTo>
                  <a:pt x="10" y="29"/>
                  <a:pt x="10" y="29"/>
                  <a:pt x="11" y="28"/>
                </a:cubicBezTo>
                <a:cubicBezTo>
                  <a:pt x="12" y="26"/>
                  <a:pt x="14" y="24"/>
                  <a:pt x="14" y="19"/>
                </a:cubicBezTo>
                <a:cubicBezTo>
                  <a:pt x="14" y="15"/>
                  <a:pt x="12" y="13"/>
                  <a:pt x="11" y="12"/>
                </a:cubicBezTo>
                <a:cubicBezTo>
                  <a:pt x="10" y="11"/>
                  <a:pt x="10" y="11"/>
                  <a:pt x="10" y="10"/>
                </a:cubicBezTo>
                <a:cubicBezTo>
                  <a:pt x="10" y="9"/>
                  <a:pt x="10" y="9"/>
                  <a:pt x="11" y="8"/>
                </a:cubicBezTo>
                <a:cubicBezTo>
                  <a:pt x="12" y="6"/>
                  <a:pt x="14" y="4"/>
                  <a:pt x="14" y="0"/>
                </a:cubicBezTo>
                <a:cubicBezTo>
                  <a:pt x="4" y="0"/>
                  <a:pt x="4" y="0"/>
                  <a:pt x="4" y="0"/>
                </a:cubicBezTo>
                <a:cubicBezTo>
                  <a:pt x="4" y="1"/>
                  <a:pt x="4" y="1"/>
                  <a:pt x="3" y="2"/>
                </a:cubicBezTo>
                <a:cubicBezTo>
                  <a:pt x="2" y="3"/>
                  <a:pt x="0" y="6"/>
                  <a:pt x="0" y="10"/>
                </a:cubicBezTo>
                <a:cubicBezTo>
                  <a:pt x="0" y="14"/>
                  <a:pt x="2" y="16"/>
                  <a:pt x="3" y="18"/>
                </a:cubicBezTo>
                <a:cubicBezTo>
                  <a:pt x="4" y="19"/>
                  <a:pt x="4" y="19"/>
                  <a:pt x="4" y="19"/>
                </a:cubicBezTo>
                <a:cubicBezTo>
                  <a:pt x="4" y="20"/>
                  <a:pt x="4" y="21"/>
                  <a:pt x="3" y="22"/>
                </a:cubicBezTo>
                <a:cubicBezTo>
                  <a:pt x="2" y="23"/>
                  <a:pt x="0" y="25"/>
                  <a:pt x="0" y="29"/>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Freeform 171">
            <a:extLst>
              <a:ext uri="{FF2B5EF4-FFF2-40B4-BE49-F238E27FC236}">
                <a16:creationId xmlns:a16="http://schemas.microsoft.com/office/drawing/2014/main" id="{AA4B5353-C346-40F1-86F6-398C28521971}"/>
              </a:ext>
            </a:extLst>
          </p:cNvPr>
          <p:cNvSpPr>
            <a:spLocks/>
          </p:cNvSpPr>
          <p:nvPr/>
        </p:nvSpPr>
        <p:spPr bwMode="gray">
          <a:xfrm>
            <a:off x="2137898" y="1725434"/>
            <a:ext cx="44105" cy="91991"/>
          </a:xfrm>
          <a:custGeom>
            <a:avLst/>
            <a:gdLst>
              <a:gd name="T0" fmla="*/ 0 w 14"/>
              <a:gd name="T1" fmla="*/ 29 h 29"/>
              <a:gd name="T2" fmla="*/ 10 w 14"/>
              <a:gd name="T3" fmla="*/ 29 h 29"/>
              <a:gd name="T4" fmla="*/ 10 w 14"/>
              <a:gd name="T5" fmla="*/ 28 h 29"/>
              <a:gd name="T6" fmla="*/ 14 w 14"/>
              <a:gd name="T7" fmla="*/ 19 h 29"/>
              <a:gd name="T8" fmla="*/ 10 w 14"/>
              <a:gd name="T9" fmla="*/ 12 h 29"/>
              <a:gd name="T10" fmla="*/ 10 w 14"/>
              <a:gd name="T11" fmla="*/ 10 h 29"/>
              <a:gd name="T12" fmla="*/ 11 w 14"/>
              <a:gd name="T13" fmla="*/ 8 h 29"/>
              <a:gd name="T14" fmla="*/ 14 w 14"/>
              <a:gd name="T15" fmla="*/ 0 h 29"/>
              <a:gd name="T16" fmla="*/ 4 w 14"/>
              <a:gd name="T17" fmla="*/ 0 h 29"/>
              <a:gd name="T18" fmla="*/ 3 w 14"/>
              <a:gd name="T19" fmla="*/ 2 h 29"/>
              <a:gd name="T20" fmla="*/ 0 w 14"/>
              <a:gd name="T21" fmla="*/ 10 h 29"/>
              <a:gd name="T22" fmla="*/ 3 w 14"/>
              <a:gd name="T23" fmla="*/ 18 h 29"/>
              <a:gd name="T24" fmla="*/ 4 w 14"/>
              <a:gd name="T25" fmla="*/ 19 h 29"/>
              <a:gd name="T26" fmla="*/ 3 w 14"/>
              <a:gd name="T27" fmla="*/ 22 h 29"/>
              <a:gd name="T28" fmla="*/ 0 w 14"/>
              <a:gd name="T29"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9">
                <a:moveTo>
                  <a:pt x="0" y="29"/>
                </a:moveTo>
                <a:cubicBezTo>
                  <a:pt x="10" y="29"/>
                  <a:pt x="10" y="29"/>
                  <a:pt x="10" y="29"/>
                </a:cubicBezTo>
                <a:cubicBezTo>
                  <a:pt x="10" y="29"/>
                  <a:pt x="10" y="29"/>
                  <a:pt x="10" y="28"/>
                </a:cubicBezTo>
                <a:cubicBezTo>
                  <a:pt x="12" y="26"/>
                  <a:pt x="14" y="24"/>
                  <a:pt x="14" y="19"/>
                </a:cubicBezTo>
                <a:cubicBezTo>
                  <a:pt x="14" y="15"/>
                  <a:pt x="12" y="13"/>
                  <a:pt x="10" y="12"/>
                </a:cubicBezTo>
                <a:cubicBezTo>
                  <a:pt x="10" y="11"/>
                  <a:pt x="10" y="11"/>
                  <a:pt x="10" y="10"/>
                </a:cubicBezTo>
                <a:cubicBezTo>
                  <a:pt x="10" y="9"/>
                  <a:pt x="10" y="9"/>
                  <a:pt x="11" y="8"/>
                </a:cubicBezTo>
                <a:cubicBezTo>
                  <a:pt x="12" y="6"/>
                  <a:pt x="14" y="4"/>
                  <a:pt x="14" y="0"/>
                </a:cubicBezTo>
                <a:cubicBezTo>
                  <a:pt x="4" y="0"/>
                  <a:pt x="4" y="0"/>
                  <a:pt x="4" y="0"/>
                </a:cubicBezTo>
                <a:cubicBezTo>
                  <a:pt x="4" y="1"/>
                  <a:pt x="4" y="1"/>
                  <a:pt x="3" y="2"/>
                </a:cubicBezTo>
                <a:cubicBezTo>
                  <a:pt x="2" y="3"/>
                  <a:pt x="0" y="6"/>
                  <a:pt x="0" y="10"/>
                </a:cubicBezTo>
                <a:cubicBezTo>
                  <a:pt x="0" y="14"/>
                  <a:pt x="2" y="16"/>
                  <a:pt x="3" y="18"/>
                </a:cubicBezTo>
                <a:cubicBezTo>
                  <a:pt x="4" y="19"/>
                  <a:pt x="4" y="19"/>
                  <a:pt x="4" y="19"/>
                </a:cubicBezTo>
                <a:cubicBezTo>
                  <a:pt x="4" y="20"/>
                  <a:pt x="4" y="21"/>
                  <a:pt x="3" y="22"/>
                </a:cubicBezTo>
                <a:cubicBezTo>
                  <a:pt x="2" y="23"/>
                  <a:pt x="0" y="25"/>
                  <a:pt x="0" y="29"/>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172">
            <a:extLst>
              <a:ext uri="{FF2B5EF4-FFF2-40B4-BE49-F238E27FC236}">
                <a16:creationId xmlns:a16="http://schemas.microsoft.com/office/drawing/2014/main" id="{E82AE0D8-988A-4B80-BAD5-A7DBB8598585}"/>
              </a:ext>
            </a:extLst>
          </p:cNvPr>
          <p:cNvSpPr>
            <a:spLocks noEditPoints="1"/>
          </p:cNvSpPr>
          <p:nvPr/>
        </p:nvSpPr>
        <p:spPr bwMode="gray">
          <a:xfrm>
            <a:off x="3544972" y="1745248"/>
            <a:ext cx="510759" cy="503832"/>
          </a:xfrm>
          <a:custGeom>
            <a:avLst/>
            <a:gdLst>
              <a:gd name="T0" fmla="*/ 341 w 359"/>
              <a:gd name="T1" fmla="*/ 144 h 356"/>
              <a:gd name="T2" fmla="*/ 314 w 359"/>
              <a:gd name="T3" fmla="*/ 162 h 356"/>
              <a:gd name="T4" fmla="*/ 294 w 359"/>
              <a:gd name="T5" fmla="*/ 9 h 356"/>
              <a:gd name="T6" fmla="*/ 285 w 359"/>
              <a:gd name="T7" fmla="*/ 0 h 356"/>
              <a:gd name="T8" fmla="*/ 245 w 359"/>
              <a:gd name="T9" fmla="*/ 0 h 356"/>
              <a:gd name="T10" fmla="*/ 234 w 359"/>
              <a:gd name="T11" fmla="*/ 9 h 356"/>
              <a:gd name="T12" fmla="*/ 212 w 359"/>
              <a:gd name="T13" fmla="*/ 173 h 356"/>
              <a:gd name="T14" fmla="*/ 190 w 359"/>
              <a:gd name="T15" fmla="*/ 189 h 356"/>
              <a:gd name="T16" fmla="*/ 190 w 359"/>
              <a:gd name="T17" fmla="*/ 153 h 356"/>
              <a:gd name="T18" fmla="*/ 174 w 359"/>
              <a:gd name="T19" fmla="*/ 144 h 356"/>
              <a:gd name="T20" fmla="*/ 109 w 359"/>
              <a:gd name="T21" fmla="*/ 189 h 356"/>
              <a:gd name="T22" fmla="*/ 109 w 359"/>
              <a:gd name="T23" fmla="*/ 153 h 356"/>
              <a:gd name="T24" fmla="*/ 94 w 359"/>
              <a:gd name="T25" fmla="*/ 144 h 356"/>
              <a:gd name="T26" fmla="*/ 5 w 359"/>
              <a:gd name="T27" fmla="*/ 200 h 356"/>
              <a:gd name="T28" fmla="*/ 0 w 359"/>
              <a:gd name="T29" fmla="*/ 209 h 356"/>
              <a:gd name="T30" fmla="*/ 0 w 359"/>
              <a:gd name="T31" fmla="*/ 347 h 356"/>
              <a:gd name="T32" fmla="*/ 12 w 359"/>
              <a:gd name="T33" fmla="*/ 356 h 356"/>
              <a:gd name="T34" fmla="*/ 347 w 359"/>
              <a:gd name="T35" fmla="*/ 356 h 356"/>
              <a:gd name="T36" fmla="*/ 359 w 359"/>
              <a:gd name="T37" fmla="*/ 347 h 356"/>
              <a:gd name="T38" fmla="*/ 359 w 359"/>
              <a:gd name="T39" fmla="*/ 153 h 356"/>
              <a:gd name="T40" fmla="*/ 341 w 359"/>
              <a:gd name="T41" fmla="*/ 144 h 356"/>
              <a:gd name="T42" fmla="*/ 254 w 359"/>
              <a:gd name="T43" fmla="*/ 20 h 356"/>
              <a:gd name="T44" fmla="*/ 274 w 359"/>
              <a:gd name="T45" fmla="*/ 20 h 356"/>
              <a:gd name="T46" fmla="*/ 294 w 359"/>
              <a:gd name="T47" fmla="*/ 175 h 356"/>
              <a:gd name="T48" fmla="*/ 270 w 359"/>
              <a:gd name="T49" fmla="*/ 191 h 356"/>
              <a:gd name="T50" fmla="*/ 270 w 359"/>
              <a:gd name="T51" fmla="*/ 153 h 356"/>
              <a:gd name="T52" fmla="*/ 254 w 359"/>
              <a:gd name="T53" fmla="*/ 144 h 356"/>
              <a:gd name="T54" fmla="*/ 236 w 359"/>
              <a:gd name="T55" fmla="*/ 158 h 356"/>
              <a:gd name="T56" fmla="*/ 254 w 359"/>
              <a:gd name="T57" fmla="*/ 20 h 356"/>
              <a:gd name="T58" fmla="*/ 336 w 359"/>
              <a:gd name="T59" fmla="*/ 336 h 356"/>
              <a:gd name="T60" fmla="*/ 23 w 359"/>
              <a:gd name="T61" fmla="*/ 336 h 356"/>
              <a:gd name="T62" fmla="*/ 23 w 359"/>
              <a:gd name="T63" fmla="*/ 215 h 356"/>
              <a:gd name="T64" fmla="*/ 89 w 359"/>
              <a:gd name="T65" fmla="*/ 173 h 356"/>
              <a:gd name="T66" fmla="*/ 89 w 359"/>
              <a:gd name="T67" fmla="*/ 209 h 356"/>
              <a:gd name="T68" fmla="*/ 105 w 359"/>
              <a:gd name="T69" fmla="*/ 218 h 356"/>
              <a:gd name="T70" fmla="*/ 170 w 359"/>
              <a:gd name="T71" fmla="*/ 173 h 356"/>
              <a:gd name="T72" fmla="*/ 170 w 359"/>
              <a:gd name="T73" fmla="*/ 209 h 356"/>
              <a:gd name="T74" fmla="*/ 185 w 359"/>
              <a:gd name="T75" fmla="*/ 218 h 356"/>
              <a:gd name="T76" fmla="*/ 250 w 359"/>
              <a:gd name="T77" fmla="*/ 173 h 356"/>
              <a:gd name="T78" fmla="*/ 250 w 359"/>
              <a:gd name="T79" fmla="*/ 209 h 356"/>
              <a:gd name="T80" fmla="*/ 265 w 359"/>
              <a:gd name="T81" fmla="*/ 218 h 356"/>
              <a:gd name="T82" fmla="*/ 336 w 359"/>
              <a:gd name="T83" fmla="*/ 173 h 356"/>
              <a:gd name="T84" fmla="*/ 336 w 359"/>
              <a:gd name="T85" fmla="*/ 3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9" h="356">
                <a:moveTo>
                  <a:pt x="341" y="144"/>
                </a:moveTo>
                <a:lnTo>
                  <a:pt x="314" y="162"/>
                </a:lnTo>
                <a:lnTo>
                  <a:pt x="294" y="9"/>
                </a:lnTo>
                <a:lnTo>
                  <a:pt x="285" y="0"/>
                </a:lnTo>
                <a:lnTo>
                  <a:pt x="245" y="0"/>
                </a:lnTo>
                <a:lnTo>
                  <a:pt x="234" y="9"/>
                </a:lnTo>
                <a:lnTo>
                  <a:pt x="212" y="173"/>
                </a:lnTo>
                <a:lnTo>
                  <a:pt x="190" y="189"/>
                </a:lnTo>
                <a:lnTo>
                  <a:pt x="190" y="153"/>
                </a:lnTo>
                <a:lnTo>
                  <a:pt x="174" y="144"/>
                </a:lnTo>
                <a:lnTo>
                  <a:pt x="109" y="189"/>
                </a:lnTo>
                <a:lnTo>
                  <a:pt x="109" y="153"/>
                </a:lnTo>
                <a:lnTo>
                  <a:pt x="94" y="144"/>
                </a:lnTo>
                <a:lnTo>
                  <a:pt x="5" y="200"/>
                </a:lnTo>
                <a:lnTo>
                  <a:pt x="0" y="209"/>
                </a:lnTo>
                <a:lnTo>
                  <a:pt x="0" y="347"/>
                </a:lnTo>
                <a:lnTo>
                  <a:pt x="12" y="356"/>
                </a:lnTo>
                <a:lnTo>
                  <a:pt x="347" y="356"/>
                </a:lnTo>
                <a:lnTo>
                  <a:pt x="359" y="347"/>
                </a:lnTo>
                <a:lnTo>
                  <a:pt x="359" y="153"/>
                </a:lnTo>
                <a:lnTo>
                  <a:pt x="341" y="144"/>
                </a:lnTo>
                <a:close/>
                <a:moveTo>
                  <a:pt x="254" y="20"/>
                </a:moveTo>
                <a:lnTo>
                  <a:pt x="274" y="20"/>
                </a:lnTo>
                <a:lnTo>
                  <a:pt x="294" y="175"/>
                </a:lnTo>
                <a:lnTo>
                  <a:pt x="270" y="191"/>
                </a:lnTo>
                <a:lnTo>
                  <a:pt x="270" y="153"/>
                </a:lnTo>
                <a:lnTo>
                  <a:pt x="254" y="144"/>
                </a:lnTo>
                <a:lnTo>
                  <a:pt x="236" y="158"/>
                </a:lnTo>
                <a:lnTo>
                  <a:pt x="254" y="20"/>
                </a:lnTo>
                <a:close/>
                <a:moveTo>
                  <a:pt x="336" y="336"/>
                </a:moveTo>
                <a:lnTo>
                  <a:pt x="23" y="336"/>
                </a:lnTo>
                <a:lnTo>
                  <a:pt x="23" y="215"/>
                </a:lnTo>
                <a:lnTo>
                  <a:pt x="89" y="173"/>
                </a:lnTo>
                <a:lnTo>
                  <a:pt x="89" y="209"/>
                </a:lnTo>
                <a:lnTo>
                  <a:pt x="105" y="218"/>
                </a:lnTo>
                <a:lnTo>
                  <a:pt x="170" y="173"/>
                </a:lnTo>
                <a:lnTo>
                  <a:pt x="170" y="209"/>
                </a:lnTo>
                <a:lnTo>
                  <a:pt x="185" y="218"/>
                </a:lnTo>
                <a:lnTo>
                  <a:pt x="250" y="173"/>
                </a:lnTo>
                <a:lnTo>
                  <a:pt x="250" y="209"/>
                </a:lnTo>
                <a:lnTo>
                  <a:pt x="265" y="218"/>
                </a:lnTo>
                <a:lnTo>
                  <a:pt x="336" y="173"/>
                </a:lnTo>
                <a:lnTo>
                  <a:pt x="336" y="336"/>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173">
            <a:extLst>
              <a:ext uri="{FF2B5EF4-FFF2-40B4-BE49-F238E27FC236}">
                <a16:creationId xmlns:a16="http://schemas.microsoft.com/office/drawing/2014/main" id="{91AB78DD-5143-4479-A9D8-F46DC42B1477}"/>
              </a:ext>
            </a:extLst>
          </p:cNvPr>
          <p:cNvSpPr>
            <a:spLocks noChangeArrowheads="1"/>
          </p:cNvSpPr>
          <p:nvPr/>
        </p:nvSpPr>
        <p:spPr bwMode="gray">
          <a:xfrm>
            <a:off x="3614686" y="2110384"/>
            <a:ext cx="28454" cy="43873"/>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Rectangle 174">
            <a:extLst>
              <a:ext uri="{FF2B5EF4-FFF2-40B4-BE49-F238E27FC236}">
                <a16:creationId xmlns:a16="http://schemas.microsoft.com/office/drawing/2014/main" id="{14CE6ED0-F168-4691-8E12-33C39EC467A6}"/>
              </a:ext>
            </a:extLst>
          </p:cNvPr>
          <p:cNvSpPr>
            <a:spLocks noChangeArrowheads="1"/>
          </p:cNvSpPr>
          <p:nvPr/>
        </p:nvSpPr>
        <p:spPr bwMode="gray">
          <a:xfrm>
            <a:off x="3671595" y="2110384"/>
            <a:ext cx="28454" cy="43873"/>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175">
            <a:extLst>
              <a:ext uri="{FF2B5EF4-FFF2-40B4-BE49-F238E27FC236}">
                <a16:creationId xmlns:a16="http://schemas.microsoft.com/office/drawing/2014/main" id="{8A943C5B-6985-4E92-83FB-BB4DD3F1739B}"/>
              </a:ext>
            </a:extLst>
          </p:cNvPr>
          <p:cNvSpPr>
            <a:spLocks noChangeArrowheads="1"/>
          </p:cNvSpPr>
          <p:nvPr/>
        </p:nvSpPr>
        <p:spPr bwMode="gray">
          <a:xfrm>
            <a:off x="3729927" y="2110384"/>
            <a:ext cx="28454" cy="43873"/>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176">
            <a:extLst>
              <a:ext uri="{FF2B5EF4-FFF2-40B4-BE49-F238E27FC236}">
                <a16:creationId xmlns:a16="http://schemas.microsoft.com/office/drawing/2014/main" id="{4965BCA5-2FD4-48CC-90D5-C9E071209DE9}"/>
              </a:ext>
            </a:extLst>
          </p:cNvPr>
          <p:cNvSpPr>
            <a:spLocks noChangeArrowheads="1"/>
          </p:cNvSpPr>
          <p:nvPr/>
        </p:nvSpPr>
        <p:spPr bwMode="gray">
          <a:xfrm>
            <a:off x="3786836" y="2110384"/>
            <a:ext cx="28454" cy="43873"/>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177">
            <a:extLst>
              <a:ext uri="{FF2B5EF4-FFF2-40B4-BE49-F238E27FC236}">
                <a16:creationId xmlns:a16="http://schemas.microsoft.com/office/drawing/2014/main" id="{1D968101-1B53-4D06-9050-F929FB4EC9D5}"/>
              </a:ext>
            </a:extLst>
          </p:cNvPr>
          <p:cNvSpPr>
            <a:spLocks noChangeArrowheads="1"/>
          </p:cNvSpPr>
          <p:nvPr/>
        </p:nvSpPr>
        <p:spPr bwMode="gray">
          <a:xfrm>
            <a:off x="3843745" y="2110384"/>
            <a:ext cx="28454" cy="43873"/>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178">
            <a:extLst>
              <a:ext uri="{FF2B5EF4-FFF2-40B4-BE49-F238E27FC236}">
                <a16:creationId xmlns:a16="http://schemas.microsoft.com/office/drawing/2014/main" id="{D520A819-D53C-4B20-A7DD-AEA5CCF1DC4D}"/>
              </a:ext>
            </a:extLst>
          </p:cNvPr>
          <p:cNvSpPr>
            <a:spLocks noChangeArrowheads="1"/>
          </p:cNvSpPr>
          <p:nvPr/>
        </p:nvSpPr>
        <p:spPr bwMode="gray">
          <a:xfrm>
            <a:off x="3900653" y="2110384"/>
            <a:ext cx="28454" cy="43873"/>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Rectangle 179">
            <a:extLst>
              <a:ext uri="{FF2B5EF4-FFF2-40B4-BE49-F238E27FC236}">
                <a16:creationId xmlns:a16="http://schemas.microsoft.com/office/drawing/2014/main" id="{F45D5353-96EF-4563-9BB8-054F090B0394}"/>
              </a:ext>
            </a:extLst>
          </p:cNvPr>
          <p:cNvSpPr>
            <a:spLocks noChangeArrowheads="1"/>
          </p:cNvSpPr>
          <p:nvPr/>
        </p:nvSpPr>
        <p:spPr bwMode="gray">
          <a:xfrm>
            <a:off x="3957562" y="2110384"/>
            <a:ext cx="28454" cy="43873"/>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4" name="Gruppieren 105">
            <a:extLst>
              <a:ext uri="{FF2B5EF4-FFF2-40B4-BE49-F238E27FC236}">
                <a16:creationId xmlns:a16="http://schemas.microsoft.com/office/drawing/2014/main" id="{5F19D32A-EA12-4D46-91B8-B51B2D7CE52C}"/>
              </a:ext>
            </a:extLst>
          </p:cNvPr>
          <p:cNvGrpSpPr/>
          <p:nvPr/>
        </p:nvGrpSpPr>
        <p:grpSpPr>
          <a:xfrm>
            <a:off x="4774206" y="1848561"/>
            <a:ext cx="509335" cy="383534"/>
            <a:chOff x="6420298" y="2835703"/>
            <a:chExt cx="509335" cy="383534"/>
          </a:xfrm>
        </p:grpSpPr>
        <p:sp>
          <p:nvSpPr>
            <p:cNvPr id="15" name="Freeform 180">
              <a:extLst>
                <a:ext uri="{FF2B5EF4-FFF2-40B4-BE49-F238E27FC236}">
                  <a16:creationId xmlns:a16="http://schemas.microsoft.com/office/drawing/2014/main" id="{DC12E642-7D9C-480E-A433-EECEA5C102EB}"/>
                </a:ext>
              </a:extLst>
            </p:cNvPr>
            <p:cNvSpPr>
              <a:spLocks noEditPoints="1"/>
            </p:cNvSpPr>
            <p:nvPr/>
          </p:nvSpPr>
          <p:spPr bwMode="gray">
            <a:xfrm>
              <a:off x="6498549" y="2882407"/>
              <a:ext cx="351413" cy="223611"/>
            </a:xfrm>
            <a:custGeom>
              <a:avLst/>
              <a:gdLst>
                <a:gd name="T0" fmla="*/ 247 w 247"/>
                <a:gd name="T1" fmla="*/ 0 h 158"/>
                <a:gd name="T2" fmla="*/ 0 w 247"/>
                <a:gd name="T3" fmla="*/ 0 h 158"/>
                <a:gd name="T4" fmla="*/ 0 w 247"/>
                <a:gd name="T5" fmla="*/ 158 h 158"/>
                <a:gd name="T6" fmla="*/ 247 w 247"/>
                <a:gd name="T7" fmla="*/ 158 h 158"/>
                <a:gd name="T8" fmla="*/ 247 w 247"/>
                <a:gd name="T9" fmla="*/ 0 h 158"/>
                <a:gd name="T10" fmla="*/ 225 w 247"/>
                <a:gd name="T11" fmla="*/ 136 h 158"/>
                <a:gd name="T12" fmla="*/ 22 w 247"/>
                <a:gd name="T13" fmla="*/ 136 h 158"/>
                <a:gd name="T14" fmla="*/ 22 w 247"/>
                <a:gd name="T15" fmla="*/ 20 h 158"/>
                <a:gd name="T16" fmla="*/ 225 w 247"/>
                <a:gd name="T17" fmla="*/ 20 h 158"/>
                <a:gd name="T18" fmla="*/ 225 w 247"/>
                <a:gd name="T19" fmla="*/ 13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158">
                  <a:moveTo>
                    <a:pt x="247" y="0"/>
                  </a:moveTo>
                  <a:lnTo>
                    <a:pt x="0" y="0"/>
                  </a:lnTo>
                  <a:lnTo>
                    <a:pt x="0" y="158"/>
                  </a:lnTo>
                  <a:lnTo>
                    <a:pt x="247" y="158"/>
                  </a:lnTo>
                  <a:lnTo>
                    <a:pt x="247" y="0"/>
                  </a:lnTo>
                  <a:close/>
                  <a:moveTo>
                    <a:pt x="225" y="136"/>
                  </a:moveTo>
                  <a:lnTo>
                    <a:pt x="22" y="136"/>
                  </a:lnTo>
                  <a:lnTo>
                    <a:pt x="22" y="20"/>
                  </a:lnTo>
                  <a:lnTo>
                    <a:pt x="225" y="20"/>
                  </a:lnTo>
                  <a:lnTo>
                    <a:pt x="225" y="136"/>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81">
              <a:extLst>
                <a:ext uri="{FF2B5EF4-FFF2-40B4-BE49-F238E27FC236}">
                  <a16:creationId xmlns:a16="http://schemas.microsoft.com/office/drawing/2014/main" id="{28C53427-BA59-43F5-B55D-E068179CAC01}"/>
                </a:ext>
              </a:extLst>
            </p:cNvPr>
            <p:cNvSpPr>
              <a:spLocks noEditPoints="1"/>
            </p:cNvSpPr>
            <p:nvPr/>
          </p:nvSpPr>
          <p:spPr bwMode="gray">
            <a:xfrm>
              <a:off x="6420298" y="2835703"/>
              <a:ext cx="509335" cy="383534"/>
            </a:xfrm>
            <a:custGeom>
              <a:avLst/>
              <a:gdLst>
                <a:gd name="T0" fmla="*/ 150 w 161"/>
                <a:gd name="T1" fmla="*/ 90 h 122"/>
                <a:gd name="T2" fmla="*/ 150 w 161"/>
                <a:gd name="T3" fmla="*/ 14 h 122"/>
                <a:gd name="T4" fmla="*/ 135 w 161"/>
                <a:gd name="T5" fmla="*/ 0 h 122"/>
                <a:gd name="T6" fmla="*/ 26 w 161"/>
                <a:gd name="T7" fmla="*/ 0 h 122"/>
                <a:gd name="T8" fmla="*/ 11 w 161"/>
                <a:gd name="T9" fmla="*/ 14 h 122"/>
                <a:gd name="T10" fmla="*/ 11 w 161"/>
                <a:gd name="T11" fmla="*/ 90 h 122"/>
                <a:gd name="T12" fmla="*/ 0 w 161"/>
                <a:gd name="T13" fmla="*/ 90 h 122"/>
                <a:gd name="T14" fmla="*/ 0 w 161"/>
                <a:gd name="T15" fmla="*/ 111 h 122"/>
                <a:gd name="T16" fmla="*/ 11 w 161"/>
                <a:gd name="T17" fmla="*/ 122 h 122"/>
                <a:gd name="T18" fmla="*/ 150 w 161"/>
                <a:gd name="T19" fmla="*/ 122 h 122"/>
                <a:gd name="T20" fmla="*/ 161 w 161"/>
                <a:gd name="T21" fmla="*/ 111 h 122"/>
                <a:gd name="T22" fmla="*/ 161 w 161"/>
                <a:gd name="T23" fmla="*/ 90 h 122"/>
                <a:gd name="T24" fmla="*/ 150 w 161"/>
                <a:gd name="T25" fmla="*/ 90 h 122"/>
                <a:gd name="T26" fmla="*/ 21 w 161"/>
                <a:gd name="T27" fmla="*/ 14 h 122"/>
                <a:gd name="T28" fmla="*/ 26 w 161"/>
                <a:gd name="T29" fmla="*/ 9 h 122"/>
                <a:gd name="T30" fmla="*/ 135 w 161"/>
                <a:gd name="T31" fmla="*/ 9 h 122"/>
                <a:gd name="T32" fmla="*/ 141 w 161"/>
                <a:gd name="T33" fmla="*/ 14 h 122"/>
                <a:gd name="T34" fmla="*/ 141 w 161"/>
                <a:gd name="T35" fmla="*/ 90 h 122"/>
                <a:gd name="T36" fmla="*/ 90 w 161"/>
                <a:gd name="T37" fmla="*/ 90 h 122"/>
                <a:gd name="T38" fmla="*/ 90 w 161"/>
                <a:gd name="T39" fmla="*/ 98 h 122"/>
                <a:gd name="T40" fmla="*/ 71 w 161"/>
                <a:gd name="T41" fmla="*/ 98 h 122"/>
                <a:gd name="T42" fmla="*/ 71 w 161"/>
                <a:gd name="T43" fmla="*/ 90 h 122"/>
                <a:gd name="T44" fmla="*/ 21 w 161"/>
                <a:gd name="T45" fmla="*/ 90 h 122"/>
                <a:gd name="T46" fmla="*/ 21 w 161"/>
                <a:gd name="T47" fmla="*/ 14 h 122"/>
                <a:gd name="T48" fmla="*/ 151 w 161"/>
                <a:gd name="T49" fmla="*/ 111 h 122"/>
                <a:gd name="T50" fmla="*/ 150 w 161"/>
                <a:gd name="T51" fmla="*/ 112 h 122"/>
                <a:gd name="T52" fmla="*/ 11 w 161"/>
                <a:gd name="T53" fmla="*/ 112 h 122"/>
                <a:gd name="T54" fmla="*/ 9 w 161"/>
                <a:gd name="T55" fmla="*/ 111 h 122"/>
                <a:gd name="T56" fmla="*/ 9 w 161"/>
                <a:gd name="T57" fmla="*/ 100 h 122"/>
                <a:gd name="T58" fmla="*/ 61 w 161"/>
                <a:gd name="T59" fmla="*/ 100 h 122"/>
                <a:gd name="T60" fmla="*/ 61 w 161"/>
                <a:gd name="T61" fmla="*/ 107 h 122"/>
                <a:gd name="T62" fmla="*/ 99 w 161"/>
                <a:gd name="T63" fmla="*/ 107 h 122"/>
                <a:gd name="T64" fmla="*/ 99 w 161"/>
                <a:gd name="T65" fmla="*/ 100 h 122"/>
                <a:gd name="T66" fmla="*/ 151 w 161"/>
                <a:gd name="T67" fmla="*/ 100 h 122"/>
                <a:gd name="T68" fmla="*/ 151 w 161"/>
                <a:gd name="T69" fmla="*/ 11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1" h="122">
                  <a:moveTo>
                    <a:pt x="150" y="90"/>
                  </a:moveTo>
                  <a:cubicBezTo>
                    <a:pt x="150" y="14"/>
                    <a:pt x="150" y="14"/>
                    <a:pt x="150" y="14"/>
                  </a:cubicBezTo>
                  <a:cubicBezTo>
                    <a:pt x="150" y="6"/>
                    <a:pt x="144" y="0"/>
                    <a:pt x="135" y="0"/>
                  </a:cubicBezTo>
                  <a:cubicBezTo>
                    <a:pt x="26" y="0"/>
                    <a:pt x="26" y="0"/>
                    <a:pt x="26" y="0"/>
                  </a:cubicBezTo>
                  <a:cubicBezTo>
                    <a:pt x="17" y="0"/>
                    <a:pt x="11" y="6"/>
                    <a:pt x="11" y="14"/>
                  </a:cubicBezTo>
                  <a:cubicBezTo>
                    <a:pt x="11" y="90"/>
                    <a:pt x="11" y="90"/>
                    <a:pt x="11" y="90"/>
                  </a:cubicBezTo>
                  <a:cubicBezTo>
                    <a:pt x="0" y="90"/>
                    <a:pt x="0" y="90"/>
                    <a:pt x="0" y="90"/>
                  </a:cubicBezTo>
                  <a:cubicBezTo>
                    <a:pt x="0" y="111"/>
                    <a:pt x="0" y="111"/>
                    <a:pt x="0" y="111"/>
                  </a:cubicBezTo>
                  <a:cubicBezTo>
                    <a:pt x="0" y="117"/>
                    <a:pt x="5" y="122"/>
                    <a:pt x="11" y="122"/>
                  </a:cubicBezTo>
                  <a:cubicBezTo>
                    <a:pt x="150" y="122"/>
                    <a:pt x="150" y="122"/>
                    <a:pt x="150" y="122"/>
                  </a:cubicBezTo>
                  <a:cubicBezTo>
                    <a:pt x="156" y="122"/>
                    <a:pt x="161" y="117"/>
                    <a:pt x="161" y="111"/>
                  </a:cubicBezTo>
                  <a:cubicBezTo>
                    <a:pt x="161" y="90"/>
                    <a:pt x="161" y="90"/>
                    <a:pt x="161" y="90"/>
                  </a:cubicBezTo>
                  <a:lnTo>
                    <a:pt x="150" y="90"/>
                  </a:lnTo>
                  <a:close/>
                  <a:moveTo>
                    <a:pt x="21" y="14"/>
                  </a:moveTo>
                  <a:cubicBezTo>
                    <a:pt x="21" y="11"/>
                    <a:pt x="23" y="9"/>
                    <a:pt x="26" y="9"/>
                  </a:cubicBezTo>
                  <a:cubicBezTo>
                    <a:pt x="135" y="9"/>
                    <a:pt x="135" y="9"/>
                    <a:pt x="135" y="9"/>
                  </a:cubicBezTo>
                  <a:cubicBezTo>
                    <a:pt x="138" y="9"/>
                    <a:pt x="141" y="11"/>
                    <a:pt x="141" y="14"/>
                  </a:cubicBezTo>
                  <a:cubicBezTo>
                    <a:pt x="141" y="90"/>
                    <a:pt x="141" y="90"/>
                    <a:pt x="141" y="90"/>
                  </a:cubicBezTo>
                  <a:cubicBezTo>
                    <a:pt x="90" y="90"/>
                    <a:pt x="90" y="90"/>
                    <a:pt x="90" y="90"/>
                  </a:cubicBezTo>
                  <a:cubicBezTo>
                    <a:pt x="90" y="98"/>
                    <a:pt x="90" y="98"/>
                    <a:pt x="90" y="98"/>
                  </a:cubicBezTo>
                  <a:cubicBezTo>
                    <a:pt x="71" y="98"/>
                    <a:pt x="71" y="98"/>
                    <a:pt x="71" y="98"/>
                  </a:cubicBezTo>
                  <a:cubicBezTo>
                    <a:pt x="71" y="90"/>
                    <a:pt x="71" y="90"/>
                    <a:pt x="71" y="90"/>
                  </a:cubicBezTo>
                  <a:cubicBezTo>
                    <a:pt x="21" y="90"/>
                    <a:pt x="21" y="90"/>
                    <a:pt x="21" y="90"/>
                  </a:cubicBezTo>
                  <a:lnTo>
                    <a:pt x="21" y="14"/>
                  </a:lnTo>
                  <a:close/>
                  <a:moveTo>
                    <a:pt x="151" y="111"/>
                  </a:moveTo>
                  <a:cubicBezTo>
                    <a:pt x="151" y="112"/>
                    <a:pt x="151" y="112"/>
                    <a:pt x="150" y="112"/>
                  </a:cubicBezTo>
                  <a:cubicBezTo>
                    <a:pt x="11" y="112"/>
                    <a:pt x="11" y="112"/>
                    <a:pt x="11" y="112"/>
                  </a:cubicBezTo>
                  <a:cubicBezTo>
                    <a:pt x="10" y="112"/>
                    <a:pt x="9" y="112"/>
                    <a:pt x="9" y="111"/>
                  </a:cubicBezTo>
                  <a:cubicBezTo>
                    <a:pt x="9" y="100"/>
                    <a:pt x="9" y="100"/>
                    <a:pt x="9" y="100"/>
                  </a:cubicBezTo>
                  <a:cubicBezTo>
                    <a:pt x="61" y="100"/>
                    <a:pt x="61" y="100"/>
                    <a:pt x="61" y="100"/>
                  </a:cubicBezTo>
                  <a:cubicBezTo>
                    <a:pt x="61" y="107"/>
                    <a:pt x="61" y="107"/>
                    <a:pt x="61" y="107"/>
                  </a:cubicBezTo>
                  <a:cubicBezTo>
                    <a:pt x="99" y="107"/>
                    <a:pt x="99" y="107"/>
                    <a:pt x="99" y="107"/>
                  </a:cubicBezTo>
                  <a:cubicBezTo>
                    <a:pt x="99" y="100"/>
                    <a:pt x="99" y="100"/>
                    <a:pt x="99" y="100"/>
                  </a:cubicBezTo>
                  <a:cubicBezTo>
                    <a:pt x="151" y="100"/>
                    <a:pt x="151" y="100"/>
                    <a:pt x="151" y="100"/>
                  </a:cubicBezTo>
                  <a:lnTo>
                    <a:pt x="151" y="111"/>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 name="Gruppieren 103">
            <a:extLst>
              <a:ext uri="{FF2B5EF4-FFF2-40B4-BE49-F238E27FC236}">
                <a16:creationId xmlns:a16="http://schemas.microsoft.com/office/drawing/2014/main" id="{05EB5379-5FAF-4A15-A7C3-954C774BA1B3}"/>
              </a:ext>
            </a:extLst>
          </p:cNvPr>
          <p:cNvGrpSpPr/>
          <p:nvPr/>
        </p:nvGrpSpPr>
        <p:grpSpPr>
          <a:xfrm>
            <a:off x="6581066" y="1748078"/>
            <a:ext cx="359950" cy="503832"/>
            <a:chOff x="8227158" y="2735220"/>
            <a:chExt cx="359950" cy="503832"/>
          </a:xfrm>
        </p:grpSpPr>
        <p:sp>
          <p:nvSpPr>
            <p:cNvPr id="18" name="Freeform 182">
              <a:extLst>
                <a:ext uri="{FF2B5EF4-FFF2-40B4-BE49-F238E27FC236}">
                  <a16:creationId xmlns:a16="http://schemas.microsoft.com/office/drawing/2014/main" id="{2F10D2A3-0380-4E0C-9A7B-75B647909A92}"/>
                </a:ext>
              </a:extLst>
            </p:cNvPr>
            <p:cNvSpPr>
              <a:spLocks noEditPoints="1"/>
            </p:cNvSpPr>
            <p:nvPr/>
          </p:nvSpPr>
          <p:spPr bwMode="gray">
            <a:xfrm>
              <a:off x="8227158" y="2735220"/>
              <a:ext cx="359950" cy="503832"/>
            </a:xfrm>
            <a:custGeom>
              <a:avLst/>
              <a:gdLst>
                <a:gd name="T0" fmla="*/ 114 w 114"/>
                <a:gd name="T1" fmla="*/ 124 h 160"/>
                <a:gd name="T2" fmla="*/ 114 w 114"/>
                <a:gd name="T3" fmla="*/ 27 h 160"/>
                <a:gd name="T4" fmla="*/ 96 w 114"/>
                <a:gd name="T5" fmla="*/ 11 h 160"/>
                <a:gd name="T6" fmla="*/ 78 w 114"/>
                <a:gd name="T7" fmla="*/ 11 h 160"/>
                <a:gd name="T8" fmla="*/ 78 w 114"/>
                <a:gd name="T9" fmla="*/ 0 h 160"/>
                <a:gd name="T10" fmla="*/ 36 w 114"/>
                <a:gd name="T11" fmla="*/ 0 h 160"/>
                <a:gd name="T12" fmla="*/ 36 w 114"/>
                <a:gd name="T13" fmla="*/ 11 h 160"/>
                <a:gd name="T14" fmla="*/ 15 w 114"/>
                <a:gd name="T15" fmla="*/ 11 h 160"/>
                <a:gd name="T16" fmla="*/ 0 w 114"/>
                <a:gd name="T17" fmla="*/ 27 h 160"/>
                <a:gd name="T18" fmla="*/ 0 w 114"/>
                <a:gd name="T19" fmla="*/ 124 h 160"/>
                <a:gd name="T20" fmla="*/ 4 w 114"/>
                <a:gd name="T21" fmla="*/ 129 h 160"/>
                <a:gd name="T22" fmla="*/ 26 w 114"/>
                <a:gd name="T23" fmla="*/ 129 h 160"/>
                <a:gd name="T24" fmla="*/ 1 w 114"/>
                <a:gd name="T25" fmla="*/ 153 h 160"/>
                <a:gd name="T26" fmla="*/ 8 w 114"/>
                <a:gd name="T27" fmla="*/ 160 h 160"/>
                <a:gd name="T28" fmla="*/ 21 w 114"/>
                <a:gd name="T29" fmla="*/ 147 h 160"/>
                <a:gd name="T30" fmla="*/ 94 w 114"/>
                <a:gd name="T31" fmla="*/ 147 h 160"/>
                <a:gd name="T32" fmla="*/ 107 w 114"/>
                <a:gd name="T33" fmla="*/ 160 h 160"/>
                <a:gd name="T34" fmla="*/ 114 w 114"/>
                <a:gd name="T35" fmla="*/ 153 h 160"/>
                <a:gd name="T36" fmla="*/ 89 w 114"/>
                <a:gd name="T37" fmla="*/ 129 h 160"/>
                <a:gd name="T38" fmla="*/ 110 w 114"/>
                <a:gd name="T39" fmla="*/ 129 h 160"/>
                <a:gd name="T40" fmla="*/ 114 w 114"/>
                <a:gd name="T41" fmla="*/ 124 h 160"/>
                <a:gd name="T42" fmla="*/ 45 w 114"/>
                <a:gd name="T43" fmla="*/ 10 h 160"/>
                <a:gd name="T44" fmla="*/ 68 w 114"/>
                <a:gd name="T45" fmla="*/ 10 h 160"/>
                <a:gd name="T46" fmla="*/ 68 w 114"/>
                <a:gd name="T47" fmla="*/ 11 h 160"/>
                <a:gd name="T48" fmla="*/ 45 w 114"/>
                <a:gd name="T49" fmla="*/ 11 h 160"/>
                <a:gd name="T50" fmla="*/ 45 w 114"/>
                <a:gd name="T51" fmla="*/ 10 h 160"/>
                <a:gd name="T52" fmla="*/ 84 w 114"/>
                <a:gd name="T53" fmla="*/ 137 h 160"/>
                <a:gd name="T54" fmla="*/ 31 w 114"/>
                <a:gd name="T55" fmla="*/ 137 h 160"/>
                <a:gd name="T56" fmla="*/ 39 w 114"/>
                <a:gd name="T57" fmla="*/ 129 h 160"/>
                <a:gd name="T58" fmla="*/ 75 w 114"/>
                <a:gd name="T59" fmla="*/ 129 h 160"/>
                <a:gd name="T60" fmla="*/ 84 w 114"/>
                <a:gd name="T61" fmla="*/ 137 h 160"/>
                <a:gd name="T62" fmla="*/ 105 w 114"/>
                <a:gd name="T63" fmla="*/ 119 h 160"/>
                <a:gd name="T64" fmla="*/ 9 w 114"/>
                <a:gd name="T65" fmla="*/ 119 h 160"/>
                <a:gd name="T66" fmla="*/ 9 w 114"/>
                <a:gd name="T67" fmla="*/ 27 h 160"/>
                <a:gd name="T68" fmla="*/ 15 w 114"/>
                <a:gd name="T69" fmla="*/ 21 h 160"/>
                <a:gd name="T70" fmla="*/ 36 w 114"/>
                <a:gd name="T71" fmla="*/ 21 h 160"/>
                <a:gd name="T72" fmla="*/ 78 w 114"/>
                <a:gd name="T73" fmla="*/ 21 h 160"/>
                <a:gd name="T74" fmla="*/ 96 w 114"/>
                <a:gd name="T75" fmla="*/ 21 h 160"/>
                <a:gd name="T76" fmla="*/ 105 w 114"/>
                <a:gd name="T77" fmla="*/ 27 h 160"/>
                <a:gd name="T78" fmla="*/ 105 w 114"/>
                <a:gd name="T79" fmla="*/ 11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4" h="160">
                  <a:moveTo>
                    <a:pt x="114" y="124"/>
                  </a:moveTo>
                  <a:cubicBezTo>
                    <a:pt x="114" y="27"/>
                    <a:pt x="114" y="27"/>
                    <a:pt x="114" y="27"/>
                  </a:cubicBezTo>
                  <a:cubicBezTo>
                    <a:pt x="114" y="18"/>
                    <a:pt x="104" y="11"/>
                    <a:pt x="96" y="11"/>
                  </a:cubicBezTo>
                  <a:cubicBezTo>
                    <a:pt x="78" y="11"/>
                    <a:pt x="78" y="11"/>
                    <a:pt x="78" y="11"/>
                  </a:cubicBezTo>
                  <a:cubicBezTo>
                    <a:pt x="78" y="0"/>
                    <a:pt x="78" y="0"/>
                    <a:pt x="78" y="0"/>
                  </a:cubicBezTo>
                  <a:cubicBezTo>
                    <a:pt x="36" y="0"/>
                    <a:pt x="36" y="0"/>
                    <a:pt x="36" y="0"/>
                  </a:cubicBezTo>
                  <a:cubicBezTo>
                    <a:pt x="36" y="11"/>
                    <a:pt x="36" y="11"/>
                    <a:pt x="36" y="11"/>
                  </a:cubicBezTo>
                  <a:cubicBezTo>
                    <a:pt x="15" y="11"/>
                    <a:pt x="15" y="11"/>
                    <a:pt x="15" y="11"/>
                  </a:cubicBezTo>
                  <a:cubicBezTo>
                    <a:pt x="6" y="11"/>
                    <a:pt x="0" y="18"/>
                    <a:pt x="0" y="27"/>
                  </a:cubicBezTo>
                  <a:cubicBezTo>
                    <a:pt x="0" y="124"/>
                    <a:pt x="0" y="124"/>
                    <a:pt x="0" y="124"/>
                  </a:cubicBezTo>
                  <a:cubicBezTo>
                    <a:pt x="4" y="129"/>
                    <a:pt x="4" y="129"/>
                    <a:pt x="4" y="129"/>
                  </a:cubicBezTo>
                  <a:cubicBezTo>
                    <a:pt x="26" y="129"/>
                    <a:pt x="26" y="129"/>
                    <a:pt x="26" y="129"/>
                  </a:cubicBezTo>
                  <a:cubicBezTo>
                    <a:pt x="1" y="153"/>
                    <a:pt x="1" y="153"/>
                    <a:pt x="1" y="153"/>
                  </a:cubicBezTo>
                  <a:cubicBezTo>
                    <a:pt x="8" y="160"/>
                    <a:pt x="8" y="160"/>
                    <a:pt x="8" y="160"/>
                  </a:cubicBezTo>
                  <a:cubicBezTo>
                    <a:pt x="21" y="147"/>
                    <a:pt x="21" y="147"/>
                    <a:pt x="21" y="147"/>
                  </a:cubicBezTo>
                  <a:cubicBezTo>
                    <a:pt x="94" y="147"/>
                    <a:pt x="94" y="147"/>
                    <a:pt x="94" y="147"/>
                  </a:cubicBezTo>
                  <a:cubicBezTo>
                    <a:pt x="107" y="160"/>
                    <a:pt x="107" y="160"/>
                    <a:pt x="107" y="160"/>
                  </a:cubicBezTo>
                  <a:cubicBezTo>
                    <a:pt x="114" y="153"/>
                    <a:pt x="114" y="153"/>
                    <a:pt x="114" y="153"/>
                  </a:cubicBezTo>
                  <a:cubicBezTo>
                    <a:pt x="89" y="129"/>
                    <a:pt x="89" y="129"/>
                    <a:pt x="89" y="129"/>
                  </a:cubicBezTo>
                  <a:cubicBezTo>
                    <a:pt x="110" y="129"/>
                    <a:pt x="110" y="129"/>
                    <a:pt x="110" y="129"/>
                  </a:cubicBezTo>
                  <a:lnTo>
                    <a:pt x="114" y="124"/>
                  </a:lnTo>
                  <a:close/>
                  <a:moveTo>
                    <a:pt x="45" y="10"/>
                  </a:moveTo>
                  <a:cubicBezTo>
                    <a:pt x="68" y="10"/>
                    <a:pt x="68" y="10"/>
                    <a:pt x="68" y="10"/>
                  </a:cubicBezTo>
                  <a:cubicBezTo>
                    <a:pt x="68" y="11"/>
                    <a:pt x="68" y="11"/>
                    <a:pt x="68" y="11"/>
                  </a:cubicBezTo>
                  <a:cubicBezTo>
                    <a:pt x="45" y="11"/>
                    <a:pt x="45" y="11"/>
                    <a:pt x="45" y="11"/>
                  </a:cubicBezTo>
                  <a:lnTo>
                    <a:pt x="45" y="10"/>
                  </a:lnTo>
                  <a:close/>
                  <a:moveTo>
                    <a:pt x="84" y="137"/>
                  </a:moveTo>
                  <a:cubicBezTo>
                    <a:pt x="31" y="137"/>
                    <a:pt x="31" y="137"/>
                    <a:pt x="31" y="137"/>
                  </a:cubicBezTo>
                  <a:cubicBezTo>
                    <a:pt x="39" y="129"/>
                    <a:pt x="39" y="129"/>
                    <a:pt x="39" y="129"/>
                  </a:cubicBezTo>
                  <a:cubicBezTo>
                    <a:pt x="75" y="129"/>
                    <a:pt x="75" y="129"/>
                    <a:pt x="75" y="129"/>
                  </a:cubicBezTo>
                  <a:lnTo>
                    <a:pt x="84" y="137"/>
                  </a:lnTo>
                  <a:close/>
                  <a:moveTo>
                    <a:pt x="105" y="119"/>
                  </a:moveTo>
                  <a:cubicBezTo>
                    <a:pt x="9" y="119"/>
                    <a:pt x="9" y="119"/>
                    <a:pt x="9" y="119"/>
                  </a:cubicBezTo>
                  <a:cubicBezTo>
                    <a:pt x="9" y="27"/>
                    <a:pt x="9" y="27"/>
                    <a:pt x="9" y="27"/>
                  </a:cubicBezTo>
                  <a:cubicBezTo>
                    <a:pt x="9" y="25"/>
                    <a:pt x="10" y="21"/>
                    <a:pt x="15" y="21"/>
                  </a:cubicBezTo>
                  <a:cubicBezTo>
                    <a:pt x="36" y="21"/>
                    <a:pt x="36" y="21"/>
                    <a:pt x="36" y="21"/>
                  </a:cubicBezTo>
                  <a:cubicBezTo>
                    <a:pt x="78" y="21"/>
                    <a:pt x="78" y="21"/>
                    <a:pt x="78" y="21"/>
                  </a:cubicBezTo>
                  <a:cubicBezTo>
                    <a:pt x="96" y="21"/>
                    <a:pt x="96" y="21"/>
                    <a:pt x="96" y="21"/>
                  </a:cubicBezTo>
                  <a:cubicBezTo>
                    <a:pt x="100" y="21"/>
                    <a:pt x="105" y="24"/>
                    <a:pt x="105" y="27"/>
                  </a:cubicBezTo>
                  <a:lnTo>
                    <a:pt x="105" y="119"/>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83">
              <a:extLst>
                <a:ext uri="{FF2B5EF4-FFF2-40B4-BE49-F238E27FC236}">
                  <a16:creationId xmlns:a16="http://schemas.microsoft.com/office/drawing/2014/main" id="{24B87EC0-10F3-493A-ACBC-4E7093035753}"/>
                </a:ext>
              </a:extLst>
            </p:cNvPr>
            <p:cNvSpPr>
              <a:spLocks noEditPoints="1"/>
            </p:cNvSpPr>
            <p:nvPr/>
          </p:nvSpPr>
          <p:spPr bwMode="gray">
            <a:xfrm>
              <a:off x="8271263" y="2825797"/>
              <a:ext cx="271741" cy="179737"/>
            </a:xfrm>
            <a:custGeom>
              <a:avLst/>
              <a:gdLst>
                <a:gd name="T0" fmla="*/ 11 w 191"/>
                <a:gd name="T1" fmla="*/ 0 h 127"/>
                <a:gd name="T2" fmla="*/ 0 w 191"/>
                <a:gd name="T3" fmla="*/ 12 h 127"/>
                <a:gd name="T4" fmla="*/ 0 w 191"/>
                <a:gd name="T5" fmla="*/ 116 h 127"/>
                <a:gd name="T6" fmla="*/ 11 w 191"/>
                <a:gd name="T7" fmla="*/ 127 h 127"/>
                <a:gd name="T8" fmla="*/ 180 w 191"/>
                <a:gd name="T9" fmla="*/ 127 h 127"/>
                <a:gd name="T10" fmla="*/ 191 w 191"/>
                <a:gd name="T11" fmla="*/ 116 h 127"/>
                <a:gd name="T12" fmla="*/ 191 w 191"/>
                <a:gd name="T13" fmla="*/ 12 h 127"/>
                <a:gd name="T14" fmla="*/ 180 w 191"/>
                <a:gd name="T15" fmla="*/ 0 h 127"/>
                <a:gd name="T16" fmla="*/ 11 w 191"/>
                <a:gd name="T17" fmla="*/ 0 h 127"/>
                <a:gd name="T18" fmla="*/ 169 w 191"/>
                <a:gd name="T19" fmla="*/ 105 h 127"/>
                <a:gd name="T20" fmla="*/ 22 w 191"/>
                <a:gd name="T21" fmla="*/ 105 h 127"/>
                <a:gd name="T22" fmla="*/ 22 w 191"/>
                <a:gd name="T23" fmla="*/ 23 h 127"/>
                <a:gd name="T24" fmla="*/ 169 w 191"/>
                <a:gd name="T25" fmla="*/ 23 h 127"/>
                <a:gd name="T26" fmla="*/ 169 w 191"/>
                <a:gd name="T27" fmla="*/ 10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1" h="127">
                  <a:moveTo>
                    <a:pt x="11" y="0"/>
                  </a:moveTo>
                  <a:lnTo>
                    <a:pt x="0" y="12"/>
                  </a:lnTo>
                  <a:lnTo>
                    <a:pt x="0" y="116"/>
                  </a:lnTo>
                  <a:lnTo>
                    <a:pt x="11" y="127"/>
                  </a:lnTo>
                  <a:lnTo>
                    <a:pt x="180" y="127"/>
                  </a:lnTo>
                  <a:lnTo>
                    <a:pt x="191" y="116"/>
                  </a:lnTo>
                  <a:lnTo>
                    <a:pt x="191" y="12"/>
                  </a:lnTo>
                  <a:lnTo>
                    <a:pt x="180" y="0"/>
                  </a:lnTo>
                  <a:lnTo>
                    <a:pt x="11" y="0"/>
                  </a:lnTo>
                  <a:close/>
                  <a:moveTo>
                    <a:pt x="169" y="105"/>
                  </a:moveTo>
                  <a:lnTo>
                    <a:pt x="22" y="105"/>
                  </a:lnTo>
                  <a:lnTo>
                    <a:pt x="22" y="23"/>
                  </a:lnTo>
                  <a:lnTo>
                    <a:pt x="169" y="23"/>
                  </a:lnTo>
                  <a:lnTo>
                    <a:pt x="169" y="105"/>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84">
              <a:extLst>
                <a:ext uri="{FF2B5EF4-FFF2-40B4-BE49-F238E27FC236}">
                  <a16:creationId xmlns:a16="http://schemas.microsoft.com/office/drawing/2014/main" id="{92548580-3B81-4ED0-88E8-9A6E0BD50B04}"/>
                </a:ext>
              </a:extLst>
            </p:cNvPr>
            <p:cNvSpPr>
              <a:spLocks noEditPoints="1"/>
            </p:cNvSpPr>
            <p:nvPr/>
          </p:nvSpPr>
          <p:spPr bwMode="gray">
            <a:xfrm>
              <a:off x="8296872" y="3025348"/>
              <a:ext cx="72559" cy="72178"/>
            </a:xfrm>
            <a:custGeom>
              <a:avLst/>
              <a:gdLst>
                <a:gd name="T0" fmla="*/ 11 w 23"/>
                <a:gd name="T1" fmla="*/ 0 h 23"/>
                <a:gd name="T2" fmla="*/ 0 w 23"/>
                <a:gd name="T3" fmla="*/ 12 h 23"/>
                <a:gd name="T4" fmla="*/ 12 w 23"/>
                <a:gd name="T5" fmla="*/ 23 h 23"/>
                <a:gd name="T6" fmla="*/ 23 w 23"/>
                <a:gd name="T7" fmla="*/ 11 h 23"/>
                <a:gd name="T8" fmla="*/ 11 w 23"/>
                <a:gd name="T9" fmla="*/ 0 h 23"/>
                <a:gd name="T10" fmla="*/ 12 w 23"/>
                <a:gd name="T11" fmla="*/ 13 h 23"/>
                <a:gd name="T12" fmla="*/ 9 w 23"/>
                <a:gd name="T13" fmla="*/ 12 h 23"/>
                <a:gd name="T14" fmla="*/ 11 w 23"/>
                <a:gd name="T15" fmla="*/ 9 h 23"/>
                <a:gd name="T16" fmla="*/ 13 w 23"/>
                <a:gd name="T17" fmla="*/ 11 h 23"/>
                <a:gd name="T18" fmla="*/ 12 w 23"/>
                <a:gd name="T19"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1" y="0"/>
                  </a:moveTo>
                  <a:cubicBezTo>
                    <a:pt x="5" y="0"/>
                    <a:pt x="0" y="5"/>
                    <a:pt x="0" y="12"/>
                  </a:cubicBezTo>
                  <a:cubicBezTo>
                    <a:pt x="0" y="18"/>
                    <a:pt x="5" y="23"/>
                    <a:pt x="12" y="23"/>
                  </a:cubicBezTo>
                  <a:cubicBezTo>
                    <a:pt x="18" y="23"/>
                    <a:pt x="23" y="18"/>
                    <a:pt x="23" y="11"/>
                  </a:cubicBezTo>
                  <a:cubicBezTo>
                    <a:pt x="23" y="5"/>
                    <a:pt x="17" y="0"/>
                    <a:pt x="11" y="0"/>
                  </a:cubicBezTo>
                  <a:close/>
                  <a:moveTo>
                    <a:pt x="12" y="13"/>
                  </a:moveTo>
                  <a:cubicBezTo>
                    <a:pt x="9" y="13"/>
                    <a:pt x="9" y="12"/>
                    <a:pt x="9" y="12"/>
                  </a:cubicBezTo>
                  <a:cubicBezTo>
                    <a:pt x="9" y="10"/>
                    <a:pt x="10" y="9"/>
                    <a:pt x="11" y="9"/>
                  </a:cubicBezTo>
                  <a:cubicBezTo>
                    <a:pt x="12" y="9"/>
                    <a:pt x="13" y="10"/>
                    <a:pt x="13" y="11"/>
                  </a:cubicBezTo>
                  <a:cubicBezTo>
                    <a:pt x="13" y="13"/>
                    <a:pt x="12" y="13"/>
                    <a:pt x="12" y="13"/>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85">
              <a:extLst>
                <a:ext uri="{FF2B5EF4-FFF2-40B4-BE49-F238E27FC236}">
                  <a16:creationId xmlns:a16="http://schemas.microsoft.com/office/drawing/2014/main" id="{6507F2FE-1FF6-4ABC-89A5-18A1BD6394C2}"/>
                </a:ext>
              </a:extLst>
            </p:cNvPr>
            <p:cNvSpPr>
              <a:spLocks noEditPoints="1"/>
            </p:cNvSpPr>
            <p:nvPr/>
          </p:nvSpPr>
          <p:spPr bwMode="gray">
            <a:xfrm>
              <a:off x="8444836" y="3025348"/>
              <a:ext cx="76827" cy="72178"/>
            </a:xfrm>
            <a:custGeom>
              <a:avLst/>
              <a:gdLst>
                <a:gd name="T0" fmla="*/ 15 w 24"/>
                <a:gd name="T1" fmla="*/ 1 h 23"/>
                <a:gd name="T2" fmla="*/ 6 w 24"/>
                <a:gd name="T3" fmla="*/ 2 h 23"/>
                <a:gd name="T4" fmla="*/ 1 w 24"/>
                <a:gd name="T5" fmla="*/ 9 h 23"/>
                <a:gd name="T6" fmla="*/ 2 w 24"/>
                <a:gd name="T7" fmla="*/ 17 h 23"/>
                <a:gd name="T8" fmla="*/ 9 w 24"/>
                <a:gd name="T9" fmla="*/ 23 h 23"/>
                <a:gd name="T10" fmla="*/ 12 w 24"/>
                <a:gd name="T11" fmla="*/ 23 h 23"/>
                <a:gd name="T12" fmla="*/ 17 w 24"/>
                <a:gd name="T13" fmla="*/ 22 h 23"/>
                <a:gd name="T14" fmla="*/ 23 w 24"/>
                <a:gd name="T15" fmla="*/ 15 h 23"/>
                <a:gd name="T16" fmla="*/ 22 w 24"/>
                <a:gd name="T17" fmla="*/ 6 h 23"/>
                <a:gd name="T18" fmla="*/ 15 w 24"/>
                <a:gd name="T19" fmla="*/ 1 h 23"/>
                <a:gd name="T20" fmla="*/ 14 w 24"/>
                <a:gd name="T21" fmla="*/ 12 h 23"/>
                <a:gd name="T22" fmla="*/ 13 w 24"/>
                <a:gd name="T23" fmla="*/ 13 h 23"/>
                <a:gd name="T24" fmla="*/ 12 w 24"/>
                <a:gd name="T25" fmla="*/ 14 h 23"/>
                <a:gd name="T26" fmla="*/ 11 w 24"/>
                <a:gd name="T27" fmla="*/ 14 h 23"/>
                <a:gd name="T28" fmla="*/ 10 w 24"/>
                <a:gd name="T29" fmla="*/ 13 h 23"/>
                <a:gd name="T30" fmla="*/ 10 w 24"/>
                <a:gd name="T31" fmla="*/ 12 h 23"/>
                <a:gd name="T32" fmla="*/ 10 w 24"/>
                <a:gd name="T33" fmla="*/ 11 h 23"/>
                <a:gd name="T34" fmla="*/ 11 w 24"/>
                <a:gd name="T35" fmla="*/ 10 h 23"/>
                <a:gd name="T36" fmla="*/ 11 w 24"/>
                <a:gd name="T37" fmla="*/ 10 h 23"/>
                <a:gd name="T38" fmla="*/ 12 w 24"/>
                <a:gd name="T39" fmla="*/ 10 h 23"/>
                <a:gd name="T40" fmla="*/ 12 w 24"/>
                <a:gd name="T41" fmla="*/ 10 h 23"/>
                <a:gd name="T42" fmla="*/ 13 w 24"/>
                <a:gd name="T43" fmla="*/ 11 h 23"/>
                <a:gd name="T44" fmla="*/ 14 w 24"/>
                <a:gd name="T45" fmla="*/ 12 h 23"/>
                <a:gd name="T46" fmla="*/ 14 w 24"/>
                <a:gd name="T47"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3">
                  <a:moveTo>
                    <a:pt x="15" y="1"/>
                  </a:moveTo>
                  <a:cubicBezTo>
                    <a:pt x="12" y="0"/>
                    <a:pt x="9" y="1"/>
                    <a:pt x="6" y="2"/>
                  </a:cubicBezTo>
                  <a:cubicBezTo>
                    <a:pt x="3" y="3"/>
                    <a:pt x="1" y="6"/>
                    <a:pt x="1" y="9"/>
                  </a:cubicBezTo>
                  <a:cubicBezTo>
                    <a:pt x="0" y="12"/>
                    <a:pt x="0" y="15"/>
                    <a:pt x="2" y="17"/>
                  </a:cubicBezTo>
                  <a:cubicBezTo>
                    <a:pt x="3" y="20"/>
                    <a:pt x="6" y="22"/>
                    <a:pt x="9" y="23"/>
                  </a:cubicBezTo>
                  <a:cubicBezTo>
                    <a:pt x="10" y="23"/>
                    <a:pt x="11" y="23"/>
                    <a:pt x="12" y="23"/>
                  </a:cubicBezTo>
                  <a:cubicBezTo>
                    <a:pt x="14" y="23"/>
                    <a:pt x="16" y="23"/>
                    <a:pt x="17" y="22"/>
                  </a:cubicBezTo>
                  <a:cubicBezTo>
                    <a:pt x="20" y="20"/>
                    <a:pt x="22" y="18"/>
                    <a:pt x="23" y="15"/>
                  </a:cubicBezTo>
                  <a:cubicBezTo>
                    <a:pt x="24" y="12"/>
                    <a:pt x="23" y="9"/>
                    <a:pt x="22" y="6"/>
                  </a:cubicBezTo>
                  <a:cubicBezTo>
                    <a:pt x="20" y="4"/>
                    <a:pt x="18" y="2"/>
                    <a:pt x="15" y="1"/>
                  </a:cubicBezTo>
                  <a:close/>
                  <a:moveTo>
                    <a:pt x="14" y="12"/>
                  </a:moveTo>
                  <a:cubicBezTo>
                    <a:pt x="14" y="13"/>
                    <a:pt x="13" y="13"/>
                    <a:pt x="13" y="13"/>
                  </a:cubicBezTo>
                  <a:cubicBezTo>
                    <a:pt x="12" y="14"/>
                    <a:pt x="12" y="14"/>
                    <a:pt x="12" y="14"/>
                  </a:cubicBezTo>
                  <a:cubicBezTo>
                    <a:pt x="12" y="14"/>
                    <a:pt x="12" y="14"/>
                    <a:pt x="11" y="14"/>
                  </a:cubicBezTo>
                  <a:cubicBezTo>
                    <a:pt x="11" y="13"/>
                    <a:pt x="10" y="13"/>
                    <a:pt x="10" y="13"/>
                  </a:cubicBezTo>
                  <a:cubicBezTo>
                    <a:pt x="10" y="12"/>
                    <a:pt x="10" y="12"/>
                    <a:pt x="10" y="12"/>
                  </a:cubicBezTo>
                  <a:cubicBezTo>
                    <a:pt x="10" y="12"/>
                    <a:pt x="10" y="12"/>
                    <a:pt x="10" y="11"/>
                  </a:cubicBezTo>
                  <a:cubicBezTo>
                    <a:pt x="10" y="11"/>
                    <a:pt x="10" y="11"/>
                    <a:pt x="11" y="10"/>
                  </a:cubicBezTo>
                  <a:cubicBezTo>
                    <a:pt x="11" y="10"/>
                    <a:pt x="11" y="10"/>
                    <a:pt x="11" y="10"/>
                  </a:cubicBezTo>
                  <a:cubicBezTo>
                    <a:pt x="11" y="10"/>
                    <a:pt x="11" y="10"/>
                    <a:pt x="12" y="10"/>
                  </a:cubicBezTo>
                  <a:cubicBezTo>
                    <a:pt x="12" y="10"/>
                    <a:pt x="12" y="10"/>
                    <a:pt x="12" y="10"/>
                  </a:cubicBezTo>
                  <a:cubicBezTo>
                    <a:pt x="13" y="10"/>
                    <a:pt x="13" y="10"/>
                    <a:pt x="13" y="11"/>
                  </a:cubicBezTo>
                  <a:cubicBezTo>
                    <a:pt x="14" y="12"/>
                    <a:pt x="14" y="12"/>
                    <a:pt x="14" y="12"/>
                  </a:cubicBezTo>
                  <a:cubicBezTo>
                    <a:pt x="14" y="12"/>
                    <a:pt x="14" y="12"/>
                    <a:pt x="14" y="12"/>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2" name="Gruppieren 101">
            <a:extLst>
              <a:ext uri="{FF2B5EF4-FFF2-40B4-BE49-F238E27FC236}">
                <a16:creationId xmlns:a16="http://schemas.microsoft.com/office/drawing/2014/main" id="{F7D1C0C0-AE75-47B0-8262-B4F6D8E88B46}"/>
              </a:ext>
            </a:extLst>
          </p:cNvPr>
          <p:cNvGrpSpPr/>
          <p:nvPr/>
        </p:nvGrpSpPr>
        <p:grpSpPr>
          <a:xfrm>
            <a:off x="7672297" y="1753739"/>
            <a:ext cx="364217" cy="503832"/>
            <a:chOff x="9318389" y="2740881"/>
            <a:chExt cx="364217" cy="503832"/>
          </a:xfrm>
        </p:grpSpPr>
        <p:sp>
          <p:nvSpPr>
            <p:cNvPr id="23" name="Freeform 186">
              <a:extLst>
                <a:ext uri="{FF2B5EF4-FFF2-40B4-BE49-F238E27FC236}">
                  <a16:creationId xmlns:a16="http://schemas.microsoft.com/office/drawing/2014/main" id="{EB1FA257-0109-40B4-8B4E-D50400AAD04C}"/>
                </a:ext>
              </a:extLst>
            </p:cNvPr>
            <p:cNvSpPr>
              <a:spLocks/>
            </p:cNvSpPr>
            <p:nvPr/>
          </p:nvSpPr>
          <p:spPr bwMode="gray">
            <a:xfrm>
              <a:off x="9395216" y="3005534"/>
              <a:ext cx="88209" cy="135865"/>
            </a:xfrm>
            <a:custGeom>
              <a:avLst/>
              <a:gdLst>
                <a:gd name="T0" fmla="*/ 33 w 62"/>
                <a:gd name="T1" fmla="*/ 36 h 96"/>
                <a:gd name="T2" fmla="*/ 53 w 62"/>
                <a:gd name="T3" fmla="*/ 16 h 96"/>
                <a:gd name="T4" fmla="*/ 40 w 62"/>
                <a:gd name="T5" fmla="*/ 0 h 96"/>
                <a:gd name="T6" fmla="*/ 0 w 62"/>
                <a:gd name="T7" fmla="*/ 40 h 96"/>
                <a:gd name="T8" fmla="*/ 6 w 62"/>
                <a:gd name="T9" fmla="*/ 58 h 96"/>
                <a:gd name="T10" fmla="*/ 28 w 62"/>
                <a:gd name="T11" fmla="*/ 58 h 96"/>
                <a:gd name="T12" fmla="*/ 6 w 62"/>
                <a:gd name="T13" fmla="*/ 80 h 96"/>
                <a:gd name="T14" fmla="*/ 22 w 62"/>
                <a:gd name="T15" fmla="*/ 96 h 96"/>
                <a:gd name="T16" fmla="*/ 62 w 62"/>
                <a:gd name="T17" fmla="*/ 56 h 96"/>
                <a:gd name="T18" fmla="*/ 55 w 62"/>
                <a:gd name="T19" fmla="*/ 36 h 96"/>
                <a:gd name="T20" fmla="*/ 33 w 62"/>
                <a:gd name="T21" fmla="*/ 3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96">
                  <a:moveTo>
                    <a:pt x="33" y="36"/>
                  </a:moveTo>
                  <a:lnTo>
                    <a:pt x="53" y="16"/>
                  </a:lnTo>
                  <a:lnTo>
                    <a:pt x="40" y="0"/>
                  </a:lnTo>
                  <a:lnTo>
                    <a:pt x="0" y="40"/>
                  </a:lnTo>
                  <a:lnTo>
                    <a:pt x="6" y="58"/>
                  </a:lnTo>
                  <a:lnTo>
                    <a:pt x="28" y="58"/>
                  </a:lnTo>
                  <a:lnTo>
                    <a:pt x="6" y="80"/>
                  </a:lnTo>
                  <a:lnTo>
                    <a:pt x="22" y="96"/>
                  </a:lnTo>
                  <a:lnTo>
                    <a:pt x="62" y="56"/>
                  </a:lnTo>
                  <a:lnTo>
                    <a:pt x="55" y="36"/>
                  </a:lnTo>
                  <a:lnTo>
                    <a:pt x="33" y="36"/>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87">
              <a:extLst>
                <a:ext uri="{FF2B5EF4-FFF2-40B4-BE49-F238E27FC236}">
                  <a16:creationId xmlns:a16="http://schemas.microsoft.com/office/drawing/2014/main" id="{1B59C407-BE0D-45EB-ADE2-22E4A024320E}"/>
                </a:ext>
              </a:extLst>
            </p:cNvPr>
            <p:cNvSpPr>
              <a:spLocks noEditPoints="1"/>
            </p:cNvSpPr>
            <p:nvPr/>
          </p:nvSpPr>
          <p:spPr bwMode="gray">
            <a:xfrm>
              <a:off x="9366761" y="2784754"/>
              <a:ext cx="145118" cy="133034"/>
            </a:xfrm>
            <a:custGeom>
              <a:avLst/>
              <a:gdLst>
                <a:gd name="T0" fmla="*/ 11 w 102"/>
                <a:gd name="T1" fmla="*/ 0 h 94"/>
                <a:gd name="T2" fmla="*/ 0 w 102"/>
                <a:gd name="T3" fmla="*/ 12 h 94"/>
                <a:gd name="T4" fmla="*/ 0 w 102"/>
                <a:gd name="T5" fmla="*/ 83 h 94"/>
                <a:gd name="T6" fmla="*/ 11 w 102"/>
                <a:gd name="T7" fmla="*/ 94 h 94"/>
                <a:gd name="T8" fmla="*/ 91 w 102"/>
                <a:gd name="T9" fmla="*/ 94 h 94"/>
                <a:gd name="T10" fmla="*/ 102 w 102"/>
                <a:gd name="T11" fmla="*/ 83 h 94"/>
                <a:gd name="T12" fmla="*/ 102 w 102"/>
                <a:gd name="T13" fmla="*/ 12 h 94"/>
                <a:gd name="T14" fmla="*/ 91 w 102"/>
                <a:gd name="T15" fmla="*/ 0 h 94"/>
                <a:gd name="T16" fmla="*/ 11 w 102"/>
                <a:gd name="T17" fmla="*/ 0 h 94"/>
                <a:gd name="T18" fmla="*/ 80 w 102"/>
                <a:gd name="T19" fmla="*/ 72 h 94"/>
                <a:gd name="T20" fmla="*/ 22 w 102"/>
                <a:gd name="T21" fmla="*/ 72 h 94"/>
                <a:gd name="T22" fmla="*/ 22 w 102"/>
                <a:gd name="T23" fmla="*/ 23 h 94"/>
                <a:gd name="T24" fmla="*/ 80 w 102"/>
                <a:gd name="T25" fmla="*/ 23 h 94"/>
                <a:gd name="T26" fmla="*/ 80 w 102"/>
                <a:gd name="T27" fmla="*/ 7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94">
                  <a:moveTo>
                    <a:pt x="11" y="0"/>
                  </a:moveTo>
                  <a:lnTo>
                    <a:pt x="0" y="12"/>
                  </a:lnTo>
                  <a:lnTo>
                    <a:pt x="0" y="83"/>
                  </a:lnTo>
                  <a:lnTo>
                    <a:pt x="11" y="94"/>
                  </a:lnTo>
                  <a:lnTo>
                    <a:pt x="91" y="94"/>
                  </a:lnTo>
                  <a:lnTo>
                    <a:pt x="102" y="83"/>
                  </a:lnTo>
                  <a:lnTo>
                    <a:pt x="102" y="12"/>
                  </a:lnTo>
                  <a:lnTo>
                    <a:pt x="91" y="0"/>
                  </a:lnTo>
                  <a:lnTo>
                    <a:pt x="11" y="0"/>
                  </a:lnTo>
                  <a:close/>
                  <a:moveTo>
                    <a:pt x="80" y="72"/>
                  </a:moveTo>
                  <a:lnTo>
                    <a:pt x="22" y="72"/>
                  </a:lnTo>
                  <a:lnTo>
                    <a:pt x="22" y="23"/>
                  </a:lnTo>
                  <a:lnTo>
                    <a:pt x="80" y="23"/>
                  </a:lnTo>
                  <a:lnTo>
                    <a:pt x="80" y="72"/>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Rectangle 188">
              <a:extLst>
                <a:ext uri="{FF2B5EF4-FFF2-40B4-BE49-F238E27FC236}">
                  <a16:creationId xmlns:a16="http://schemas.microsoft.com/office/drawing/2014/main" id="{1A202BD0-99E9-4F33-80AB-5CBF69680F79}"/>
                </a:ext>
              </a:extLst>
            </p:cNvPr>
            <p:cNvSpPr>
              <a:spLocks noChangeArrowheads="1"/>
            </p:cNvSpPr>
            <p:nvPr/>
          </p:nvSpPr>
          <p:spPr bwMode="gray">
            <a:xfrm>
              <a:off x="9366761" y="2956000"/>
              <a:ext cx="145118" cy="31136"/>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89">
              <a:extLst>
                <a:ext uri="{FF2B5EF4-FFF2-40B4-BE49-F238E27FC236}">
                  <a16:creationId xmlns:a16="http://schemas.microsoft.com/office/drawing/2014/main" id="{CDF5F15D-AE7F-40D2-9EE6-8330A28FBDC9}"/>
                </a:ext>
              </a:extLst>
            </p:cNvPr>
            <p:cNvSpPr>
              <a:spLocks noEditPoints="1"/>
            </p:cNvSpPr>
            <p:nvPr/>
          </p:nvSpPr>
          <p:spPr bwMode="gray">
            <a:xfrm>
              <a:off x="9318389" y="2740881"/>
              <a:ext cx="364217" cy="503832"/>
            </a:xfrm>
            <a:custGeom>
              <a:avLst/>
              <a:gdLst>
                <a:gd name="T0" fmla="*/ 112 w 115"/>
                <a:gd name="T1" fmla="*/ 46 h 160"/>
                <a:gd name="T2" fmla="*/ 112 w 115"/>
                <a:gd name="T3" fmla="*/ 41 h 160"/>
                <a:gd name="T4" fmla="*/ 107 w 115"/>
                <a:gd name="T5" fmla="*/ 36 h 160"/>
                <a:gd name="T6" fmla="*/ 102 w 115"/>
                <a:gd name="T7" fmla="*/ 41 h 160"/>
                <a:gd name="T8" fmla="*/ 102 w 115"/>
                <a:gd name="T9" fmla="*/ 46 h 160"/>
                <a:gd name="T10" fmla="*/ 97 w 115"/>
                <a:gd name="T11" fmla="*/ 46 h 160"/>
                <a:gd name="T12" fmla="*/ 97 w 115"/>
                <a:gd name="T13" fmla="*/ 41 h 160"/>
                <a:gd name="T14" fmla="*/ 92 w 115"/>
                <a:gd name="T15" fmla="*/ 36 h 160"/>
                <a:gd name="T16" fmla="*/ 88 w 115"/>
                <a:gd name="T17" fmla="*/ 41 h 160"/>
                <a:gd name="T18" fmla="*/ 88 w 115"/>
                <a:gd name="T19" fmla="*/ 46 h 160"/>
                <a:gd name="T20" fmla="*/ 84 w 115"/>
                <a:gd name="T21" fmla="*/ 46 h 160"/>
                <a:gd name="T22" fmla="*/ 84 w 115"/>
                <a:gd name="T23" fmla="*/ 55 h 160"/>
                <a:gd name="T24" fmla="*/ 94 w 115"/>
                <a:gd name="T25" fmla="*/ 69 h 160"/>
                <a:gd name="T26" fmla="*/ 94 w 115"/>
                <a:gd name="T27" fmla="*/ 137 h 160"/>
                <a:gd name="T28" fmla="*/ 90 w 115"/>
                <a:gd name="T29" fmla="*/ 137 h 160"/>
                <a:gd name="T30" fmla="*/ 90 w 115"/>
                <a:gd name="T31" fmla="*/ 73 h 160"/>
                <a:gd name="T32" fmla="*/ 85 w 115"/>
                <a:gd name="T33" fmla="*/ 68 h 160"/>
                <a:gd name="T34" fmla="*/ 75 w 115"/>
                <a:gd name="T35" fmla="*/ 68 h 160"/>
                <a:gd name="T36" fmla="*/ 75 w 115"/>
                <a:gd name="T37" fmla="*/ 17 h 160"/>
                <a:gd name="T38" fmla="*/ 58 w 115"/>
                <a:gd name="T39" fmla="*/ 0 h 160"/>
                <a:gd name="T40" fmla="*/ 18 w 115"/>
                <a:gd name="T41" fmla="*/ 0 h 160"/>
                <a:gd name="T42" fmla="*/ 0 w 115"/>
                <a:gd name="T43" fmla="*/ 17 h 160"/>
                <a:gd name="T44" fmla="*/ 0 w 115"/>
                <a:gd name="T45" fmla="*/ 137 h 160"/>
                <a:gd name="T46" fmla="*/ 0 w 115"/>
                <a:gd name="T47" fmla="*/ 146 h 160"/>
                <a:gd name="T48" fmla="*/ 0 w 115"/>
                <a:gd name="T49" fmla="*/ 160 h 160"/>
                <a:gd name="T50" fmla="*/ 75 w 115"/>
                <a:gd name="T51" fmla="*/ 160 h 160"/>
                <a:gd name="T52" fmla="*/ 75 w 115"/>
                <a:gd name="T53" fmla="*/ 146 h 160"/>
                <a:gd name="T54" fmla="*/ 75 w 115"/>
                <a:gd name="T55" fmla="*/ 137 h 160"/>
                <a:gd name="T56" fmla="*/ 75 w 115"/>
                <a:gd name="T57" fmla="*/ 78 h 160"/>
                <a:gd name="T58" fmla="*/ 80 w 115"/>
                <a:gd name="T59" fmla="*/ 78 h 160"/>
                <a:gd name="T60" fmla="*/ 80 w 115"/>
                <a:gd name="T61" fmla="*/ 141 h 160"/>
                <a:gd name="T62" fmla="*/ 85 w 115"/>
                <a:gd name="T63" fmla="*/ 146 h 160"/>
                <a:gd name="T64" fmla="*/ 99 w 115"/>
                <a:gd name="T65" fmla="*/ 146 h 160"/>
                <a:gd name="T66" fmla="*/ 104 w 115"/>
                <a:gd name="T67" fmla="*/ 141 h 160"/>
                <a:gd name="T68" fmla="*/ 104 w 115"/>
                <a:gd name="T69" fmla="*/ 70 h 160"/>
                <a:gd name="T70" fmla="*/ 115 w 115"/>
                <a:gd name="T71" fmla="*/ 55 h 160"/>
                <a:gd name="T72" fmla="*/ 115 w 115"/>
                <a:gd name="T73" fmla="*/ 46 h 160"/>
                <a:gd name="T74" fmla="*/ 112 w 115"/>
                <a:gd name="T75" fmla="*/ 46 h 160"/>
                <a:gd name="T76" fmla="*/ 65 w 115"/>
                <a:gd name="T77" fmla="*/ 151 h 160"/>
                <a:gd name="T78" fmla="*/ 10 w 115"/>
                <a:gd name="T79" fmla="*/ 151 h 160"/>
                <a:gd name="T80" fmla="*/ 10 w 115"/>
                <a:gd name="T81" fmla="*/ 146 h 160"/>
                <a:gd name="T82" fmla="*/ 65 w 115"/>
                <a:gd name="T83" fmla="*/ 146 h 160"/>
                <a:gd name="T84" fmla="*/ 65 w 115"/>
                <a:gd name="T85" fmla="*/ 151 h 160"/>
                <a:gd name="T86" fmla="*/ 65 w 115"/>
                <a:gd name="T87" fmla="*/ 137 h 160"/>
                <a:gd name="T88" fmla="*/ 10 w 115"/>
                <a:gd name="T89" fmla="*/ 137 h 160"/>
                <a:gd name="T90" fmla="*/ 10 w 115"/>
                <a:gd name="T91" fmla="*/ 17 h 160"/>
                <a:gd name="T92" fmla="*/ 18 w 115"/>
                <a:gd name="T93" fmla="*/ 9 h 160"/>
                <a:gd name="T94" fmla="*/ 58 w 115"/>
                <a:gd name="T95" fmla="*/ 9 h 160"/>
                <a:gd name="T96" fmla="*/ 65 w 115"/>
                <a:gd name="T97" fmla="*/ 17 h 160"/>
                <a:gd name="T98" fmla="*/ 65 w 115"/>
                <a:gd name="T99" fmla="*/ 68 h 160"/>
                <a:gd name="T100" fmla="*/ 65 w 115"/>
                <a:gd name="T101" fmla="*/ 78 h 160"/>
                <a:gd name="T102" fmla="*/ 65 w 115"/>
                <a:gd name="T103" fmla="*/ 137 h 160"/>
                <a:gd name="T104" fmla="*/ 99 w 115"/>
                <a:gd name="T105" fmla="*/ 61 h 160"/>
                <a:gd name="T106" fmla="*/ 93 w 115"/>
                <a:gd name="T107" fmla="*/ 56 h 160"/>
                <a:gd name="T108" fmla="*/ 105 w 115"/>
                <a:gd name="T109" fmla="*/ 56 h 160"/>
                <a:gd name="T110" fmla="*/ 99 w 115"/>
                <a:gd name="T111" fmla="*/ 6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5" h="160">
                  <a:moveTo>
                    <a:pt x="112" y="46"/>
                  </a:moveTo>
                  <a:cubicBezTo>
                    <a:pt x="112" y="41"/>
                    <a:pt x="112" y="41"/>
                    <a:pt x="112" y="41"/>
                  </a:cubicBezTo>
                  <a:cubicBezTo>
                    <a:pt x="112" y="38"/>
                    <a:pt x="109" y="36"/>
                    <a:pt x="107" y="36"/>
                  </a:cubicBezTo>
                  <a:cubicBezTo>
                    <a:pt x="104" y="36"/>
                    <a:pt x="102" y="38"/>
                    <a:pt x="102" y="41"/>
                  </a:cubicBezTo>
                  <a:cubicBezTo>
                    <a:pt x="102" y="46"/>
                    <a:pt x="102" y="46"/>
                    <a:pt x="102" y="46"/>
                  </a:cubicBezTo>
                  <a:cubicBezTo>
                    <a:pt x="97" y="46"/>
                    <a:pt x="97" y="46"/>
                    <a:pt x="97" y="46"/>
                  </a:cubicBezTo>
                  <a:cubicBezTo>
                    <a:pt x="97" y="41"/>
                    <a:pt x="97" y="41"/>
                    <a:pt x="97" y="41"/>
                  </a:cubicBezTo>
                  <a:cubicBezTo>
                    <a:pt x="97" y="38"/>
                    <a:pt x="95" y="36"/>
                    <a:pt x="92" y="36"/>
                  </a:cubicBezTo>
                  <a:cubicBezTo>
                    <a:pt x="90" y="36"/>
                    <a:pt x="88" y="38"/>
                    <a:pt x="88" y="41"/>
                  </a:cubicBezTo>
                  <a:cubicBezTo>
                    <a:pt x="88" y="46"/>
                    <a:pt x="88" y="46"/>
                    <a:pt x="88" y="46"/>
                  </a:cubicBezTo>
                  <a:cubicBezTo>
                    <a:pt x="84" y="46"/>
                    <a:pt x="84" y="46"/>
                    <a:pt x="84" y="46"/>
                  </a:cubicBezTo>
                  <a:cubicBezTo>
                    <a:pt x="84" y="55"/>
                    <a:pt x="84" y="55"/>
                    <a:pt x="84" y="55"/>
                  </a:cubicBezTo>
                  <a:cubicBezTo>
                    <a:pt x="84" y="62"/>
                    <a:pt x="88" y="67"/>
                    <a:pt x="94" y="69"/>
                  </a:cubicBezTo>
                  <a:cubicBezTo>
                    <a:pt x="94" y="137"/>
                    <a:pt x="94" y="137"/>
                    <a:pt x="94" y="137"/>
                  </a:cubicBezTo>
                  <a:cubicBezTo>
                    <a:pt x="90" y="137"/>
                    <a:pt x="90" y="137"/>
                    <a:pt x="90" y="137"/>
                  </a:cubicBezTo>
                  <a:cubicBezTo>
                    <a:pt x="90" y="73"/>
                    <a:pt x="90" y="73"/>
                    <a:pt x="90" y="73"/>
                  </a:cubicBezTo>
                  <a:cubicBezTo>
                    <a:pt x="85" y="68"/>
                    <a:pt x="85" y="68"/>
                    <a:pt x="85" y="68"/>
                  </a:cubicBezTo>
                  <a:cubicBezTo>
                    <a:pt x="75" y="68"/>
                    <a:pt x="75" y="68"/>
                    <a:pt x="75" y="68"/>
                  </a:cubicBezTo>
                  <a:cubicBezTo>
                    <a:pt x="75" y="17"/>
                    <a:pt x="75" y="17"/>
                    <a:pt x="75" y="17"/>
                  </a:cubicBezTo>
                  <a:cubicBezTo>
                    <a:pt x="75" y="8"/>
                    <a:pt x="68" y="0"/>
                    <a:pt x="58" y="0"/>
                  </a:cubicBezTo>
                  <a:cubicBezTo>
                    <a:pt x="18" y="0"/>
                    <a:pt x="18" y="0"/>
                    <a:pt x="18" y="0"/>
                  </a:cubicBezTo>
                  <a:cubicBezTo>
                    <a:pt x="8" y="0"/>
                    <a:pt x="0" y="7"/>
                    <a:pt x="0" y="17"/>
                  </a:cubicBezTo>
                  <a:cubicBezTo>
                    <a:pt x="0" y="137"/>
                    <a:pt x="0" y="137"/>
                    <a:pt x="0" y="137"/>
                  </a:cubicBezTo>
                  <a:cubicBezTo>
                    <a:pt x="0" y="146"/>
                    <a:pt x="0" y="146"/>
                    <a:pt x="0" y="146"/>
                  </a:cubicBezTo>
                  <a:cubicBezTo>
                    <a:pt x="0" y="160"/>
                    <a:pt x="0" y="160"/>
                    <a:pt x="0" y="160"/>
                  </a:cubicBezTo>
                  <a:cubicBezTo>
                    <a:pt x="75" y="160"/>
                    <a:pt x="75" y="160"/>
                    <a:pt x="75" y="160"/>
                  </a:cubicBezTo>
                  <a:cubicBezTo>
                    <a:pt x="75" y="146"/>
                    <a:pt x="75" y="146"/>
                    <a:pt x="75" y="146"/>
                  </a:cubicBezTo>
                  <a:cubicBezTo>
                    <a:pt x="75" y="137"/>
                    <a:pt x="75" y="137"/>
                    <a:pt x="75" y="137"/>
                  </a:cubicBezTo>
                  <a:cubicBezTo>
                    <a:pt x="75" y="78"/>
                    <a:pt x="75" y="78"/>
                    <a:pt x="75" y="78"/>
                  </a:cubicBezTo>
                  <a:cubicBezTo>
                    <a:pt x="80" y="78"/>
                    <a:pt x="80" y="78"/>
                    <a:pt x="80" y="78"/>
                  </a:cubicBezTo>
                  <a:cubicBezTo>
                    <a:pt x="80" y="141"/>
                    <a:pt x="80" y="141"/>
                    <a:pt x="80" y="141"/>
                  </a:cubicBezTo>
                  <a:cubicBezTo>
                    <a:pt x="85" y="146"/>
                    <a:pt x="85" y="146"/>
                    <a:pt x="85" y="146"/>
                  </a:cubicBezTo>
                  <a:cubicBezTo>
                    <a:pt x="99" y="146"/>
                    <a:pt x="99" y="146"/>
                    <a:pt x="99" y="146"/>
                  </a:cubicBezTo>
                  <a:cubicBezTo>
                    <a:pt x="104" y="141"/>
                    <a:pt x="104" y="141"/>
                    <a:pt x="104" y="141"/>
                  </a:cubicBezTo>
                  <a:cubicBezTo>
                    <a:pt x="104" y="70"/>
                    <a:pt x="104" y="70"/>
                    <a:pt x="104" y="70"/>
                  </a:cubicBezTo>
                  <a:cubicBezTo>
                    <a:pt x="110" y="68"/>
                    <a:pt x="115" y="62"/>
                    <a:pt x="115" y="55"/>
                  </a:cubicBezTo>
                  <a:cubicBezTo>
                    <a:pt x="115" y="46"/>
                    <a:pt x="115" y="46"/>
                    <a:pt x="115" y="46"/>
                  </a:cubicBezTo>
                  <a:lnTo>
                    <a:pt x="112" y="46"/>
                  </a:lnTo>
                  <a:close/>
                  <a:moveTo>
                    <a:pt x="65" y="151"/>
                  </a:moveTo>
                  <a:cubicBezTo>
                    <a:pt x="10" y="151"/>
                    <a:pt x="10" y="151"/>
                    <a:pt x="10" y="151"/>
                  </a:cubicBezTo>
                  <a:cubicBezTo>
                    <a:pt x="10" y="146"/>
                    <a:pt x="10" y="146"/>
                    <a:pt x="10" y="146"/>
                  </a:cubicBezTo>
                  <a:cubicBezTo>
                    <a:pt x="65" y="146"/>
                    <a:pt x="65" y="146"/>
                    <a:pt x="65" y="146"/>
                  </a:cubicBezTo>
                  <a:lnTo>
                    <a:pt x="65" y="151"/>
                  </a:lnTo>
                  <a:close/>
                  <a:moveTo>
                    <a:pt x="65" y="137"/>
                  </a:moveTo>
                  <a:cubicBezTo>
                    <a:pt x="10" y="137"/>
                    <a:pt x="10" y="137"/>
                    <a:pt x="10" y="137"/>
                  </a:cubicBezTo>
                  <a:cubicBezTo>
                    <a:pt x="10" y="17"/>
                    <a:pt x="10" y="17"/>
                    <a:pt x="10" y="17"/>
                  </a:cubicBezTo>
                  <a:cubicBezTo>
                    <a:pt x="10" y="13"/>
                    <a:pt x="13" y="9"/>
                    <a:pt x="18" y="9"/>
                  </a:cubicBezTo>
                  <a:cubicBezTo>
                    <a:pt x="58" y="9"/>
                    <a:pt x="58" y="9"/>
                    <a:pt x="58" y="9"/>
                  </a:cubicBezTo>
                  <a:cubicBezTo>
                    <a:pt x="62" y="9"/>
                    <a:pt x="65" y="13"/>
                    <a:pt x="65" y="17"/>
                  </a:cubicBezTo>
                  <a:cubicBezTo>
                    <a:pt x="65" y="68"/>
                    <a:pt x="65" y="68"/>
                    <a:pt x="65" y="68"/>
                  </a:cubicBezTo>
                  <a:cubicBezTo>
                    <a:pt x="65" y="78"/>
                    <a:pt x="65" y="78"/>
                    <a:pt x="65" y="78"/>
                  </a:cubicBezTo>
                  <a:lnTo>
                    <a:pt x="65" y="137"/>
                  </a:lnTo>
                  <a:close/>
                  <a:moveTo>
                    <a:pt x="99" y="61"/>
                  </a:moveTo>
                  <a:cubicBezTo>
                    <a:pt x="97" y="61"/>
                    <a:pt x="94" y="59"/>
                    <a:pt x="93" y="56"/>
                  </a:cubicBezTo>
                  <a:cubicBezTo>
                    <a:pt x="105" y="56"/>
                    <a:pt x="105" y="56"/>
                    <a:pt x="105" y="56"/>
                  </a:cubicBezTo>
                  <a:cubicBezTo>
                    <a:pt x="105" y="59"/>
                    <a:pt x="103" y="61"/>
                    <a:pt x="99" y="61"/>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7" name="Gruppieren 106">
            <a:extLst>
              <a:ext uri="{FF2B5EF4-FFF2-40B4-BE49-F238E27FC236}">
                <a16:creationId xmlns:a16="http://schemas.microsoft.com/office/drawing/2014/main" id="{F929A25E-8907-47D6-8E4E-DF8507E29BF4}"/>
              </a:ext>
            </a:extLst>
          </p:cNvPr>
          <p:cNvGrpSpPr/>
          <p:nvPr/>
        </p:nvGrpSpPr>
        <p:grpSpPr>
          <a:xfrm>
            <a:off x="2011275" y="2761403"/>
            <a:ext cx="509335" cy="475525"/>
            <a:chOff x="3657367" y="3748545"/>
            <a:chExt cx="509335" cy="475525"/>
          </a:xfrm>
        </p:grpSpPr>
        <p:sp>
          <p:nvSpPr>
            <p:cNvPr id="28" name="Freeform 190">
              <a:extLst>
                <a:ext uri="{FF2B5EF4-FFF2-40B4-BE49-F238E27FC236}">
                  <a16:creationId xmlns:a16="http://schemas.microsoft.com/office/drawing/2014/main" id="{9AD942D9-19A0-4565-9863-85B6CBA2159C}"/>
                </a:ext>
              </a:extLst>
            </p:cNvPr>
            <p:cNvSpPr>
              <a:spLocks noEditPoints="1"/>
            </p:cNvSpPr>
            <p:nvPr/>
          </p:nvSpPr>
          <p:spPr bwMode="gray">
            <a:xfrm>
              <a:off x="3707163" y="3912715"/>
              <a:ext cx="72559" cy="72178"/>
            </a:xfrm>
            <a:custGeom>
              <a:avLst/>
              <a:gdLst>
                <a:gd name="T0" fmla="*/ 11 w 23"/>
                <a:gd name="T1" fmla="*/ 0 h 23"/>
                <a:gd name="T2" fmla="*/ 0 w 23"/>
                <a:gd name="T3" fmla="*/ 12 h 23"/>
                <a:gd name="T4" fmla="*/ 12 w 23"/>
                <a:gd name="T5" fmla="*/ 23 h 23"/>
                <a:gd name="T6" fmla="*/ 23 w 23"/>
                <a:gd name="T7" fmla="*/ 11 h 23"/>
                <a:gd name="T8" fmla="*/ 11 w 23"/>
                <a:gd name="T9" fmla="*/ 0 h 23"/>
                <a:gd name="T10" fmla="*/ 12 w 23"/>
                <a:gd name="T11" fmla="*/ 13 h 23"/>
                <a:gd name="T12" fmla="*/ 9 w 23"/>
                <a:gd name="T13" fmla="*/ 12 h 23"/>
                <a:gd name="T14" fmla="*/ 11 w 23"/>
                <a:gd name="T15" fmla="*/ 9 h 23"/>
                <a:gd name="T16" fmla="*/ 13 w 23"/>
                <a:gd name="T17" fmla="*/ 11 h 23"/>
                <a:gd name="T18" fmla="*/ 12 w 23"/>
                <a:gd name="T19"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1" y="0"/>
                  </a:moveTo>
                  <a:cubicBezTo>
                    <a:pt x="5" y="0"/>
                    <a:pt x="0" y="5"/>
                    <a:pt x="0" y="12"/>
                  </a:cubicBezTo>
                  <a:cubicBezTo>
                    <a:pt x="0" y="18"/>
                    <a:pt x="5" y="23"/>
                    <a:pt x="12" y="23"/>
                  </a:cubicBezTo>
                  <a:cubicBezTo>
                    <a:pt x="18" y="23"/>
                    <a:pt x="23" y="18"/>
                    <a:pt x="23" y="11"/>
                  </a:cubicBezTo>
                  <a:cubicBezTo>
                    <a:pt x="23" y="5"/>
                    <a:pt x="18" y="0"/>
                    <a:pt x="11" y="0"/>
                  </a:cubicBezTo>
                  <a:close/>
                  <a:moveTo>
                    <a:pt x="12" y="13"/>
                  </a:moveTo>
                  <a:cubicBezTo>
                    <a:pt x="10" y="13"/>
                    <a:pt x="9" y="12"/>
                    <a:pt x="9" y="12"/>
                  </a:cubicBezTo>
                  <a:cubicBezTo>
                    <a:pt x="9" y="11"/>
                    <a:pt x="10" y="9"/>
                    <a:pt x="11" y="9"/>
                  </a:cubicBezTo>
                  <a:cubicBezTo>
                    <a:pt x="13" y="9"/>
                    <a:pt x="13" y="11"/>
                    <a:pt x="13" y="11"/>
                  </a:cubicBezTo>
                  <a:cubicBezTo>
                    <a:pt x="13" y="13"/>
                    <a:pt x="12" y="13"/>
                    <a:pt x="12" y="13"/>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91">
              <a:extLst>
                <a:ext uri="{FF2B5EF4-FFF2-40B4-BE49-F238E27FC236}">
                  <a16:creationId xmlns:a16="http://schemas.microsoft.com/office/drawing/2014/main" id="{E4C8DD3E-2282-4537-A985-ECFF3CC6F5B0}"/>
                </a:ext>
              </a:extLst>
            </p:cNvPr>
            <p:cNvSpPr>
              <a:spLocks noEditPoints="1"/>
            </p:cNvSpPr>
            <p:nvPr/>
          </p:nvSpPr>
          <p:spPr bwMode="gray">
            <a:xfrm>
              <a:off x="3707163" y="3991969"/>
              <a:ext cx="72559" cy="72178"/>
            </a:xfrm>
            <a:custGeom>
              <a:avLst/>
              <a:gdLst>
                <a:gd name="T0" fmla="*/ 11 w 23"/>
                <a:gd name="T1" fmla="*/ 0 h 23"/>
                <a:gd name="T2" fmla="*/ 0 w 23"/>
                <a:gd name="T3" fmla="*/ 12 h 23"/>
                <a:gd name="T4" fmla="*/ 12 w 23"/>
                <a:gd name="T5" fmla="*/ 23 h 23"/>
                <a:gd name="T6" fmla="*/ 23 w 23"/>
                <a:gd name="T7" fmla="*/ 11 h 23"/>
                <a:gd name="T8" fmla="*/ 11 w 23"/>
                <a:gd name="T9" fmla="*/ 0 h 23"/>
                <a:gd name="T10" fmla="*/ 12 w 23"/>
                <a:gd name="T11" fmla="*/ 14 h 23"/>
                <a:gd name="T12" fmla="*/ 9 w 23"/>
                <a:gd name="T13" fmla="*/ 12 h 23"/>
                <a:gd name="T14" fmla="*/ 11 w 23"/>
                <a:gd name="T15" fmla="*/ 10 h 23"/>
                <a:gd name="T16" fmla="*/ 13 w 23"/>
                <a:gd name="T17" fmla="*/ 11 h 23"/>
                <a:gd name="T18" fmla="*/ 12 w 23"/>
                <a:gd name="T1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1" y="0"/>
                  </a:moveTo>
                  <a:cubicBezTo>
                    <a:pt x="5" y="0"/>
                    <a:pt x="0" y="6"/>
                    <a:pt x="0" y="12"/>
                  </a:cubicBezTo>
                  <a:cubicBezTo>
                    <a:pt x="0" y="18"/>
                    <a:pt x="5" y="23"/>
                    <a:pt x="12" y="23"/>
                  </a:cubicBezTo>
                  <a:cubicBezTo>
                    <a:pt x="18" y="23"/>
                    <a:pt x="23" y="18"/>
                    <a:pt x="23" y="11"/>
                  </a:cubicBezTo>
                  <a:cubicBezTo>
                    <a:pt x="23" y="5"/>
                    <a:pt x="18" y="0"/>
                    <a:pt x="11" y="0"/>
                  </a:cubicBezTo>
                  <a:close/>
                  <a:moveTo>
                    <a:pt x="12" y="14"/>
                  </a:moveTo>
                  <a:cubicBezTo>
                    <a:pt x="10" y="14"/>
                    <a:pt x="9" y="13"/>
                    <a:pt x="9" y="12"/>
                  </a:cubicBezTo>
                  <a:cubicBezTo>
                    <a:pt x="9" y="11"/>
                    <a:pt x="10" y="10"/>
                    <a:pt x="11" y="10"/>
                  </a:cubicBezTo>
                  <a:cubicBezTo>
                    <a:pt x="13" y="10"/>
                    <a:pt x="13" y="11"/>
                    <a:pt x="13" y="11"/>
                  </a:cubicBezTo>
                  <a:cubicBezTo>
                    <a:pt x="13" y="14"/>
                    <a:pt x="12" y="14"/>
                    <a:pt x="12" y="14"/>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Rectangle 192">
              <a:extLst>
                <a:ext uri="{FF2B5EF4-FFF2-40B4-BE49-F238E27FC236}">
                  <a16:creationId xmlns:a16="http://schemas.microsoft.com/office/drawing/2014/main" id="{ACF1E202-C3DA-41EB-862E-EDCB0692E4B2}"/>
                </a:ext>
              </a:extLst>
            </p:cNvPr>
            <p:cNvSpPr>
              <a:spLocks noChangeArrowheads="1"/>
            </p:cNvSpPr>
            <p:nvPr/>
          </p:nvSpPr>
          <p:spPr bwMode="gray">
            <a:xfrm>
              <a:off x="3701472" y="3799494"/>
              <a:ext cx="31300" cy="21228"/>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Rectangle 193">
              <a:extLst>
                <a:ext uri="{FF2B5EF4-FFF2-40B4-BE49-F238E27FC236}">
                  <a16:creationId xmlns:a16="http://schemas.microsoft.com/office/drawing/2014/main" id="{1B9A30F3-F733-4BEF-9623-D63AC9CBB4D2}"/>
                </a:ext>
              </a:extLst>
            </p:cNvPr>
            <p:cNvSpPr>
              <a:spLocks noChangeArrowheads="1"/>
            </p:cNvSpPr>
            <p:nvPr/>
          </p:nvSpPr>
          <p:spPr bwMode="gray">
            <a:xfrm>
              <a:off x="3748422" y="3799494"/>
              <a:ext cx="31300" cy="21228"/>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194">
              <a:extLst>
                <a:ext uri="{FF2B5EF4-FFF2-40B4-BE49-F238E27FC236}">
                  <a16:creationId xmlns:a16="http://schemas.microsoft.com/office/drawing/2014/main" id="{D2464981-B3A4-40F0-B316-41389E1FD1FE}"/>
                </a:ext>
              </a:extLst>
            </p:cNvPr>
            <p:cNvSpPr>
              <a:spLocks noChangeArrowheads="1"/>
            </p:cNvSpPr>
            <p:nvPr/>
          </p:nvSpPr>
          <p:spPr bwMode="gray">
            <a:xfrm>
              <a:off x="3792527" y="3799494"/>
              <a:ext cx="32723" cy="21228"/>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Rectangle 195">
              <a:extLst>
                <a:ext uri="{FF2B5EF4-FFF2-40B4-BE49-F238E27FC236}">
                  <a16:creationId xmlns:a16="http://schemas.microsoft.com/office/drawing/2014/main" id="{49009AC9-50AF-4F39-80B1-BAE295FFC92A}"/>
                </a:ext>
              </a:extLst>
            </p:cNvPr>
            <p:cNvSpPr>
              <a:spLocks noChangeArrowheads="1"/>
            </p:cNvSpPr>
            <p:nvPr/>
          </p:nvSpPr>
          <p:spPr bwMode="gray">
            <a:xfrm>
              <a:off x="3796794" y="3922621"/>
              <a:ext cx="251823" cy="28305"/>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Rectangle 196">
              <a:extLst>
                <a:ext uri="{FF2B5EF4-FFF2-40B4-BE49-F238E27FC236}">
                  <a16:creationId xmlns:a16="http://schemas.microsoft.com/office/drawing/2014/main" id="{76DC136F-B974-4A9A-9805-45E076181C9D}"/>
                </a:ext>
              </a:extLst>
            </p:cNvPr>
            <p:cNvSpPr>
              <a:spLocks noChangeArrowheads="1"/>
            </p:cNvSpPr>
            <p:nvPr/>
          </p:nvSpPr>
          <p:spPr bwMode="gray">
            <a:xfrm>
              <a:off x="3796794" y="3966495"/>
              <a:ext cx="147963" cy="28305"/>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Rectangle 197">
              <a:extLst>
                <a:ext uri="{FF2B5EF4-FFF2-40B4-BE49-F238E27FC236}">
                  <a16:creationId xmlns:a16="http://schemas.microsoft.com/office/drawing/2014/main" id="{A626B5FE-1248-43A8-BAB6-BD3D4BAE8005}"/>
                </a:ext>
              </a:extLst>
            </p:cNvPr>
            <p:cNvSpPr>
              <a:spLocks noChangeArrowheads="1"/>
            </p:cNvSpPr>
            <p:nvPr/>
          </p:nvSpPr>
          <p:spPr bwMode="gray">
            <a:xfrm>
              <a:off x="3796794" y="4013198"/>
              <a:ext cx="147963" cy="28305"/>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98">
              <a:extLst>
                <a:ext uri="{FF2B5EF4-FFF2-40B4-BE49-F238E27FC236}">
                  <a16:creationId xmlns:a16="http://schemas.microsoft.com/office/drawing/2014/main" id="{6C10DAA2-4B71-4667-8BB1-C2E4E6714C26}"/>
                </a:ext>
              </a:extLst>
            </p:cNvPr>
            <p:cNvSpPr>
              <a:spLocks noEditPoints="1"/>
            </p:cNvSpPr>
            <p:nvPr/>
          </p:nvSpPr>
          <p:spPr bwMode="gray">
            <a:xfrm>
              <a:off x="3657367" y="3748545"/>
              <a:ext cx="509335" cy="372212"/>
            </a:xfrm>
            <a:custGeom>
              <a:avLst/>
              <a:gdLst>
                <a:gd name="T0" fmla="*/ 146 w 161"/>
                <a:gd name="T1" fmla="*/ 0 h 118"/>
                <a:gd name="T2" fmla="*/ 15 w 161"/>
                <a:gd name="T3" fmla="*/ 0 h 118"/>
                <a:gd name="T4" fmla="*/ 0 w 161"/>
                <a:gd name="T5" fmla="*/ 13 h 118"/>
                <a:gd name="T6" fmla="*/ 0 w 161"/>
                <a:gd name="T7" fmla="*/ 103 h 118"/>
                <a:gd name="T8" fmla="*/ 14 w 161"/>
                <a:gd name="T9" fmla="*/ 118 h 118"/>
                <a:gd name="T10" fmla="*/ 92 w 161"/>
                <a:gd name="T11" fmla="*/ 118 h 118"/>
                <a:gd name="T12" fmla="*/ 92 w 161"/>
                <a:gd name="T13" fmla="*/ 109 h 118"/>
                <a:gd name="T14" fmla="*/ 14 w 161"/>
                <a:gd name="T15" fmla="*/ 109 h 118"/>
                <a:gd name="T16" fmla="*/ 10 w 161"/>
                <a:gd name="T17" fmla="*/ 103 h 118"/>
                <a:gd name="T18" fmla="*/ 10 w 161"/>
                <a:gd name="T19" fmla="*/ 39 h 118"/>
                <a:gd name="T20" fmla="*/ 151 w 161"/>
                <a:gd name="T21" fmla="*/ 39 h 118"/>
                <a:gd name="T22" fmla="*/ 151 w 161"/>
                <a:gd name="T23" fmla="*/ 92 h 118"/>
                <a:gd name="T24" fmla="*/ 161 w 161"/>
                <a:gd name="T25" fmla="*/ 92 h 118"/>
                <a:gd name="T26" fmla="*/ 161 w 161"/>
                <a:gd name="T27" fmla="*/ 13 h 118"/>
                <a:gd name="T28" fmla="*/ 146 w 161"/>
                <a:gd name="T29" fmla="*/ 0 h 118"/>
                <a:gd name="T30" fmla="*/ 10 w 161"/>
                <a:gd name="T31" fmla="*/ 29 h 118"/>
                <a:gd name="T32" fmla="*/ 10 w 161"/>
                <a:gd name="T33" fmla="*/ 13 h 118"/>
                <a:gd name="T34" fmla="*/ 15 w 161"/>
                <a:gd name="T35" fmla="*/ 9 h 118"/>
                <a:gd name="T36" fmla="*/ 146 w 161"/>
                <a:gd name="T37" fmla="*/ 9 h 118"/>
                <a:gd name="T38" fmla="*/ 151 w 161"/>
                <a:gd name="T39" fmla="*/ 13 h 118"/>
                <a:gd name="T40" fmla="*/ 151 w 161"/>
                <a:gd name="T41" fmla="*/ 29 h 118"/>
                <a:gd name="T42" fmla="*/ 10 w 161"/>
                <a:gd name="T43" fmla="*/ 2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1" h="118">
                  <a:moveTo>
                    <a:pt x="146" y="0"/>
                  </a:moveTo>
                  <a:cubicBezTo>
                    <a:pt x="15" y="0"/>
                    <a:pt x="15" y="0"/>
                    <a:pt x="15" y="0"/>
                  </a:cubicBezTo>
                  <a:cubicBezTo>
                    <a:pt x="7" y="0"/>
                    <a:pt x="0" y="5"/>
                    <a:pt x="0" y="13"/>
                  </a:cubicBezTo>
                  <a:cubicBezTo>
                    <a:pt x="0" y="103"/>
                    <a:pt x="0" y="103"/>
                    <a:pt x="0" y="103"/>
                  </a:cubicBezTo>
                  <a:cubicBezTo>
                    <a:pt x="0" y="112"/>
                    <a:pt x="6" y="118"/>
                    <a:pt x="14" y="118"/>
                  </a:cubicBezTo>
                  <a:cubicBezTo>
                    <a:pt x="92" y="118"/>
                    <a:pt x="92" y="118"/>
                    <a:pt x="92" y="118"/>
                  </a:cubicBezTo>
                  <a:cubicBezTo>
                    <a:pt x="92" y="109"/>
                    <a:pt x="92" y="109"/>
                    <a:pt x="92" y="109"/>
                  </a:cubicBezTo>
                  <a:cubicBezTo>
                    <a:pt x="14" y="109"/>
                    <a:pt x="14" y="109"/>
                    <a:pt x="14" y="109"/>
                  </a:cubicBezTo>
                  <a:cubicBezTo>
                    <a:pt x="11" y="109"/>
                    <a:pt x="10" y="106"/>
                    <a:pt x="10" y="103"/>
                  </a:cubicBezTo>
                  <a:cubicBezTo>
                    <a:pt x="10" y="39"/>
                    <a:pt x="10" y="39"/>
                    <a:pt x="10" y="39"/>
                  </a:cubicBezTo>
                  <a:cubicBezTo>
                    <a:pt x="151" y="39"/>
                    <a:pt x="151" y="39"/>
                    <a:pt x="151" y="39"/>
                  </a:cubicBezTo>
                  <a:cubicBezTo>
                    <a:pt x="151" y="92"/>
                    <a:pt x="151" y="92"/>
                    <a:pt x="151" y="92"/>
                  </a:cubicBezTo>
                  <a:cubicBezTo>
                    <a:pt x="161" y="92"/>
                    <a:pt x="161" y="92"/>
                    <a:pt x="161" y="92"/>
                  </a:cubicBezTo>
                  <a:cubicBezTo>
                    <a:pt x="161" y="13"/>
                    <a:pt x="161" y="13"/>
                    <a:pt x="161" y="13"/>
                  </a:cubicBezTo>
                  <a:cubicBezTo>
                    <a:pt x="161" y="5"/>
                    <a:pt x="155" y="0"/>
                    <a:pt x="146" y="0"/>
                  </a:cubicBezTo>
                  <a:close/>
                  <a:moveTo>
                    <a:pt x="10" y="29"/>
                  </a:moveTo>
                  <a:cubicBezTo>
                    <a:pt x="10" y="13"/>
                    <a:pt x="10" y="13"/>
                    <a:pt x="10" y="13"/>
                  </a:cubicBezTo>
                  <a:cubicBezTo>
                    <a:pt x="10" y="10"/>
                    <a:pt x="12" y="9"/>
                    <a:pt x="15" y="9"/>
                  </a:cubicBezTo>
                  <a:cubicBezTo>
                    <a:pt x="146" y="9"/>
                    <a:pt x="146" y="9"/>
                    <a:pt x="146" y="9"/>
                  </a:cubicBezTo>
                  <a:cubicBezTo>
                    <a:pt x="149" y="9"/>
                    <a:pt x="151" y="10"/>
                    <a:pt x="151" y="13"/>
                  </a:cubicBezTo>
                  <a:cubicBezTo>
                    <a:pt x="151" y="29"/>
                    <a:pt x="151" y="29"/>
                    <a:pt x="151" y="29"/>
                  </a:cubicBezTo>
                  <a:lnTo>
                    <a:pt x="10" y="29"/>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199">
              <a:extLst>
                <a:ext uri="{FF2B5EF4-FFF2-40B4-BE49-F238E27FC236}">
                  <a16:creationId xmlns:a16="http://schemas.microsoft.com/office/drawing/2014/main" id="{1CBCE375-9987-43F0-B50F-FA5D5C13BAD8}"/>
                </a:ext>
              </a:extLst>
            </p:cNvPr>
            <p:cNvSpPr>
              <a:spLocks noEditPoints="1"/>
            </p:cNvSpPr>
            <p:nvPr/>
          </p:nvSpPr>
          <p:spPr bwMode="gray">
            <a:xfrm>
              <a:off x="3931954" y="3979231"/>
              <a:ext cx="227636" cy="244839"/>
            </a:xfrm>
            <a:custGeom>
              <a:avLst/>
              <a:gdLst>
                <a:gd name="T0" fmla="*/ 51 w 72"/>
                <a:gd name="T1" fmla="*/ 40 h 78"/>
                <a:gd name="T2" fmla="*/ 60 w 72"/>
                <a:gd name="T3" fmla="*/ 22 h 78"/>
                <a:gd name="T4" fmla="*/ 37 w 72"/>
                <a:gd name="T5" fmla="*/ 0 h 78"/>
                <a:gd name="T6" fmla="*/ 14 w 72"/>
                <a:gd name="T7" fmla="*/ 22 h 78"/>
                <a:gd name="T8" fmla="*/ 22 w 72"/>
                <a:gd name="T9" fmla="*/ 40 h 78"/>
                <a:gd name="T10" fmla="*/ 0 w 72"/>
                <a:gd name="T11" fmla="*/ 73 h 78"/>
                <a:gd name="T12" fmla="*/ 4 w 72"/>
                <a:gd name="T13" fmla="*/ 78 h 78"/>
                <a:gd name="T14" fmla="*/ 67 w 72"/>
                <a:gd name="T15" fmla="*/ 78 h 78"/>
                <a:gd name="T16" fmla="*/ 72 w 72"/>
                <a:gd name="T17" fmla="*/ 73 h 78"/>
                <a:gd name="T18" fmla="*/ 51 w 72"/>
                <a:gd name="T19" fmla="*/ 40 h 78"/>
                <a:gd name="T20" fmla="*/ 37 w 72"/>
                <a:gd name="T21" fmla="*/ 9 h 78"/>
                <a:gd name="T22" fmla="*/ 50 w 72"/>
                <a:gd name="T23" fmla="*/ 22 h 78"/>
                <a:gd name="T24" fmla="*/ 37 w 72"/>
                <a:gd name="T25" fmla="*/ 36 h 78"/>
                <a:gd name="T26" fmla="*/ 24 w 72"/>
                <a:gd name="T27" fmla="*/ 22 h 78"/>
                <a:gd name="T28" fmla="*/ 37 w 72"/>
                <a:gd name="T29" fmla="*/ 9 h 78"/>
                <a:gd name="T30" fmla="*/ 10 w 72"/>
                <a:gd name="T31" fmla="*/ 68 h 78"/>
                <a:gd name="T32" fmla="*/ 36 w 72"/>
                <a:gd name="T33" fmla="*/ 47 h 78"/>
                <a:gd name="T34" fmla="*/ 62 w 72"/>
                <a:gd name="T35" fmla="*/ 68 h 78"/>
                <a:gd name="T36" fmla="*/ 10 w 72"/>
                <a:gd name="T3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 h="78">
                  <a:moveTo>
                    <a:pt x="51" y="40"/>
                  </a:moveTo>
                  <a:cubicBezTo>
                    <a:pt x="56" y="36"/>
                    <a:pt x="60" y="30"/>
                    <a:pt x="60" y="22"/>
                  </a:cubicBezTo>
                  <a:cubicBezTo>
                    <a:pt x="60" y="10"/>
                    <a:pt x="49" y="0"/>
                    <a:pt x="37" y="0"/>
                  </a:cubicBezTo>
                  <a:cubicBezTo>
                    <a:pt x="24" y="0"/>
                    <a:pt x="14" y="10"/>
                    <a:pt x="14" y="22"/>
                  </a:cubicBezTo>
                  <a:cubicBezTo>
                    <a:pt x="14" y="29"/>
                    <a:pt x="17" y="35"/>
                    <a:pt x="22" y="40"/>
                  </a:cubicBezTo>
                  <a:cubicBezTo>
                    <a:pt x="9" y="45"/>
                    <a:pt x="0" y="58"/>
                    <a:pt x="0" y="73"/>
                  </a:cubicBezTo>
                  <a:cubicBezTo>
                    <a:pt x="4" y="78"/>
                    <a:pt x="4" y="78"/>
                    <a:pt x="4" y="78"/>
                  </a:cubicBezTo>
                  <a:cubicBezTo>
                    <a:pt x="67" y="78"/>
                    <a:pt x="67" y="78"/>
                    <a:pt x="67" y="78"/>
                  </a:cubicBezTo>
                  <a:cubicBezTo>
                    <a:pt x="72" y="73"/>
                    <a:pt x="72" y="73"/>
                    <a:pt x="72" y="73"/>
                  </a:cubicBezTo>
                  <a:cubicBezTo>
                    <a:pt x="72" y="58"/>
                    <a:pt x="64" y="46"/>
                    <a:pt x="51" y="40"/>
                  </a:cubicBezTo>
                  <a:close/>
                  <a:moveTo>
                    <a:pt x="37" y="9"/>
                  </a:moveTo>
                  <a:cubicBezTo>
                    <a:pt x="44" y="9"/>
                    <a:pt x="50" y="15"/>
                    <a:pt x="50" y="22"/>
                  </a:cubicBezTo>
                  <a:cubicBezTo>
                    <a:pt x="50" y="30"/>
                    <a:pt x="44" y="36"/>
                    <a:pt x="37" y="36"/>
                  </a:cubicBezTo>
                  <a:cubicBezTo>
                    <a:pt x="30" y="36"/>
                    <a:pt x="24" y="30"/>
                    <a:pt x="24" y="22"/>
                  </a:cubicBezTo>
                  <a:cubicBezTo>
                    <a:pt x="24" y="15"/>
                    <a:pt x="30" y="9"/>
                    <a:pt x="37" y="9"/>
                  </a:cubicBezTo>
                  <a:close/>
                  <a:moveTo>
                    <a:pt x="10" y="68"/>
                  </a:moveTo>
                  <a:cubicBezTo>
                    <a:pt x="12" y="56"/>
                    <a:pt x="23" y="47"/>
                    <a:pt x="36" y="47"/>
                  </a:cubicBezTo>
                  <a:cubicBezTo>
                    <a:pt x="49" y="47"/>
                    <a:pt x="60" y="56"/>
                    <a:pt x="62" y="68"/>
                  </a:cubicBezTo>
                  <a:lnTo>
                    <a:pt x="10" y="68"/>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8" name="Freeform 200">
            <a:extLst>
              <a:ext uri="{FF2B5EF4-FFF2-40B4-BE49-F238E27FC236}">
                <a16:creationId xmlns:a16="http://schemas.microsoft.com/office/drawing/2014/main" id="{FFBF3BD7-2207-4C13-8E98-153762432F6D}"/>
              </a:ext>
            </a:extLst>
          </p:cNvPr>
          <p:cNvSpPr>
            <a:spLocks noEditPoints="1"/>
          </p:cNvSpPr>
          <p:nvPr/>
        </p:nvSpPr>
        <p:spPr bwMode="gray">
          <a:xfrm>
            <a:off x="3022833" y="2740174"/>
            <a:ext cx="358527" cy="496755"/>
          </a:xfrm>
          <a:custGeom>
            <a:avLst/>
            <a:gdLst>
              <a:gd name="T0" fmla="*/ 205 w 252"/>
              <a:gd name="T1" fmla="*/ 80 h 351"/>
              <a:gd name="T2" fmla="*/ 227 w 252"/>
              <a:gd name="T3" fmla="*/ 102 h 351"/>
              <a:gd name="T4" fmla="*/ 247 w 252"/>
              <a:gd name="T5" fmla="*/ 80 h 351"/>
              <a:gd name="T6" fmla="*/ 132 w 252"/>
              <a:gd name="T7" fmla="*/ 0 h 351"/>
              <a:gd name="T8" fmla="*/ 0 w 252"/>
              <a:gd name="T9" fmla="*/ 60 h 351"/>
              <a:gd name="T10" fmla="*/ 27 w 252"/>
              <a:gd name="T11" fmla="*/ 80 h 351"/>
              <a:gd name="T12" fmla="*/ 49 w 252"/>
              <a:gd name="T13" fmla="*/ 102 h 351"/>
              <a:gd name="T14" fmla="*/ 83 w 252"/>
              <a:gd name="T15" fmla="*/ 80 h 351"/>
              <a:gd name="T16" fmla="*/ 0 w 252"/>
              <a:gd name="T17" fmla="*/ 149 h 351"/>
              <a:gd name="T18" fmla="*/ 27 w 252"/>
              <a:gd name="T19" fmla="*/ 169 h 351"/>
              <a:gd name="T20" fmla="*/ 49 w 252"/>
              <a:gd name="T21" fmla="*/ 191 h 351"/>
              <a:gd name="T22" fmla="*/ 78 w 252"/>
              <a:gd name="T23" fmla="*/ 169 h 351"/>
              <a:gd name="T24" fmla="*/ 27 w 252"/>
              <a:gd name="T25" fmla="*/ 351 h 351"/>
              <a:gd name="T26" fmla="*/ 225 w 252"/>
              <a:gd name="T27" fmla="*/ 351 h 351"/>
              <a:gd name="T28" fmla="*/ 174 w 252"/>
              <a:gd name="T29" fmla="*/ 169 h 351"/>
              <a:gd name="T30" fmla="*/ 205 w 252"/>
              <a:gd name="T31" fmla="*/ 191 h 351"/>
              <a:gd name="T32" fmla="*/ 227 w 252"/>
              <a:gd name="T33" fmla="*/ 169 h 351"/>
              <a:gd name="T34" fmla="*/ 252 w 252"/>
              <a:gd name="T35" fmla="*/ 149 h 351"/>
              <a:gd name="T36" fmla="*/ 170 w 252"/>
              <a:gd name="T37" fmla="*/ 80 h 351"/>
              <a:gd name="T38" fmla="*/ 170 w 252"/>
              <a:gd name="T39" fmla="*/ 44 h 351"/>
              <a:gd name="T40" fmla="*/ 170 w 252"/>
              <a:gd name="T41" fmla="*/ 57 h 351"/>
              <a:gd name="T42" fmla="*/ 147 w 252"/>
              <a:gd name="T43" fmla="*/ 33 h 351"/>
              <a:gd name="T44" fmla="*/ 105 w 252"/>
              <a:gd name="T45" fmla="*/ 57 h 351"/>
              <a:gd name="T46" fmla="*/ 125 w 252"/>
              <a:gd name="T47" fmla="*/ 22 h 351"/>
              <a:gd name="T48" fmla="*/ 83 w 252"/>
              <a:gd name="T49" fmla="*/ 44 h 351"/>
              <a:gd name="T50" fmla="*/ 54 w 252"/>
              <a:gd name="T51" fmla="*/ 57 h 351"/>
              <a:gd name="T52" fmla="*/ 147 w 252"/>
              <a:gd name="T53" fmla="*/ 80 h 351"/>
              <a:gd name="T54" fmla="*/ 129 w 252"/>
              <a:gd name="T55" fmla="*/ 93 h 351"/>
              <a:gd name="T56" fmla="*/ 105 w 252"/>
              <a:gd name="T57" fmla="*/ 100 h 351"/>
              <a:gd name="T58" fmla="*/ 96 w 252"/>
              <a:gd name="T59" fmla="*/ 184 h 351"/>
              <a:gd name="T60" fmla="*/ 92 w 252"/>
              <a:gd name="T61" fmla="*/ 198 h 351"/>
              <a:gd name="T62" fmla="*/ 114 w 252"/>
              <a:gd name="T63" fmla="*/ 169 h 351"/>
              <a:gd name="T64" fmla="*/ 127 w 252"/>
              <a:gd name="T65" fmla="*/ 178 h 351"/>
              <a:gd name="T66" fmla="*/ 127 w 252"/>
              <a:gd name="T67" fmla="*/ 202 h 351"/>
              <a:gd name="T68" fmla="*/ 127 w 252"/>
              <a:gd name="T69" fmla="*/ 255 h 351"/>
              <a:gd name="T70" fmla="*/ 127 w 252"/>
              <a:gd name="T71" fmla="*/ 202 h 351"/>
              <a:gd name="T72" fmla="*/ 149 w 252"/>
              <a:gd name="T73" fmla="*/ 189 h 351"/>
              <a:gd name="T74" fmla="*/ 163 w 252"/>
              <a:gd name="T75" fmla="*/ 198 h 351"/>
              <a:gd name="T76" fmla="*/ 105 w 252"/>
              <a:gd name="T77" fmla="*/ 124 h 351"/>
              <a:gd name="T78" fmla="*/ 147 w 252"/>
              <a:gd name="T79" fmla="*/ 124 h 351"/>
              <a:gd name="T80" fmla="*/ 105 w 252"/>
              <a:gd name="T81" fmla="*/ 146 h 351"/>
              <a:gd name="T82" fmla="*/ 83 w 252"/>
              <a:gd name="T83" fmla="*/ 146 h 351"/>
              <a:gd name="T84" fmla="*/ 83 w 252"/>
              <a:gd name="T85" fmla="*/ 135 h 351"/>
              <a:gd name="T86" fmla="*/ 72 w 252"/>
              <a:gd name="T87" fmla="*/ 244 h 351"/>
              <a:gd name="T88" fmla="*/ 45 w 252"/>
              <a:gd name="T89" fmla="*/ 311 h 351"/>
              <a:gd name="T90" fmla="*/ 181 w 252"/>
              <a:gd name="T91" fmla="*/ 244 h 351"/>
              <a:gd name="T92" fmla="*/ 145 w 252"/>
              <a:gd name="T93" fmla="*/ 269 h 351"/>
              <a:gd name="T94" fmla="*/ 170 w 252"/>
              <a:gd name="T95" fmla="*/ 146 h 351"/>
              <a:gd name="T96" fmla="*/ 196 w 252"/>
              <a:gd name="T97" fmla="*/ 14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52" h="351">
                <a:moveTo>
                  <a:pt x="170" y="80"/>
                </a:moveTo>
                <a:lnTo>
                  <a:pt x="205" y="80"/>
                </a:lnTo>
                <a:lnTo>
                  <a:pt x="205" y="102"/>
                </a:lnTo>
                <a:lnTo>
                  <a:pt x="227" y="102"/>
                </a:lnTo>
                <a:lnTo>
                  <a:pt x="227" y="80"/>
                </a:lnTo>
                <a:lnTo>
                  <a:pt x="247" y="80"/>
                </a:lnTo>
                <a:lnTo>
                  <a:pt x="252" y="60"/>
                </a:lnTo>
                <a:lnTo>
                  <a:pt x="132" y="0"/>
                </a:lnTo>
                <a:lnTo>
                  <a:pt x="121" y="0"/>
                </a:lnTo>
                <a:lnTo>
                  <a:pt x="0" y="60"/>
                </a:lnTo>
                <a:lnTo>
                  <a:pt x="5" y="80"/>
                </a:lnTo>
                <a:lnTo>
                  <a:pt x="27" y="80"/>
                </a:lnTo>
                <a:lnTo>
                  <a:pt x="27" y="102"/>
                </a:lnTo>
                <a:lnTo>
                  <a:pt x="49" y="102"/>
                </a:lnTo>
                <a:lnTo>
                  <a:pt x="49" y="80"/>
                </a:lnTo>
                <a:lnTo>
                  <a:pt x="83" y="80"/>
                </a:lnTo>
                <a:lnTo>
                  <a:pt x="83" y="109"/>
                </a:lnTo>
                <a:lnTo>
                  <a:pt x="0" y="149"/>
                </a:lnTo>
                <a:lnTo>
                  <a:pt x="5" y="169"/>
                </a:lnTo>
                <a:lnTo>
                  <a:pt x="27" y="169"/>
                </a:lnTo>
                <a:lnTo>
                  <a:pt x="27" y="191"/>
                </a:lnTo>
                <a:lnTo>
                  <a:pt x="49" y="191"/>
                </a:lnTo>
                <a:lnTo>
                  <a:pt x="49" y="169"/>
                </a:lnTo>
                <a:lnTo>
                  <a:pt x="78" y="169"/>
                </a:lnTo>
                <a:lnTo>
                  <a:pt x="12" y="338"/>
                </a:lnTo>
                <a:lnTo>
                  <a:pt x="27" y="351"/>
                </a:lnTo>
                <a:lnTo>
                  <a:pt x="127" y="282"/>
                </a:lnTo>
                <a:lnTo>
                  <a:pt x="225" y="351"/>
                </a:lnTo>
                <a:lnTo>
                  <a:pt x="243" y="338"/>
                </a:lnTo>
                <a:lnTo>
                  <a:pt x="174" y="169"/>
                </a:lnTo>
                <a:lnTo>
                  <a:pt x="205" y="169"/>
                </a:lnTo>
                <a:lnTo>
                  <a:pt x="205" y="191"/>
                </a:lnTo>
                <a:lnTo>
                  <a:pt x="227" y="191"/>
                </a:lnTo>
                <a:lnTo>
                  <a:pt x="227" y="169"/>
                </a:lnTo>
                <a:lnTo>
                  <a:pt x="247" y="169"/>
                </a:lnTo>
                <a:lnTo>
                  <a:pt x="252" y="149"/>
                </a:lnTo>
                <a:lnTo>
                  <a:pt x="170" y="111"/>
                </a:lnTo>
                <a:lnTo>
                  <a:pt x="170" y="80"/>
                </a:lnTo>
                <a:close/>
                <a:moveTo>
                  <a:pt x="170" y="57"/>
                </a:moveTo>
                <a:lnTo>
                  <a:pt x="170" y="44"/>
                </a:lnTo>
                <a:lnTo>
                  <a:pt x="198" y="57"/>
                </a:lnTo>
                <a:lnTo>
                  <a:pt x="170" y="57"/>
                </a:lnTo>
                <a:close/>
                <a:moveTo>
                  <a:pt x="125" y="22"/>
                </a:moveTo>
                <a:lnTo>
                  <a:pt x="147" y="33"/>
                </a:lnTo>
                <a:lnTo>
                  <a:pt x="147" y="57"/>
                </a:lnTo>
                <a:lnTo>
                  <a:pt x="105" y="57"/>
                </a:lnTo>
                <a:lnTo>
                  <a:pt x="105" y="33"/>
                </a:lnTo>
                <a:lnTo>
                  <a:pt x="125" y="22"/>
                </a:lnTo>
                <a:close/>
                <a:moveTo>
                  <a:pt x="54" y="57"/>
                </a:moveTo>
                <a:lnTo>
                  <a:pt x="83" y="44"/>
                </a:lnTo>
                <a:lnTo>
                  <a:pt x="83" y="57"/>
                </a:lnTo>
                <a:lnTo>
                  <a:pt x="54" y="57"/>
                </a:lnTo>
                <a:close/>
                <a:moveTo>
                  <a:pt x="105" y="80"/>
                </a:moveTo>
                <a:lnTo>
                  <a:pt x="147" y="80"/>
                </a:lnTo>
                <a:lnTo>
                  <a:pt x="147" y="100"/>
                </a:lnTo>
                <a:lnTo>
                  <a:pt x="129" y="93"/>
                </a:lnTo>
                <a:lnTo>
                  <a:pt x="121" y="93"/>
                </a:lnTo>
                <a:lnTo>
                  <a:pt x="105" y="100"/>
                </a:lnTo>
                <a:lnTo>
                  <a:pt x="105" y="80"/>
                </a:lnTo>
                <a:close/>
                <a:moveTo>
                  <a:pt x="96" y="184"/>
                </a:moveTo>
                <a:lnTo>
                  <a:pt x="105" y="189"/>
                </a:lnTo>
                <a:lnTo>
                  <a:pt x="92" y="198"/>
                </a:lnTo>
                <a:lnTo>
                  <a:pt x="96" y="184"/>
                </a:lnTo>
                <a:close/>
                <a:moveTo>
                  <a:pt x="114" y="169"/>
                </a:moveTo>
                <a:lnTo>
                  <a:pt x="141" y="169"/>
                </a:lnTo>
                <a:lnTo>
                  <a:pt x="127" y="178"/>
                </a:lnTo>
                <a:lnTo>
                  <a:pt x="114" y="169"/>
                </a:lnTo>
                <a:close/>
                <a:moveTo>
                  <a:pt x="127" y="202"/>
                </a:moveTo>
                <a:lnTo>
                  <a:pt x="167" y="227"/>
                </a:lnTo>
                <a:lnTo>
                  <a:pt x="127" y="255"/>
                </a:lnTo>
                <a:lnTo>
                  <a:pt x="85" y="227"/>
                </a:lnTo>
                <a:lnTo>
                  <a:pt x="127" y="202"/>
                </a:lnTo>
                <a:close/>
                <a:moveTo>
                  <a:pt x="163" y="198"/>
                </a:moveTo>
                <a:lnTo>
                  <a:pt x="149" y="189"/>
                </a:lnTo>
                <a:lnTo>
                  <a:pt x="156" y="184"/>
                </a:lnTo>
                <a:lnTo>
                  <a:pt x="163" y="198"/>
                </a:lnTo>
                <a:close/>
                <a:moveTo>
                  <a:pt x="105" y="146"/>
                </a:moveTo>
                <a:lnTo>
                  <a:pt x="105" y="124"/>
                </a:lnTo>
                <a:lnTo>
                  <a:pt x="125" y="115"/>
                </a:lnTo>
                <a:lnTo>
                  <a:pt x="147" y="124"/>
                </a:lnTo>
                <a:lnTo>
                  <a:pt x="147" y="146"/>
                </a:lnTo>
                <a:lnTo>
                  <a:pt x="105" y="146"/>
                </a:lnTo>
                <a:close/>
                <a:moveTo>
                  <a:pt x="83" y="135"/>
                </a:moveTo>
                <a:lnTo>
                  <a:pt x="83" y="146"/>
                </a:lnTo>
                <a:lnTo>
                  <a:pt x="56" y="146"/>
                </a:lnTo>
                <a:lnTo>
                  <a:pt x="83" y="135"/>
                </a:lnTo>
                <a:close/>
                <a:moveTo>
                  <a:pt x="45" y="311"/>
                </a:moveTo>
                <a:lnTo>
                  <a:pt x="72" y="244"/>
                </a:lnTo>
                <a:lnTo>
                  <a:pt x="107" y="269"/>
                </a:lnTo>
                <a:lnTo>
                  <a:pt x="45" y="311"/>
                </a:lnTo>
                <a:close/>
                <a:moveTo>
                  <a:pt x="145" y="269"/>
                </a:moveTo>
                <a:lnTo>
                  <a:pt x="181" y="244"/>
                </a:lnTo>
                <a:lnTo>
                  <a:pt x="207" y="311"/>
                </a:lnTo>
                <a:lnTo>
                  <a:pt x="145" y="269"/>
                </a:lnTo>
                <a:close/>
                <a:moveTo>
                  <a:pt x="196" y="146"/>
                </a:moveTo>
                <a:lnTo>
                  <a:pt x="170" y="146"/>
                </a:lnTo>
                <a:lnTo>
                  <a:pt x="170" y="135"/>
                </a:lnTo>
                <a:lnTo>
                  <a:pt x="196" y="146"/>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9" name="Gruppieren 104">
            <a:extLst>
              <a:ext uri="{FF2B5EF4-FFF2-40B4-BE49-F238E27FC236}">
                <a16:creationId xmlns:a16="http://schemas.microsoft.com/office/drawing/2014/main" id="{74B76463-F480-4C5D-9EEF-FF2AF27AFF7B}"/>
              </a:ext>
            </a:extLst>
          </p:cNvPr>
          <p:cNvGrpSpPr/>
          <p:nvPr/>
        </p:nvGrpSpPr>
        <p:grpSpPr>
          <a:xfrm>
            <a:off x="7406247" y="3275141"/>
            <a:ext cx="443890" cy="509493"/>
            <a:chOff x="9052339" y="4262283"/>
            <a:chExt cx="443890" cy="509493"/>
          </a:xfrm>
        </p:grpSpPr>
        <p:sp>
          <p:nvSpPr>
            <p:cNvPr id="40" name="Freeform 201">
              <a:extLst>
                <a:ext uri="{FF2B5EF4-FFF2-40B4-BE49-F238E27FC236}">
                  <a16:creationId xmlns:a16="http://schemas.microsoft.com/office/drawing/2014/main" id="{6A7943EF-B55B-4AE4-BB96-5BC715D385D3}"/>
                </a:ext>
              </a:extLst>
            </p:cNvPr>
            <p:cNvSpPr>
              <a:spLocks noEditPoints="1"/>
            </p:cNvSpPr>
            <p:nvPr/>
          </p:nvSpPr>
          <p:spPr bwMode="gray">
            <a:xfrm>
              <a:off x="9052339" y="4262283"/>
              <a:ext cx="443890" cy="509493"/>
            </a:xfrm>
            <a:custGeom>
              <a:avLst/>
              <a:gdLst>
                <a:gd name="T0" fmla="*/ 301 w 312"/>
                <a:gd name="T1" fmla="*/ 0 h 360"/>
                <a:gd name="T2" fmla="*/ 180 w 312"/>
                <a:gd name="T3" fmla="*/ 0 h 360"/>
                <a:gd name="T4" fmla="*/ 169 w 312"/>
                <a:gd name="T5" fmla="*/ 11 h 360"/>
                <a:gd name="T6" fmla="*/ 169 w 312"/>
                <a:gd name="T7" fmla="*/ 113 h 360"/>
                <a:gd name="T8" fmla="*/ 11 w 312"/>
                <a:gd name="T9" fmla="*/ 113 h 360"/>
                <a:gd name="T10" fmla="*/ 0 w 312"/>
                <a:gd name="T11" fmla="*/ 124 h 360"/>
                <a:gd name="T12" fmla="*/ 0 w 312"/>
                <a:gd name="T13" fmla="*/ 347 h 360"/>
                <a:gd name="T14" fmla="*/ 11 w 312"/>
                <a:gd name="T15" fmla="*/ 360 h 360"/>
                <a:gd name="T16" fmla="*/ 180 w 312"/>
                <a:gd name="T17" fmla="*/ 360 h 360"/>
                <a:gd name="T18" fmla="*/ 180 w 312"/>
                <a:gd name="T19" fmla="*/ 360 h 360"/>
                <a:gd name="T20" fmla="*/ 301 w 312"/>
                <a:gd name="T21" fmla="*/ 360 h 360"/>
                <a:gd name="T22" fmla="*/ 312 w 312"/>
                <a:gd name="T23" fmla="*/ 347 h 360"/>
                <a:gd name="T24" fmla="*/ 312 w 312"/>
                <a:gd name="T25" fmla="*/ 11 h 360"/>
                <a:gd name="T26" fmla="*/ 301 w 312"/>
                <a:gd name="T27" fmla="*/ 0 h 360"/>
                <a:gd name="T28" fmla="*/ 23 w 312"/>
                <a:gd name="T29" fmla="*/ 136 h 360"/>
                <a:gd name="T30" fmla="*/ 169 w 312"/>
                <a:gd name="T31" fmla="*/ 136 h 360"/>
                <a:gd name="T32" fmla="*/ 169 w 312"/>
                <a:gd name="T33" fmla="*/ 336 h 360"/>
                <a:gd name="T34" fmla="*/ 23 w 312"/>
                <a:gd name="T35" fmla="*/ 336 h 360"/>
                <a:gd name="T36" fmla="*/ 23 w 312"/>
                <a:gd name="T37" fmla="*/ 136 h 360"/>
                <a:gd name="T38" fmla="*/ 225 w 312"/>
                <a:gd name="T39" fmla="*/ 336 h 360"/>
                <a:gd name="T40" fmla="*/ 225 w 312"/>
                <a:gd name="T41" fmla="*/ 280 h 360"/>
                <a:gd name="T42" fmla="*/ 258 w 312"/>
                <a:gd name="T43" fmla="*/ 280 h 360"/>
                <a:gd name="T44" fmla="*/ 258 w 312"/>
                <a:gd name="T45" fmla="*/ 336 h 360"/>
                <a:gd name="T46" fmla="*/ 225 w 312"/>
                <a:gd name="T47" fmla="*/ 336 h 360"/>
                <a:gd name="T48" fmla="*/ 289 w 312"/>
                <a:gd name="T49" fmla="*/ 336 h 360"/>
                <a:gd name="T50" fmla="*/ 281 w 312"/>
                <a:gd name="T51" fmla="*/ 336 h 360"/>
                <a:gd name="T52" fmla="*/ 281 w 312"/>
                <a:gd name="T53" fmla="*/ 267 h 360"/>
                <a:gd name="T54" fmla="*/ 269 w 312"/>
                <a:gd name="T55" fmla="*/ 256 h 360"/>
                <a:gd name="T56" fmla="*/ 212 w 312"/>
                <a:gd name="T57" fmla="*/ 256 h 360"/>
                <a:gd name="T58" fmla="*/ 200 w 312"/>
                <a:gd name="T59" fmla="*/ 267 h 360"/>
                <a:gd name="T60" fmla="*/ 200 w 312"/>
                <a:gd name="T61" fmla="*/ 336 h 360"/>
                <a:gd name="T62" fmla="*/ 192 w 312"/>
                <a:gd name="T63" fmla="*/ 336 h 360"/>
                <a:gd name="T64" fmla="*/ 192 w 312"/>
                <a:gd name="T65" fmla="*/ 124 h 360"/>
                <a:gd name="T66" fmla="*/ 192 w 312"/>
                <a:gd name="T67" fmla="*/ 22 h 360"/>
                <a:gd name="T68" fmla="*/ 289 w 312"/>
                <a:gd name="T69" fmla="*/ 22 h 360"/>
                <a:gd name="T70" fmla="*/ 289 w 312"/>
                <a:gd name="T71" fmla="*/ 336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2" h="360">
                  <a:moveTo>
                    <a:pt x="301" y="0"/>
                  </a:moveTo>
                  <a:lnTo>
                    <a:pt x="180" y="0"/>
                  </a:lnTo>
                  <a:lnTo>
                    <a:pt x="169" y="11"/>
                  </a:lnTo>
                  <a:lnTo>
                    <a:pt x="169" y="113"/>
                  </a:lnTo>
                  <a:lnTo>
                    <a:pt x="11" y="113"/>
                  </a:lnTo>
                  <a:lnTo>
                    <a:pt x="0" y="124"/>
                  </a:lnTo>
                  <a:lnTo>
                    <a:pt x="0" y="347"/>
                  </a:lnTo>
                  <a:lnTo>
                    <a:pt x="11" y="360"/>
                  </a:lnTo>
                  <a:lnTo>
                    <a:pt x="180" y="360"/>
                  </a:lnTo>
                  <a:lnTo>
                    <a:pt x="180" y="360"/>
                  </a:lnTo>
                  <a:lnTo>
                    <a:pt x="301" y="360"/>
                  </a:lnTo>
                  <a:lnTo>
                    <a:pt x="312" y="347"/>
                  </a:lnTo>
                  <a:lnTo>
                    <a:pt x="312" y="11"/>
                  </a:lnTo>
                  <a:lnTo>
                    <a:pt x="301" y="0"/>
                  </a:lnTo>
                  <a:close/>
                  <a:moveTo>
                    <a:pt x="23" y="136"/>
                  </a:moveTo>
                  <a:lnTo>
                    <a:pt x="169" y="136"/>
                  </a:lnTo>
                  <a:lnTo>
                    <a:pt x="169" y="336"/>
                  </a:lnTo>
                  <a:lnTo>
                    <a:pt x="23" y="336"/>
                  </a:lnTo>
                  <a:lnTo>
                    <a:pt x="23" y="136"/>
                  </a:lnTo>
                  <a:close/>
                  <a:moveTo>
                    <a:pt x="225" y="336"/>
                  </a:moveTo>
                  <a:lnTo>
                    <a:pt x="225" y="280"/>
                  </a:lnTo>
                  <a:lnTo>
                    <a:pt x="258" y="280"/>
                  </a:lnTo>
                  <a:lnTo>
                    <a:pt x="258" y="336"/>
                  </a:lnTo>
                  <a:lnTo>
                    <a:pt x="225" y="336"/>
                  </a:lnTo>
                  <a:close/>
                  <a:moveTo>
                    <a:pt x="289" y="336"/>
                  </a:moveTo>
                  <a:lnTo>
                    <a:pt x="281" y="336"/>
                  </a:lnTo>
                  <a:lnTo>
                    <a:pt x="281" y="267"/>
                  </a:lnTo>
                  <a:lnTo>
                    <a:pt x="269" y="256"/>
                  </a:lnTo>
                  <a:lnTo>
                    <a:pt x="212" y="256"/>
                  </a:lnTo>
                  <a:lnTo>
                    <a:pt x="200" y="267"/>
                  </a:lnTo>
                  <a:lnTo>
                    <a:pt x="200" y="336"/>
                  </a:lnTo>
                  <a:lnTo>
                    <a:pt x="192" y="336"/>
                  </a:lnTo>
                  <a:lnTo>
                    <a:pt x="192" y="124"/>
                  </a:lnTo>
                  <a:lnTo>
                    <a:pt x="192" y="22"/>
                  </a:lnTo>
                  <a:lnTo>
                    <a:pt x="289" y="22"/>
                  </a:lnTo>
                  <a:lnTo>
                    <a:pt x="289" y="336"/>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Rectangle 202">
              <a:extLst>
                <a:ext uri="{FF2B5EF4-FFF2-40B4-BE49-F238E27FC236}">
                  <a16:creationId xmlns:a16="http://schemas.microsoft.com/office/drawing/2014/main" id="{DF875E77-33D2-49E8-BF6F-46EB68817AC6}"/>
                </a:ext>
              </a:extLst>
            </p:cNvPr>
            <p:cNvSpPr>
              <a:spLocks noChangeArrowheads="1"/>
            </p:cNvSpPr>
            <p:nvPr/>
          </p:nvSpPr>
          <p:spPr bwMode="gray">
            <a:xfrm>
              <a:off x="9343998" y="4308987"/>
              <a:ext cx="101014" cy="31136"/>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Rectangle 203">
              <a:extLst>
                <a:ext uri="{FF2B5EF4-FFF2-40B4-BE49-F238E27FC236}">
                  <a16:creationId xmlns:a16="http://schemas.microsoft.com/office/drawing/2014/main" id="{12BC1E0B-F041-4DF9-9D28-F8F1799558CA}"/>
                </a:ext>
              </a:extLst>
            </p:cNvPr>
            <p:cNvSpPr>
              <a:spLocks noChangeArrowheads="1"/>
            </p:cNvSpPr>
            <p:nvPr/>
          </p:nvSpPr>
          <p:spPr bwMode="gray">
            <a:xfrm>
              <a:off x="9343998" y="4352860"/>
              <a:ext cx="101014" cy="32550"/>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Rectangle 204">
              <a:extLst>
                <a:ext uri="{FF2B5EF4-FFF2-40B4-BE49-F238E27FC236}">
                  <a16:creationId xmlns:a16="http://schemas.microsoft.com/office/drawing/2014/main" id="{5A09C751-5DDC-4371-8CC1-4A486039C9DF}"/>
                </a:ext>
              </a:extLst>
            </p:cNvPr>
            <p:cNvSpPr>
              <a:spLocks noChangeArrowheads="1"/>
            </p:cNvSpPr>
            <p:nvPr/>
          </p:nvSpPr>
          <p:spPr bwMode="gray">
            <a:xfrm>
              <a:off x="9343998" y="4396733"/>
              <a:ext cx="101014" cy="35381"/>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Rectangle 205">
              <a:extLst>
                <a:ext uri="{FF2B5EF4-FFF2-40B4-BE49-F238E27FC236}">
                  <a16:creationId xmlns:a16="http://schemas.microsoft.com/office/drawing/2014/main" id="{DB9051E4-BE48-416F-AC6D-1B8B1B8BFECB}"/>
                </a:ext>
              </a:extLst>
            </p:cNvPr>
            <p:cNvSpPr>
              <a:spLocks noChangeArrowheads="1"/>
            </p:cNvSpPr>
            <p:nvPr/>
          </p:nvSpPr>
          <p:spPr bwMode="gray">
            <a:xfrm>
              <a:off x="9343998" y="4444852"/>
              <a:ext cx="101014" cy="31136"/>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Rectangle 206">
              <a:extLst>
                <a:ext uri="{FF2B5EF4-FFF2-40B4-BE49-F238E27FC236}">
                  <a16:creationId xmlns:a16="http://schemas.microsoft.com/office/drawing/2014/main" id="{4341CFED-2C31-4600-8FFA-3DF54BFA8255}"/>
                </a:ext>
              </a:extLst>
            </p:cNvPr>
            <p:cNvSpPr>
              <a:spLocks noChangeArrowheads="1"/>
            </p:cNvSpPr>
            <p:nvPr/>
          </p:nvSpPr>
          <p:spPr bwMode="gray">
            <a:xfrm>
              <a:off x="9343998" y="4488724"/>
              <a:ext cx="101014" cy="31136"/>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Rectangle 207">
              <a:extLst>
                <a:ext uri="{FF2B5EF4-FFF2-40B4-BE49-F238E27FC236}">
                  <a16:creationId xmlns:a16="http://schemas.microsoft.com/office/drawing/2014/main" id="{E84FA56D-E8C2-42B3-A80A-C6A551B030E7}"/>
                </a:ext>
              </a:extLst>
            </p:cNvPr>
            <p:cNvSpPr>
              <a:spLocks noChangeArrowheads="1"/>
            </p:cNvSpPr>
            <p:nvPr/>
          </p:nvSpPr>
          <p:spPr bwMode="gray">
            <a:xfrm>
              <a:off x="9343998" y="4535428"/>
              <a:ext cx="101014" cy="32550"/>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Rectangle 208">
              <a:extLst>
                <a:ext uri="{FF2B5EF4-FFF2-40B4-BE49-F238E27FC236}">
                  <a16:creationId xmlns:a16="http://schemas.microsoft.com/office/drawing/2014/main" id="{3803FB10-50A4-4A98-B07F-3B2FF39018EB}"/>
                </a:ext>
              </a:extLst>
            </p:cNvPr>
            <p:cNvSpPr>
              <a:spLocks noChangeArrowheads="1"/>
            </p:cNvSpPr>
            <p:nvPr/>
          </p:nvSpPr>
          <p:spPr bwMode="gray">
            <a:xfrm>
              <a:off x="9343998" y="4580717"/>
              <a:ext cx="101014" cy="31136"/>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Rectangle 209">
              <a:extLst>
                <a:ext uri="{FF2B5EF4-FFF2-40B4-BE49-F238E27FC236}">
                  <a16:creationId xmlns:a16="http://schemas.microsoft.com/office/drawing/2014/main" id="{D5A66C9F-9D66-45A1-A0C2-BFDFD21E9889}"/>
                </a:ext>
              </a:extLst>
            </p:cNvPr>
            <p:cNvSpPr>
              <a:spLocks noChangeArrowheads="1"/>
            </p:cNvSpPr>
            <p:nvPr/>
          </p:nvSpPr>
          <p:spPr bwMode="gray">
            <a:xfrm>
              <a:off x="9100711" y="4473157"/>
              <a:ext cx="31300" cy="21228"/>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Rectangle 210">
              <a:extLst>
                <a:ext uri="{FF2B5EF4-FFF2-40B4-BE49-F238E27FC236}">
                  <a16:creationId xmlns:a16="http://schemas.microsoft.com/office/drawing/2014/main" id="{DD304276-6DB0-4602-A87A-E58CE73B5B4D}"/>
                </a:ext>
              </a:extLst>
            </p:cNvPr>
            <p:cNvSpPr>
              <a:spLocks noChangeArrowheads="1"/>
            </p:cNvSpPr>
            <p:nvPr/>
          </p:nvSpPr>
          <p:spPr bwMode="gray">
            <a:xfrm>
              <a:off x="9144816" y="4473157"/>
              <a:ext cx="31300" cy="21228"/>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Rectangle 211">
              <a:extLst>
                <a:ext uri="{FF2B5EF4-FFF2-40B4-BE49-F238E27FC236}">
                  <a16:creationId xmlns:a16="http://schemas.microsoft.com/office/drawing/2014/main" id="{3154369D-8740-4BC5-9E20-21028A3716D7}"/>
                </a:ext>
              </a:extLst>
            </p:cNvPr>
            <p:cNvSpPr>
              <a:spLocks noChangeArrowheads="1"/>
            </p:cNvSpPr>
            <p:nvPr/>
          </p:nvSpPr>
          <p:spPr bwMode="gray">
            <a:xfrm>
              <a:off x="9191766" y="4473157"/>
              <a:ext cx="31300" cy="21228"/>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Rectangle 212">
              <a:extLst>
                <a:ext uri="{FF2B5EF4-FFF2-40B4-BE49-F238E27FC236}">
                  <a16:creationId xmlns:a16="http://schemas.microsoft.com/office/drawing/2014/main" id="{CF5BD48E-8136-45EB-889B-9F85C88FF313}"/>
                </a:ext>
              </a:extLst>
            </p:cNvPr>
            <p:cNvSpPr>
              <a:spLocks noChangeArrowheads="1"/>
            </p:cNvSpPr>
            <p:nvPr/>
          </p:nvSpPr>
          <p:spPr bwMode="gray">
            <a:xfrm>
              <a:off x="9235871" y="4473157"/>
              <a:ext cx="32723" cy="21228"/>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Rectangle 213">
              <a:extLst>
                <a:ext uri="{FF2B5EF4-FFF2-40B4-BE49-F238E27FC236}">
                  <a16:creationId xmlns:a16="http://schemas.microsoft.com/office/drawing/2014/main" id="{59D1CFDF-B5D8-43B6-8D2E-7DDEBBE7F20E}"/>
                </a:ext>
              </a:extLst>
            </p:cNvPr>
            <p:cNvSpPr>
              <a:spLocks noChangeArrowheads="1"/>
            </p:cNvSpPr>
            <p:nvPr/>
          </p:nvSpPr>
          <p:spPr bwMode="gray">
            <a:xfrm>
              <a:off x="9100711" y="4517030"/>
              <a:ext cx="31300" cy="22644"/>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Rectangle 214">
              <a:extLst>
                <a:ext uri="{FF2B5EF4-FFF2-40B4-BE49-F238E27FC236}">
                  <a16:creationId xmlns:a16="http://schemas.microsoft.com/office/drawing/2014/main" id="{D8807C5A-EE64-4FA9-9BE7-130EE3D02F2B}"/>
                </a:ext>
              </a:extLst>
            </p:cNvPr>
            <p:cNvSpPr>
              <a:spLocks noChangeArrowheads="1"/>
            </p:cNvSpPr>
            <p:nvPr/>
          </p:nvSpPr>
          <p:spPr bwMode="gray">
            <a:xfrm>
              <a:off x="9144816" y="4517030"/>
              <a:ext cx="31300" cy="22644"/>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Rectangle 215">
              <a:extLst>
                <a:ext uri="{FF2B5EF4-FFF2-40B4-BE49-F238E27FC236}">
                  <a16:creationId xmlns:a16="http://schemas.microsoft.com/office/drawing/2014/main" id="{8063E18E-C5D9-4006-B442-938629BDB43E}"/>
                </a:ext>
              </a:extLst>
            </p:cNvPr>
            <p:cNvSpPr>
              <a:spLocks noChangeArrowheads="1"/>
            </p:cNvSpPr>
            <p:nvPr/>
          </p:nvSpPr>
          <p:spPr bwMode="gray">
            <a:xfrm>
              <a:off x="9191766" y="4517030"/>
              <a:ext cx="31300" cy="22644"/>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Rectangle 216">
              <a:extLst>
                <a:ext uri="{FF2B5EF4-FFF2-40B4-BE49-F238E27FC236}">
                  <a16:creationId xmlns:a16="http://schemas.microsoft.com/office/drawing/2014/main" id="{62D18362-D5DC-4BF8-A7D4-44D74F7BA01D}"/>
                </a:ext>
              </a:extLst>
            </p:cNvPr>
            <p:cNvSpPr>
              <a:spLocks noChangeArrowheads="1"/>
            </p:cNvSpPr>
            <p:nvPr/>
          </p:nvSpPr>
          <p:spPr bwMode="gray">
            <a:xfrm>
              <a:off x="9235871" y="4517030"/>
              <a:ext cx="32723" cy="22644"/>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Rectangle 217">
              <a:extLst>
                <a:ext uri="{FF2B5EF4-FFF2-40B4-BE49-F238E27FC236}">
                  <a16:creationId xmlns:a16="http://schemas.microsoft.com/office/drawing/2014/main" id="{68865CD6-CD1F-495C-AAC2-C8EE98A178A5}"/>
                </a:ext>
              </a:extLst>
            </p:cNvPr>
            <p:cNvSpPr>
              <a:spLocks noChangeArrowheads="1"/>
            </p:cNvSpPr>
            <p:nvPr/>
          </p:nvSpPr>
          <p:spPr bwMode="gray">
            <a:xfrm>
              <a:off x="9100711" y="4563734"/>
              <a:ext cx="31300" cy="19814"/>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218">
              <a:extLst>
                <a:ext uri="{FF2B5EF4-FFF2-40B4-BE49-F238E27FC236}">
                  <a16:creationId xmlns:a16="http://schemas.microsoft.com/office/drawing/2014/main" id="{743D7975-D3E8-4281-877B-EF4CE6A46F55}"/>
                </a:ext>
              </a:extLst>
            </p:cNvPr>
            <p:cNvSpPr>
              <a:spLocks noChangeArrowheads="1"/>
            </p:cNvSpPr>
            <p:nvPr/>
          </p:nvSpPr>
          <p:spPr bwMode="gray">
            <a:xfrm>
              <a:off x="9144816" y="4563734"/>
              <a:ext cx="31300" cy="19814"/>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219">
              <a:extLst>
                <a:ext uri="{FF2B5EF4-FFF2-40B4-BE49-F238E27FC236}">
                  <a16:creationId xmlns:a16="http://schemas.microsoft.com/office/drawing/2014/main" id="{8FC6531F-9C84-4BF7-9F8C-70A4106FBC08}"/>
                </a:ext>
              </a:extLst>
            </p:cNvPr>
            <p:cNvSpPr>
              <a:spLocks noChangeArrowheads="1"/>
            </p:cNvSpPr>
            <p:nvPr/>
          </p:nvSpPr>
          <p:spPr bwMode="gray">
            <a:xfrm>
              <a:off x="9191766" y="4563734"/>
              <a:ext cx="31300" cy="19814"/>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Rectangle 220">
              <a:extLst>
                <a:ext uri="{FF2B5EF4-FFF2-40B4-BE49-F238E27FC236}">
                  <a16:creationId xmlns:a16="http://schemas.microsoft.com/office/drawing/2014/main" id="{C615AC22-D8BE-4947-86C5-536066EE9317}"/>
                </a:ext>
              </a:extLst>
            </p:cNvPr>
            <p:cNvSpPr>
              <a:spLocks noChangeArrowheads="1"/>
            </p:cNvSpPr>
            <p:nvPr/>
          </p:nvSpPr>
          <p:spPr bwMode="gray">
            <a:xfrm>
              <a:off x="9235871" y="4563734"/>
              <a:ext cx="32723" cy="19814"/>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Rectangle 221">
              <a:extLst>
                <a:ext uri="{FF2B5EF4-FFF2-40B4-BE49-F238E27FC236}">
                  <a16:creationId xmlns:a16="http://schemas.microsoft.com/office/drawing/2014/main" id="{3325BD60-92BF-4B0A-A34D-AAA56C7E31E5}"/>
                </a:ext>
              </a:extLst>
            </p:cNvPr>
            <p:cNvSpPr>
              <a:spLocks noChangeArrowheads="1"/>
            </p:cNvSpPr>
            <p:nvPr/>
          </p:nvSpPr>
          <p:spPr bwMode="gray">
            <a:xfrm>
              <a:off x="9100711" y="4609022"/>
              <a:ext cx="31300" cy="21228"/>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Rectangle 222">
              <a:extLst>
                <a:ext uri="{FF2B5EF4-FFF2-40B4-BE49-F238E27FC236}">
                  <a16:creationId xmlns:a16="http://schemas.microsoft.com/office/drawing/2014/main" id="{B4D131D7-8FFD-4EA6-842E-DAAE884D80E9}"/>
                </a:ext>
              </a:extLst>
            </p:cNvPr>
            <p:cNvSpPr>
              <a:spLocks noChangeArrowheads="1"/>
            </p:cNvSpPr>
            <p:nvPr/>
          </p:nvSpPr>
          <p:spPr bwMode="gray">
            <a:xfrm>
              <a:off x="9144816" y="4609022"/>
              <a:ext cx="31300" cy="21228"/>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Rectangle 223">
              <a:extLst>
                <a:ext uri="{FF2B5EF4-FFF2-40B4-BE49-F238E27FC236}">
                  <a16:creationId xmlns:a16="http://schemas.microsoft.com/office/drawing/2014/main" id="{87A3BDDC-5219-4EC0-BB0F-61D3551DD185}"/>
                </a:ext>
              </a:extLst>
            </p:cNvPr>
            <p:cNvSpPr>
              <a:spLocks noChangeArrowheads="1"/>
            </p:cNvSpPr>
            <p:nvPr/>
          </p:nvSpPr>
          <p:spPr bwMode="gray">
            <a:xfrm>
              <a:off x="9191766" y="4609022"/>
              <a:ext cx="31300" cy="21228"/>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Rectangle 224">
              <a:extLst>
                <a:ext uri="{FF2B5EF4-FFF2-40B4-BE49-F238E27FC236}">
                  <a16:creationId xmlns:a16="http://schemas.microsoft.com/office/drawing/2014/main" id="{165236AC-7019-4FC1-BA1D-B75CCE527E1D}"/>
                </a:ext>
              </a:extLst>
            </p:cNvPr>
            <p:cNvSpPr>
              <a:spLocks noChangeArrowheads="1"/>
            </p:cNvSpPr>
            <p:nvPr/>
          </p:nvSpPr>
          <p:spPr bwMode="gray">
            <a:xfrm>
              <a:off x="9235871" y="4609022"/>
              <a:ext cx="32723" cy="21228"/>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225">
              <a:extLst>
                <a:ext uri="{FF2B5EF4-FFF2-40B4-BE49-F238E27FC236}">
                  <a16:creationId xmlns:a16="http://schemas.microsoft.com/office/drawing/2014/main" id="{AE18A68D-FF63-4F0A-9A87-72ADA016B381}"/>
                </a:ext>
              </a:extLst>
            </p:cNvPr>
            <p:cNvSpPr>
              <a:spLocks noChangeArrowheads="1"/>
            </p:cNvSpPr>
            <p:nvPr/>
          </p:nvSpPr>
          <p:spPr bwMode="gray">
            <a:xfrm>
              <a:off x="9100711" y="4652894"/>
              <a:ext cx="31300" cy="24059"/>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Rectangle 226">
              <a:extLst>
                <a:ext uri="{FF2B5EF4-FFF2-40B4-BE49-F238E27FC236}">
                  <a16:creationId xmlns:a16="http://schemas.microsoft.com/office/drawing/2014/main" id="{04D6C8E4-36E9-4657-8F68-2EE5E5B5B2B7}"/>
                </a:ext>
              </a:extLst>
            </p:cNvPr>
            <p:cNvSpPr>
              <a:spLocks noChangeArrowheads="1"/>
            </p:cNvSpPr>
            <p:nvPr/>
          </p:nvSpPr>
          <p:spPr bwMode="gray">
            <a:xfrm>
              <a:off x="9144816" y="4652894"/>
              <a:ext cx="31300" cy="24059"/>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227">
              <a:extLst>
                <a:ext uri="{FF2B5EF4-FFF2-40B4-BE49-F238E27FC236}">
                  <a16:creationId xmlns:a16="http://schemas.microsoft.com/office/drawing/2014/main" id="{20C536EA-A515-4F5E-96DC-7284CFD8225C}"/>
                </a:ext>
              </a:extLst>
            </p:cNvPr>
            <p:cNvSpPr>
              <a:spLocks noChangeArrowheads="1"/>
            </p:cNvSpPr>
            <p:nvPr/>
          </p:nvSpPr>
          <p:spPr bwMode="gray">
            <a:xfrm>
              <a:off x="9191766" y="4652894"/>
              <a:ext cx="31300" cy="24059"/>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228">
              <a:extLst>
                <a:ext uri="{FF2B5EF4-FFF2-40B4-BE49-F238E27FC236}">
                  <a16:creationId xmlns:a16="http://schemas.microsoft.com/office/drawing/2014/main" id="{FFE9B17D-BBF2-4C1C-A032-68C27BBD860F}"/>
                </a:ext>
              </a:extLst>
            </p:cNvPr>
            <p:cNvSpPr>
              <a:spLocks noChangeArrowheads="1"/>
            </p:cNvSpPr>
            <p:nvPr/>
          </p:nvSpPr>
          <p:spPr bwMode="gray">
            <a:xfrm>
              <a:off x="9235871" y="4652894"/>
              <a:ext cx="32723" cy="24059"/>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229">
              <a:extLst>
                <a:ext uri="{FF2B5EF4-FFF2-40B4-BE49-F238E27FC236}">
                  <a16:creationId xmlns:a16="http://schemas.microsoft.com/office/drawing/2014/main" id="{0666C241-EDD5-4FC1-A39C-430A2042D0A9}"/>
                </a:ext>
              </a:extLst>
            </p:cNvPr>
            <p:cNvSpPr>
              <a:spLocks noChangeArrowheads="1"/>
            </p:cNvSpPr>
            <p:nvPr/>
          </p:nvSpPr>
          <p:spPr bwMode="gray">
            <a:xfrm>
              <a:off x="9100711" y="4696768"/>
              <a:ext cx="31300" cy="25475"/>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230">
              <a:extLst>
                <a:ext uri="{FF2B5EF4-FFF2-40B4-BE49-F238E27FC236}">
                  <a16:creationId xmlns:a16="http://schemas.microsoft.com/office/drawing/2014/main" id="{35ECAC6C-0BF8-460F-BDA6-F8A9194111B3}"/>
                </a:ext>
              </a:extLst>
            </p:cNvPr>
            <p:cNvSpPr>
              <a:spLocks noChangeArrowheads="1"/>
            </p:cNvSpPr>
            <p:nvPr/>
          </p:nvSpPr>
          <p:spPr bwMode="gray">
            <a:xfrm>
              <a:off x="9144816" y="4696768"/>
              <a:ext cx="31300" cy="25475"/>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231">
              <a:extLst>
                <a:ext uri="{FF2B5EF4-FFF2-40B4-BE49-F238E27FC236}">
                  <a16:creationId xmlns:a16="http://schemas.microsoft.com/office/drawing/2014/main" id="{D9D02108-872B-49E9-ACF8-B6221069329D}"/>
                </a:ext>
              </a:extLst>
            </p:cNvPr>
            <p:cNvSpPr>
              <a:spLocks noChangeArrowheads="1"/>
            </p:cNvSpPr>
            <p:nvPr/>
          </p:nvSpPr>
          <p:spPr bwMode="gray">
            <a:xfrm>
              <a:off x="9191766" y="4696768"/>
              <a:ext cx="31300" cy="25475"/>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232">
              <a:extLst>
                <a:ext uri="{FF2B5EF4-FFF2-40B4-BE49-F238E27FC236}">
                  <a16:creationId xmlns:a16="http://schemas.microsoft.com/office/drawing/2014/main" id="{EE8E9B89-D51C-4249-A0CD-635C40559F2E}"/>
                </a:ext>
              </a:extLst>
            </p:cNvPr>
            <p:cNvSpPr>
              <a:spLocks noChangeArrowheads="1"/>
            </p:cNvSpPr>
            <p:nvPr/>
          </p:nvSpPr>
          <p:spPr bwMode="gray">
            <a:xfrm>
              <a:off x="9235871" y="4696768"/>
              <a:ext cx="32723" cy="25475"/>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2" name="Rectangle 233">
            <a:extLst>
              <a:ext uri="{FF2B5EF4-FFF2-40B4-BE49-F238E27FC236}">
                <a16:creationId xmlns:a16="http://schemas.microsoft.com/office/drawing/2014/main" id="{926BA6F3-48D1-4DA9-8E21-5FA39D1D78D7}"/>
              </a:ext>
            </a:extLst>
          </p:cNvPr>
          <p:cNvSpPr>
            <a:spLocks noChangeArrowheads="1"/>
          </p:cNvSpPr>
          <p:nvPr/>
        </p:nvSpPr>
        <p:spPr bwMode="gray">
          <a:xfrm>
            <a:off x="2598861" y="2938310"/>
            <a:ext cx="260359" cy="25475"/>
          </a:xfrm>
          <a:prstGeom prst="rect">
            <a:avLst/>
          </a:prstGeom>
          <a:solidFill>
            <a:srgbClr val="D90E1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234">
            <a:extLst>
              <a:ext uri="{FF2B5EF4-FFF2-40B4-BE49-F238E27FC236}">
                <a16:creationId xmlns:a16="http://schemas.microsoft.com/office/drawing/2014/main" id="{64DF3593-CD9F-41E4-B6EA-235499EEDFC6}"/>
              </a:ext>
            </a:extLst>
          </p:cNvPr>
          <p:cNvSpPr>
            <a:spLocks/>
          </p:cNvSpPr>
          <p:nvPr/>
        </p:nvSpPr>
        <p:spPr bwMode="gray">
          <a:xfrm>
            <a:off x="3513672" y="2324088"/>
            <a:ext cx="3838511" cy="1249672"/>
          </a:xfrm>
          <a:custGeom>
            <a:avLst/>
            <a:gdLst>
              <a:gd name="T0" fmla="*/ 2698 w 2698"/>
              <a:gd name="T1" fmla="*/ 20 h 883"/>
              <a:gd name="T2" fmla="*/ 2685 w 2698"/>
              <a:gd name="T3" fmla="*/ 7 h 883"/>
              <a:gd name="T4" fmla="*/ 2256 w 2698"/>
              <a:gd name="T5" fmla="*/ 436 h 883"/>
              <a:gd name="T6" fmla="*/ 2256 w 2698"/>
              <a:gd name="T7" fmla="*/ 434 h 883"/>
              <a:gd name="T8" fmla="*/ 623 w 2698"/>
              <a:gd name="T9" fmla="*/ 434 h 883"/>
              <a:gd name="T10" fmla="*/ 623 w 2698"/>
              <a:gd name="T11" fmla="*/ 18 h 883"/>
              <a:gd name="T12" fmla="*/ 1099 w 2698"/>
              <a:gd name="T13" fmla="*/ 18 h 883"/>
              <a:gd name="T14" fmla="*/ 1099 w 2698"/>
              <a:gd name="T15" fmla="*/ 0 h 883"/>
              <a:gd name="T16" fmla="*/ 129 w 2698"/>
              <a:gd name="T17" fmla="*/ 0 h 883"/>
              <a:gd name="T18" fmla="*/ 129 w 2698"/>
              <a:gd name="T19" fmla="*/ 18 h 883"/>
              <a:gd name="T20" fmla="*/ 605 w 2698"/>
              <a:gd name="T21" fmla="*/ 18 h 883"/>
              <a:gd name="T22" fmla="*/ 605 w 2698"/>
              <a:gd name="T23" fmla="*/ 434 h 883"/>
              <a:gd name="T24" fmla="*/ 0 w 2698"/>
              <a:gd name="T25" fmla="*/ 434 h 883"/>
              <a:gd name="T26" fmla="*/ 0 w 2698"/>
              <a:gd name="T27" fmla="*/ 452 h 883"/>
              <a:gd name="T28" fmla="*/ 2254 w 2698"/>
              <a:gd name="T29" fmla="*/ 452 h 883"/>
              <a:gd name="T30" fmla="*/ 2685 w 2698"/>
              <a:gd name="T31" fmla="*/ 883 h 883"/>
              <a:gd name="T32" fmla="*/ 2698 w 2698"/>
              <a:gd name="T33" fmla="*/ 870 h 883"/>
              <a:gd name="T34" fmla="*/ 2274 w 2698"/>
              <a:gd name="T35" fmla="*/ 445 h 883"/>
              <a:gd name="T36" fmla="*/ 2698 w 2698"/>
              <a:gd name="T37" fmla="*/ 20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98" h="883">
                <a:moveTo>
                  <a:pt x="2698" y="20"/>
                </a:moveTo>
                <a:lnTo>
                  <a:pt x="2685" y="7"/>
                </a:lnTo>
                <a:lnTo>
                  <a:pt x="2256" y="436"/>
                </a:lnTo>
                <a:lnTo>
                  <a:pt x="2256" y="434"/>
                </a:lnTo>
                <a:lnTo>
                  <a:pt x="623" y="434"/>
                </a:lnTo>
                <a:lnTo>
                  <a:pt x="623" y="18"/>
                </a:lnTo>
                <a:lnTo>
                  <a:pt x="1099" y="18"/>
                </a:lnTo>
                <a:lnTo>
                  <a:pt x="1099" y="0"/>
                </a:lnTo>
                <a:lnTo>
                  <a:pt x="129" y="0"/>
                </a:lnTo>
                <a:lnTo>
                  <a:pt x="129" y="18"/>
                </a:lnTo>
                <a:lnTo>
                  <a:pt x="605" y="18"/>
                </a:lnTo>
                <a:lnTo>
                  <a:pt x="605" y="434"/>
                </a:lnTo>
                <a:lnTo>
                  <a:pt x="0" y="434"/>
                </a:lnTo>
                <a:lnTo>
                  <a:pt x="0" y="452"/>
                </a:lnTo>
                <a:lnTo>
                  <a:pt x="2254" y="452"/>
                </a:lnTo>
                <a:lnTo>
                  <a:pt x="2685" y="883"/>
                </a:lnTo>
                <a:lnTo>
                  <a:pt x="2698" y="870"/>
                </a:lnTo>
                <a:lnTo>
                  <a:pt x="2274" y="445"/>
                </a:lnTo>
                <a:lnTo>
                  <a:pt x="2698" y="20"/>
                </a:lnTo>
                <a:close/>
              </a:path>
            </a:pathLst>
          </a:custGeom>
          <a:solidFill>
            <a:srgbClr val="D90E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235">
            <a:extLst>
              <a:ext uri="{FF2B5EF4-FFF2-40B4-BE49-F238E27FC236}">
                <a16:creationId xmlns:a16="http://schemas.microsoft.com/office/drawing/2014/main" id="{781D535D-E748-44C1-ADB8-F180B8A7767B}"/>
              </a:ext>
            </a:extLst>
          </p:cNvPr>
          <p:cNvSpPr>
            <a:spLocks/>
          </p:cNvSpPr>
          <p:nvPr/>
        </p:nvSpPr>
        <p:spPr bwMode="gray">
          <a:xfrm>
            <a:off x="962728" y="2324088"/>
            <a:ext cx="1380043" cy="393442"/>
          </a:xfrm>
          <a:custGeom>
            <a:avLst/>
            <a:gdLst>
              <a:gd name="T0" fmla="*/ 0 w 970"/>
              <a:gd name="T1" fmla="*/ 18 h 278"/>
              <a:gd name="T2" fmla="*/ 456 w 970"/>
              <a:gd name="T3" fmla="*/ 18 h 278"/>
              <a:gd name="T4" fmla="*/ 717 w 970"/>
              <a:gd name="T5" fmla="*/ 278 h 278"/>
              <a:gd name="T6" fmla="*/ 728 w 970"/>
              <a:gd name="T7" fmla="*/ 265 h 278"/>
              <a:gd name="T8" fmla="*/ 483 w 970"/>
              <a:gd name="T9" fmla="*/ 18 h 278"/>
              <a:gd name="T10" fmla="*/ 970 w 970"/>
              <a:gd name="T11" fmla="*/ 18 h 278"/>
              <a:gd name="T12" fmla="*/ 970 w 970"/>
              <a:gd name="T13" fmla="*/ 0 h 278"/>
              <a:gd name="T14" fmla="*/ 0 w 970"/>
              <a:gd name="T15" fmla="*/ 0 h 278"/>
              <a:gd name="T16" fmla="*/ 0 w 970"/>
              <a:gd name="T17" fmla="*/ 1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0" h="278">
                <a:moveTo>
                  <a:pt x="0" y="18"/>
                </a:moveTo>
                <a:lnTo>
                  <a:pt x="456" y="18"/>
                </a:lnTo>
                <a:lnTo>
                  <a:pt x="717" y="278"/>
                </a:lnTo>
                <a:lnTo>
                  <a:pt x="728" y="265"/>
                </a:lnTo>
                <a:lnTo>
                  <a:pt x="483" y="18"/>
                </a:lnTo>
                <a:lnTo>
                  <a:pt x="970" y="18"/>
                </a:lnTo>
                <a:lnTo>
                  <a:pt x="970" y="0"/>
                </a:lnTo>
                <a:lnTo>
                  <a:pt x="0" y="0"/>
                </a:lnTo>
                <a:lnTo>
                  <a:pt x="0" y="18"/>
                </a:lnTo>
                <a:close/>
              </a:path>
            </a:pathLst>
          </a:custGeom>
          <a:solidFill>
            <a:srgbClr val="D90E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75" name="Gruppieren 107">
            <a:extLst>
              <a:ext uri="{FF2B5EF4-FFF2-40B4-BE49-F238E27FC236}">
                <a16:creationId xmlns:a16="http://schemas.microsoft.com/office/drawing/2014/main" id="{EC68560B-2CDF-4861-9584-B2CF3C05DA3E}"/>
              </a:ext>
            </a:extLst>
          </p:cNvPr>
          <p:cNvGrpSpPr/>
          <p:nvPr/>
        </p:nvGrpSpPr>
        <p:grpSpPr>
          <a:xfrm>
            <a:off x="1346863" y="1732510"/>
            <a:ext cx="388404" cy="503832"/>
            <a:chOff x="2992955" y="2719652"/>
            <a:chExt cx="388404" cy="503832"/>
          </a:xfrm>
        </p:grpSpPr>
        <p:sp>
          <p:nvSpPr>
            <p:cNvPr id="76" name="Freeform 236">
              <a:extLst>
                <a:ext uri="{FF2B5EF4-FFF2-40B4-BE49-F238E27FC236}">
                  <a16:creationId xmlns:a16="http://schemas.microsoft.com/office/drawing/2014/main" id="{D9C5B636-8FFF-42C5-A8C3-A971664D3E8C}"/>
                </a:ext>
              </a:extLst>
            </p:cNvPr>
            <p:cNvSpPr>
              <a:spLocks noEditPoints="1"/>
            </p:cNvSpPr>
            <p:nvPr/>
          </p:nvSpPr>
          <p:spPr bwMode="gray">
            <a:xfrm>
              <a:off x="3099659" y="2807398"/>
              <a:ext cx="177841" cy="182568"/>
            </a:xfrm>
            <a:custGeom>
              <a:avLst/>
              <a:gdLst>
                <a:gd name="T0" fmla="*/ 28 w 56"/>
                <a:gd name="T1" fmla="*/ 58 h 58"/>
                <a:gd name="T2" fmla="*/ 56 w 56"/>
                <a:gd name="T3" fmla="*/ 29 h 58"/>
                <a:gd name="T4" fmla="*/ 28 w 56"/>
                <a:gd name="T5" fmla="*/ 0 h 58"/>
                <a:gd name="T6" fmla="*/ 0 w 56"/>
                <a:gd name="T7" fmla="*/ 29 h 58"/>
                <a:gd name="T8" fmla="*/ 28 w 56"/>
                <a:gd name="T9" fmla="*/ 58 h 58"/>
                <a:gd name="T10" fmla="*/ 28 w 56"/>
                <a:gd name="T11" fmla="*/ 10 h 58"/>
                <a:gd name="T12" fmla="*/ 46 w 56"/>
                <a:gd name="T13" fmla="*/ 29 h 58"/>
                <a:gd name="T14" fmla="*/ 28 w 56"/>
                <a:gd name="T15" fmla="*/ 48 h 58"/>
                <a:gd name="T16" fmla="*/ 10 w 56"/>
                <a:gd name="T17" fmla="*/ 29 h 58"/>
                <a:gd name="T18" fmla="*/ 28 w 56"/>
                <a:gd name="T19" fmla="*/ 1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8">
                  <a:moveTo>
                    <a:pt x="28" y="58"/>
                  </a:moveTo>
                  <a:cubicBezTo>
                    <a:pt x="44" y="58"/>
                    <a:pt x="56" y="45"/>
                    <a:pt x="56" y="29"/>
                  </a:cubicBezTo>
                  <a:cubicBezTo>
                    <a:pt x="56" y="13"/>
                    <a:pt x="44" y="0"/>
                    <a:pt x="28" y="0"/>
                  </a:cubicBezTo>
                  <a:cubicBezTo>
                    <a:pt x="12" y="0"/>
                    <a:pt x="0" y="13"/>
                    <a:pt x="0" y="29"/>
                  </a:cubicBezTo>
                  <a:cubicBezTo>
                    <a:pt x="0" y="45"/>
                    <a:pt x="12" y="58"/>
                    <a:pt x="28" y="58"/>
                  </a:cubicBezTo>
                  <a:close/>
                  <a:moveTo>
                    <a:pt x="28" y="10"/>
                  </a:moveTo>
                  <a:cubicBezTo>
                    <a:pt x="38" y="10"/>
                    <a:pt x="46" y="18"/>
                    <a:pt x="46" y="29"/>
                  </a:cubicBezTo>
                  <a:cubicBezTo>
                    <a:pt x="46" y="39"/>
                    <a:pt x="38" y="48"/>
                    <a:pt x="28" y="48"/>
                  </a:cubicBezTo>
                  <a:cubicBezTo>
                    <a:pt x="18" y="48"/>
                    <a:pt x="10" y="39"/>
                    <a:pt x="10" y="29"/>
                  </a:cubicBezTo>
                  <a:cubicBezTo>
                    <a:pt x="10" y="18"/>
                    <a:pt x="18" y="10"/>
                    <a:pt x="28" y="10"/>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237">
              <a:extLst>
                <a:ext uri="{FF2B5EF4-FFF2-40B4-BE49-F238E27FC236}">
                  <a16:creationId xmlns:a16="http://schemas.microsoft.com/office/drawing/2014/main" id="{924B0C9D-6163-43CE-9B00-F70710767804}"/>
                </a:ext>
              </a:extLst>
            </p:cNvPr>
            <p:cNvSpPr>
              <a:spLocks noEditPoints="1"/>
            </p:cNvSpPr>
            <p:nvPr/>
          </p:nvSpPr>
          <p:spPr bwMode="gray">
            <a:xfrm>
              <a:off x="2992955" y="3134323"/>
              <a:ext cx="388404" cy="89161"/>
            </a:xfrm>
            <a:custGeom>
              <a:avLst/>
              <a:gdLst>
                <a:gd name="T0" fmla="*/ 242 w 273"/>
                <a:gd name="T1" fmla="*/ 5 h 63"/>
                <a:gd name="T2" fmla="*/ 233 w 273"/>
                <a:gd name="T3" fmla="*/ 0 h 63"/>
                <a:gd name="T4" fmla="*/ 40 w 273"/>
                <a:gd name="T5" fmla="*/ 0 h 63"/>
                <a:gd name="T6" fmla="*/ 31 w 273"/>
                <a:gd name="T7" fmla="*/ 5 h 63"/>
                <a:gd name="T8" fmla="*/ 0 w 273"/>
                <a:gd name="T9" fmla="*/ 45 h 63"/>
                <a:gd name="T10" fmla="*/ 8 w 273"/>
                <a:gd name="T11" fmla="*/ 63 h 63"/>
                <a:gd name="T12" fmla="*/ 264 w 273"/>
                <a:gd name="T13" fmla="*/ 63 h 63"/>
                <a:gd name="T14" fmla="*/ 273 w 273"/>
                <a:gd name="T15" fmla="*/ 45 h 63"/>
                <a:gd name="T16" fmla="*/ 242 w 273"/>
                <a:gd name="T17" fmla="*/ 5 h 63"/>
                <a:gd name="T18" fmla="*/ 33 w 273"/>
                <a:gd name="T19" fmla="*/ 40 h 63"/>
                <a:gd name="T20" fmla="*/ 46 w 273"/>
                <a:gd name="T21" fmla="*/ 23 h 63"/>
                <a:gd name="T22" fmla="*/ 229 w 273"/>
                <a:gd name="T23" fmla="*/ 23 h 63"/>
                <a:gd name="T24" fmla="*/ 242 w 273"/>
                <a:gd name="T25" fmla="*/ 40 h 63"/>
                <a:gd name="T26" fmla="*/ 33 w 273"/>
                <a:gd name="T27" fmla="*/ 4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3" h="63">
                  <a:moveTo>
                    <a:pt x="242" y="5"/>
                  </a:moveTo>
                  <a:lnTo>
                    <a:pt x="233" y="0"/>
                  </a:lnTo>
                  <a:lnTo>
                    <a:pt x="40" y="0"/>
                  </a:lnTo>
                  <a:lnTo>
                    <a:pt x="31" y="5"/>
                  </a:lnTo>
                  <a:lnTo>
                    <a:pt x="0" y="45"/>
                  </a:lnTo>
                  <a:lnTo>
                    <a:pt x="8" y="63"/>
                  </a:lnTo>
                  <a:lnTo>
                    <a:pt x="264" y="63"/>
                  </a:lnTo>
                  <a:lnTo>
                    <a:pt x="273" y="45"/>
                  </a:lnTo>
                  <a:lnTo>
                    <a:pt x="242" y="5"/>
                  </a:lnTo>
                  <a:close/>
                  <a:moveTo>
                    <a:pt x="33" y="40"/>
                  </a:moveTo>
                  <a:lnTo>
                    <a:pt x="46" y="23"/>
                  </a:lnTo>
                  <a:lnTo>
                    <a:pt x="229" y="23"/>
                  </a:lnTo>
                  <a:lnTo>
                    <a:pt x="242" y="40"/>
                  </a:lnTo>
                  <a:lnTo>
                    <a:pt x="33" y="40"/>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238">
              <a:extLst>
                <a:ext uri="{FF2B5EF4-FFF2-40B4-BE49-F238E27FC236}">
                  <a16:creationId xmlns:a16="http://schemas.microsoft.com/office/drawing/2014/main" id="{F594847F-A072-4A59-A67B-359E645535FC}"/>
                </a:ext>
              </a:extLst>
            </p:cNvPr>
            <p:cNvSpPr>
              <a:spLocks/>
            </p:cNvSpPr>
            <p:nvPr/>
          </p:nvSpPr>
          <p:spPr bwMode="gray">
            <a:xfrm>
              <a:off x="3130959" y="2992797"/>
              <a:ext cx="92478" cy="135865"/>
            </a:xfrm>
            <a:custGeom>
              <a:avLst/>
              <a:gdLst>
                <a:gd name="T0" fmla="*/ 25 w 65"/>
                <a:gd name="T1" fmla="*/ 96 h 96"/>
                <a:gd name="T2" fmla="*/ 65 w 65"/>
                <a:gd name="T3" fmla="*/ 56 h 96"/>
                <a:gd name="T4" fmla="*/ 56 w 65"/>
                <a:gd name="T5" fmla="*/ 36 h 96"/>
                <a:gd name="T6" fmla="*/ 36 w 65"/>
                <a:gd name="T7" fmla="*/ 36 h 96"/>
                <a:gd name="T8" fmla="*/ 56 w 65"/>
                <a:gd name="T9" fmla="*/ 16 h 96"/>
                <a:gd name="T10" fmla="*/ 40 w 65"/>
                <a:gd name="T11" fmla="*/ 0 h 96"/>
                <a:gd name="T12" fmla="*/ 0 w 65"/>
                <a:gd name="T13" fmla="*/ 40 h 96"/>
                <a:gd name="T14" fmla="*/ 9 w 65"/>
                <a:gd name="T15" fmla="*/ 58 h 96"/>
                <a:gd name="T16" fmla="*/ 29 w 65"/>
                <a:gd name="T17" fmla="*/ 58 h 96"/>
                <a:gd name="T18" fmla="*/ 9 w 65"/>
                <a:gd name="T19" fmla="*/ 80 h 96"/>
                <a:gd name="T20" fmla="*/ 25 w 65"/>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96">
                  <a:moveTo>
                    <a:pt x="25" y="96"/>
                  </a:moveTo>
                  <a:lnTo>
                    <a:pt x="65" y="56"/>
                  </a:lnTo>
                  <a:lnTo>
                    <a:pt x="56" y="36"/>
                  </a:lnTo>
                  <a:lnTo>
                    <a:pt x="36" y="36"/>
                  </a:lnTo>
                  <a:lnTo>
                    <a:pt x="56" y="16"/>
                  </a:lnTo>
                  <a:lnTo>
                    <a:pt x="40" y="0"/>
                  </a:lnTo>
                  <a:lnTo>
                    <a:pt x="0" y="40"/>
                  </a:lnTo>
                  <a:lnTo>
                    <a:pt x="9" y="58"/>
                  </a:lnTo>
                  <a:lnTo>
                    <a:pt x="29" y="58"/>
                  </a:lnTo>
                  <a:lnTo>
                    <a:pt x="9" y="80"/>
                  </a:lnTo>
                  <a:lnTo>
                    <a:pt x="25" y="96"/>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Rectangle 239">
              <a:extLst>
                <a:ext uri="{FF2B5EF4-FFF2-40B4-BE49-F238E27FC236}">
                  <a16:creationId xmlns:a16="http://schemas.microsoft.com/office/drawing/2014/main" id="{8F6A4EEF-11A3-4D05-AB12-EE3959B0D8A1}"/>
                </a:ext>
              </a:extLst>
            </p:cNvPr>
            <p:cNvSpPr>
              <a:spLocks noChangeArrowheads="1"/>
            </p:cNvSpPr>
            <p:nvPr/>
          </p:nvSpPr>
          <p:spPr bwMode="gray">
            <a:xfrm>
              <a:off x="3172219" y="2719652"/>
              <a:ext cx="32723" cy="69347"/>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240">
              <a:extLst>
                <a:ext uri="{FF2B5EF4-FFF2-40B4-BE49-F238E27FC236}">
                  <a16:creationId xmlns:a16="http://schemas.microsoft.com/office/drawing/2014/main" id="{CDD24E39-0A05-47EF-B3B0-F9444006756F}"/>
                </a:ext>
              </a:extLst>
            </p:cNvPr>
            <p:cNvSpPr>
              <a:spLocks/>
            </p:cNvSpPr>
            <p:nvPr/>
          </p:nvSpPr>
          <p:spPr bwMode="gray">
            <a:xfrm>
              <a:off x="3257582" y="2763525"/>
              <a:ext cx="69714" cy="69347"/>
            </a:xfrm>
            <a:custGeom>
              <a:avLst/>
              <a:gdLst>
                <a:gd name="T0" fmla="*/ 49 w 49"/>
                <a:gd name="T1" fmla="*/ 15 h 49"/>
                <a:gd name="T2" fmla="*/ 34 w 49"/>
                <a:gd name="T3" fmla="*/ 0 h 49"/>
                <a:gd name="T4" fmla="*/ 0 w 49"/>
                <a:gd name="T5" fmla="*/ 33 h 49"/>
                <a:gd name="T6" fmla="*/ 16 w 49"/>
                <a:gd name="T7" fmla="*/ 49 h 49"/>
                <a:gd name="T8" fmla="*/ 49 w 49"/>
                <a:gd name="T9" fmla="*/ 15 h 49"/>
              </a:gdLst>
              <a:ahLst/>
              <a:cxnLst>
                <a:cxn ang="0">
                  <a:pos x="T0" y="T1"/>
                </a:cxn>
                <a:cxn ang="0">
                  <a:pos x="T2" y="T3"/>
                </a:cxn>
                <a:cxn ang="0">
                  <a:pos x="T4" y="T5"/>
                </a:cxn>
                <a:cxn ang="0">
                  <a:pos x="T6" y="T7"/>
                </a:cxn>
                <a:cxn ang="0">
                  <a:pos x="T8" y="T9"/>
                </a:cxn>
              </a:cxnLst>
              <a:rect l="0" t="0" r="r" b="b"/>
              <a:pathLst>
                <a:path w="49" h="49">
                  <a:moveTo>
                    <a:pt x="49" y="15"/>
                  </a:moveTo>
                  <a:lnTo>
                    <a:pt x="34" y="0"/>
                  </a:lnTo>
                  <a:lnTo>
                    <a:pt x="0" y="33"/>
                  </a:lnTo>
                  <a:lnTo>
                    <a:pt x="16" y="49"/>
                  </a:lnTo>
                  <a:lnTo>
                    <a:pt x="49" y="15"/>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Rectangle 241">
              <a:extLst>
                <a:ext uri="{FF2B5EF4-FFF2-40B4-BE49-F238E27FC236}">
                  <a16:creationId xmlns:a16="http://schemas.microsoft.com/office/drawing/2014/main" id="{31F8AEAC-813E-476D-AA69-59EAF5607108}"/>
                </a:ext>
              </a:extLst>
            </p:cNvPr>
            <p:cNvSpPr>
              <a:spLocks noChangeArrowheads="1"/>
            </p:cNvSpPr>
            <p:nvPr/>
          </p:nvSpPr>
          <p:spPr bwMode="gray">
            <a:xfrm>
              <a:off x="3303109" y="2886652"/>
              <a:ext cx="68291" cy="31136"/>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242">
              <a:extLst>
                <a:ext uri="{FF2B5EF4-FFF2-40B4-BE49-F238E27FC236}">
                  <a16:creationId xmlns:a16="http://schemas.microsoft.com/office/drawing/2014/main" id="{E7ED8D13-4C6E-4C6D-9EF7-5210B28C8798}"/>
                </a:ext>
              </a:extLst>
            </p:cNvPr>
            <p:cNvSpPr>
              <a:spLocks/>
            </p:cNvSpPr>
            <p:nvPr/>
          </p:nvSpPr>
          <p:spPr bwMode="gray">
            <a:xfrm>
              <a:off x="3257582" y="2968737"/>
              <a:ext cx="69714" cy="72178"/>
            </a:xfrm>
            <a:custGeom>
              <a:avLst/>
              <a:gdLst>
                <a:gd name="T0" fmla="*/ 0 w 49"/>
                <a:gd name="T1" fmla="*/ 17 h 51"/>
                <a:gd name="T2" fmla="*/ 34 w 49"/>
                <a:gd name="T3" fmla="*/ 51 h 51"/>
                <a:gd name="T4" fmla="*/ 49 w 49"/>
                <a:gd name="T5" fmla="*/ 35 h 51"/>
                <a:gd name="T6" fmla="*/ 16 w 49"/>
                <a:gd name="T7" fmla="*/ 0 h 51"/>
                <a:gd name="T8" fmla="*/ 0 w 49"/>
                <a:gd name="T9" fmla="*/ 17 h 51"/>
              </a:gdLst>
              <a:ahLst/>
              <a:cxnLst>
                <a:cxn ang="0">
                  <a:pos x="T0" y="T1"/>
                </a:cxn>
                <a:cxn ang="0">
                  <a:pos x="T2" y="T3"/>
                </a:cxn>
                <a:cxn ang="0">
                  <a:pos x="T4" y="T5"/>
                </a:cxn>
                <a:cxn ang="0">
                  <a:pos x="T6" y="T7"/>
                </a:cxn>
                <a:cxn ang="0">
                  <a:pos x="T8" y="T9"/>
                </a:cxn>
              </a:cxnLst>
              <a:rect l="0" t="0" r="r" b="b"/>
              <a:pathLst>
                <a:path w="49" h="51">
                  <a:moveTo>
                    <a:pt x="0" y="17"/>
                  </a:moveTo>
                  <a:lnTo>
                    <a:pt x="34" y="51"/>
                  </a:lnTo>
                  <a:lnTo>
                    <a:pt x="49" y="35"/>
                  </a:lnTo>
                  <a:lnTo>
                    <a:pt x="16" y="0"/>
                  </a:lnTo>
                  <a:lnTo>
                    <a:pt x="0" y="17"/>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243">
              <a:extLst>
                <a:ext uri="{FF2B5EF4-FFF2-40B4-BE49-F238E27FC236}">
                  <a16:creationId xmlns:a16="http://schemas.microsoft.com/office/drawing/2014/main" id="{7B664347-6916-43E3-A254-0D35DAE4DB8B}"/>
                </a:ext>
              </a:extLst>
            </p:cNvPr>
            <p:cNvSpPr>
              <a:spLocks/>
            </p:cNvSpPr>
            <p:nvPr/>
          </p:nvSpPr>
          <p:spPr bwMode="gray">
            <a:xfrm>
              <a:off x="3049864" y="2968737"/>
              <a:ext cx="68291" cy="72178"/>
            </a:xfrm>
            <a:custGeom>
              <a:avLst/>
              <a:gdLst>
                <a:gd name="T0" fmla="*/ 0 w 48"/>
                <a:gd name="T1" fmla="*/ 35 h 51"/>
                <a:gd name="T2" fmla="*/ 15 w 48"/>
                <a:gd name="T3" fmla="*/ 51 h 51"/>
                <a:gd name="T4" fmla="*/ 48 w 48"/>
                <a:gd name="T5" fmla="*/ 17 h 51"/>
                <a:gd name="T6" fmla="*/ 33 w 48"/>
                <a:gd name="T7" fmla="*/ 0 h 51"/>
                <a:gd name="T8" fmla="*/ 0 w 48"/>
                <a:gd name="T9" fmla="*/ 35 h 51"/>
              </a:gdLst>
              <a:ahLst/>
              <a:cxnLst>
                <a:cxn ang="0">
                  <a:pos x="T0" y="T1"/>
                </a:cxn>
                <a:cxn ang="0">
                  <a:pos x="T2" y="T3"/>
                </a:cxn>
                <a:cxn ang="0">
                  <a:pos x="T4" y="T5"/>
                </a:cxn>
                <a:cxn ang="0">
                  <a:pos x="T6" y="T7"/>
                </a:cxn>
                <a:cxn ang="0">
                  <a:pos x="T8" y="T9"/>
                </a:cxn>
              </a:cxnLst>
              <a:rect l="0" t="0" r="r" b="b"/>
              <a:pathLst>
                <a:path w="48" h="51">
                  <a:moveTo>
                    <a:pt x="0" y="35"/>
                  </a:moveTo>
                  <a:lnTo>
                    <a:pt x="15" y="51"/>
                  </a:lnTo>
                  <a:lnTo>
                    <a:pt x="48" y="17"/>
                  </a:lnTo>
                  <a:lnTo>
                    <a:pt x="33" y="0"/>
                  </a:lnTo>
                  <a:lnTo>
                    <a:pt x="0" y="35"/>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Rectangle 244">
              <a:extLst>
                <a:ext uri="{FF2B5EF4-FFF2-40B4-BE49-F238E27FC236}">
                  <a16:creationId xmlns:a16="http://schemas.microsoft.com/office/drawing/2014/main" id="{1361227D-61EF-4A67-B5F1-E9DA392BE734}"/>
                </a:ext>
              </a:extLst>
            </p:cNvPr>
            <p:cNvSpPr>
              <a:spLocks noChangeArrowheads="1"/>
            </p:cNvSpPr>
            <p:nvPr/>
          </p:nvSpPr>
          <p:spPr bwMode="gray">
            <a:xfrm>
              <a:off x="3004337" y="2886652"/>
              <a:ext cx="69714" cy="31136"/>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245">
              <a:extLst>
                <a:ext uri="{FF2B5EF4-FFF2-40B4-BE49-F238E27FC236}">
                  <a16:creationId xmlns:a16="http://schemas.microsoft.com/office/drawing/2014/main" id="{80E67793-01EC-4FE5-932C-5C19AF98D0F9}"/>
                </a:ext>
              </a:extLst>
            </p:cNvPr>
            <p:cNvSpPr>
              <a:spLocks/>
            </p:cNvSpPr>
            <p:nvPr/>
          </p:nvSpPr>
          <p:spPr bwMode="gray">
            <a:xfrm>
              <a:off x="3049864" y="2763525"/>
              <a:ext cx="68291" cy="69347"/>
            </a:xfrm>
            <a:custGeom>
              <a:avLst/>
              <a:gdLst>
                <a:gd name="T0" fmla="*/ 48 w 48"/>
                <a:gd name="T1" fmla="*/ 33 h 49"/>
                <a:gd name="T2" fmla="*/ 15 w 48"/>
                <a:gd name="T3" fmla="*/ 0 h 49"/>
                <a:gd name="T4" fmla="*/ 0 w 48"/>
                <a:gd name="T5" fmla="*/ 15 h 49"/>
                <a:gd name="T6" fmla="*/ 33 w 48"/>
                <a:gd name="T7" fmla="*/ 49 h 49"/>
                <a:gd name="T8" fmla="*/ 48 w 48"/>
                <a:gd name="T9" fmla="*/ 33 h 49"/>
              </a:gdLst>
              <a:ahLst/>
              <a:cxnLst>
                <a:cxn ang="0">
                  <a:pos x="T0" y="T1"/>
                </a:cxn>
                <a:cxn ang="0">
                  <a:pos x="T2" y="T3"/>
                </a:cxn>
                <a:cxn ang="0">
                  <a:pos x="T4" y="T5"/>
                </a:cxn>
                <a:cxn ang="0">
                  <a:pos x="T6" y="T7"/>
                </a:cxn>
                <a:cxn ang="0">
                  <a:pos x="T8" y="T9"/>
                </a:cxn>
              </a:cxnLst>
              <a:rect l="0" t="0" r="r" b="b"/>
              <a:pathLst>
                <a:path w="48" h="49">
                  <a:moveTo>
                    <a:pt x="48" y="33"/>
                  </a:moveTo>
                  <a:lnTo>
                    <a:pt x="15" y="0"/>
                  </a:lnTo>
                  <a:lnTo>
                    <a:pt x="0" y="15"/>
                  </a:lnTo>
                  <a:lnTo>
                    <a:pt x="33" y="49"/>
                  </a:lnTo>
                  <a:lnTo>
                    <a:pt x="48" y="33"/>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86" name="Freeform 246">
            <a:extLst>
              <a:ext uri="{FF2B5EF4-FFF2-40B4-BE49-F238E27FC236}">
                <a16:creationId xmlns:a16="http://schemas.microsoft.com/office/drawing/2014/main" id="{D77E1041-4038-4112-A6E9-B4D65F55D090}"/>
              </a:ext>
            </a:extLst>
          </p:cNvPr>
          <p:cNvSpPr>
            <a:spLocks noEditPoints="1"/>
          </p:cNvSpPr>
          <p:nvPr/>
        </p:nvSpPr>
        <p:spPr bwMode="gray">
          <a:xfrm>
            <a:off x="4210807" y="1729679"/>
            <a:ext cx="362795" cy="506662"/>
          </a:xfrm>
          <a:custGeom>
            <a:avLst/>
            <a:gdLst>
              <a:gd name="T0" fmla="*/ 102 w 115"/>
              <a:gd name="T1" fmla="*/ 0 h 161"/>
              <a:gd name="T2" fmla="*/ 28 w 115"/>
              <a:gd name="T3" fmla="*/ 15 h 161"/>
              <a:gd name="T4" fmla="*/ 0 w 115"/>
              <a:gd name="T5" fmla="*/ 33 h 161"/>
              <a:gd name="T6" fmla="*/ 40 w 115"/>
              <a:gd name="T7" fmla="*/ 85 h 161"/>
              <a:gd name="T8" fmla="*/ 19 w 115"/>
              <a:gd name="T9" fmla="*/ 140 h 161"/>
              <a:gd name="T10" fmla="*/ 14 w 115"/>
              <a:gd name="T11" fmla="*/ 156 h 161"/>
              <a:gd name="T12" fmla="*/ 102 w 115"/>
              <a:gd name="T13" fmla="*/ 161 h 161"/>
              <a:gd name="T14" fmla="*/ 107 w 115"/>
              <a:gd name="T15" fmla="*/ 145 h 161"/>
              <a:gd name="T16" fmla="*/ 91 w 115"/>
              <a:gd name="T17" fmla="*/ 140 h 161"/>
              <a:gd name="T18" fmla="*/ 80 w 115"/>
              <a:gd name="T19" fmla="*/ 83 h 161"/>
              <a:gd name="T20" fmla="*/ 39 w 115"/>
              <a:gd name="T21" fmla="*/ 41 h 161"/>
              <a:gd name="T22" fmla="*/ 92 w 115"/>
              <a:gd name="T23" fmla="*/ 25 h 161"/>
              <a:gd name="T24" fmla="*/ 97 w 115"/>
              <a:gd name="T25" fmla="*/ 37 h 161"/>
              <a:gd name="T26" fmla="*/ 107 w 115"/>
              <a:gd name="T27" fmla="*/ 27 h 161"/>
              <a:gd name="T28" fmla="*/ 102 w 115"/>
              <a:gd name="T29" fmla="*/ 10 h 161"/>
              <a:gd name="T30" fmla="*/ 102 w 115"/>
              <a:gd name="T31" fmla="*/ 19 h 161"/>
              <a:gd name="T32" fmla="*/ 102 w 115"/>
              <a:gd name="T33" fmla="*/ 10 h 161"/>
              <a:gd name="T34" fmla="*/ 28 w 115"/>
              <a:gd name="T35" fmla="*/ 51 h 161"/>
              <a:gd name="T36" fmla="*/ 52 w 115"/>
              <a:gd name="T37" fmla="*/ 65 h 161"/>
              <a:gd name="T38" fmla="*/ 38 w 115"/>
              <a:gd name="T39" fmla="*/ 23 h 161"/>
              <a:gd name="T40" fmla="*/ 40 w 115"/>
              <a:gd name="T41" fmla="*/ 27 h 161"/>
              <a:gd name="T42" fmla="*/ 10 w 115"/>
              <a:gd name="T43" fmla="*/ 33 h 161"/>
              <a:gd name="T44" fmla="*/ 31 w 115"/>
              <a:gd name="T45" fmla="*/ 33 h 161"/>
              <a:gd name="T46" fmla="*/ 10 w 115"/>
              <a:gd name="T47" fmla="*/ 33 h 161"/>
              <a:gd name="T48" fmla="*/ 23 w 115"/>
              <a:gd name="T49" fmla="*/ 151 h 161"/>
              <a:gd name="T50" fmla="*/ 97 w 115"/>
              <a:gd name="T51" fmla="*/ 149 h 161"/>
              <a:gd name="T52" fmla="*/ 39 w 115"/>
              <a:gd name="T53" fmla="*/ 140 h 161"/>
              <a:gd name="T54" fmla="*/ 60 w 115"/>
              <a:gd name="T55" fmla="*/ 104 h 161"/>
              <a:gd name="T56" fmla="*/ 81 w 115"/>
              <a:gd name="T57" fmla="*/ 140 h 161"/>
              <a:gd name="T58" fmla="*/ 71 w 115"/>
              <a:gd name="T59" fmla="*/ 84 h 161"/>
              <a:gd name="T60" fmla="*/ 50 w 115"/>
              <a:gd name="T61" fmla="*/ 84 h 161"/>
              <a:gd name="T62" fmla="*/ 71 w 115"/>
              <a:gd name="T63" fmla="*/ 8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5" h="161">
                <a:moveTo>
                  <a:pt x="115" y="14"/>
                </a:moveTo>
                <a:cubicBezTo>
                  <a:pt x="115" y="7"/>
                  <a:pt x="109" y="0"/>
                  <a:pt x="102" y="0"/>
                </a:cubicBezTo>
                <a:cubicBezTo>
                  <a:pt x="97" y="0"/>
                  <a:pt x="94" y="2"/>
                  <a:pt x="91" y="6"/>
                </a:cubicBezTo>
                <a:cubicBezTo>
                  <a:pt x="28" y="15"/>
                  <a:pt x="28" y="15"/>
                  <a:pt x="28" y="15"/>
                </a:cubicBezTo>
                <a:cubicBezTo>
                  <a:pt x="25" y="14"/>
                  <a:pt x="23" y="13"/>
                  <a:pt x="20" y="13"/>
                </a:cubicBezTo>
                <a:cubicBezTo>
                  <a:pt x="9" y="13"/>
                  <a:pt x="0" y="22"/>
                  <a:pt x="0" y="33"/>
                </a:cubicBezTo>
                <a:cubicBezTo>
                  <a:pt x="0" y="43"/>
                  <a:pt x="8" y="51"/>
                  <a:pt x="18" y="53"/>
                </a:cubicBezTo>
                <a:cubicBezTo>
                  <a:pt x="40" y="85"/>
                  <a:pt x="40" y="85"/>
                  <a:pt x="40" y="85"/>
                </a:cubicBezTo>
                <a:cubicBezTo>
                  <a:pt x="29" y="140"/>
                  <a:pt x="29" y="140"/>
                  <a:pt x="29" y="140"/>
                </a:cubicBezTo>
                <a:cubicBezTo>
                  <a:pt x="19" y="140"/>
                  <a:pt x="19" y="140"/>
                  <a:pt x="19" y="140"/>
                </a:cubicBezTo>
                <a:cubicBezTo>
                  <a:pt x="14" y="145"/>
                  <a:pt x="14" y="145"/>
                  <a:pt x="14" y="145"/>
                </a:cubicBezTo>
                <a:cubicBezTo>
                  <a:pt x="14" y="156"/>
                  <a:pt x="14" y="156"/>
                  <a:pt x="14" y="156"/>
                </a:cubicBezTo>
                <a:cubicBezTo>
                  <a:pt x="19" y="161"/>
                  <a:pt x="19" y="161"/>
                  <a:pt x="19" y="161"/>
                </a:cubicBezTo>
                <a:cubicBezTo>
                  <a:pt x="102" y="161"/>
                  <a:pt x="102" y="161"/>
                  <a:pt x="102" y="161"/>
                </a:cubicBezTo>
                <a:cubicBezTo>
                  <a:pt x="107" y="156"/>
                  <a:pt x="107" y="156"/>
                  <a:pt x="107" y="156"/>
                </a:cubicBezTo>
                <a:cubicBezTo>
                  <a:pt x="107" y="145"/>
                  <a:pt x="107" y="145"/>
                  <a:pt x="107" y="145"/>
                </a:cubicBezTo>
                <a:cubicBezTo>
                  <a:pt x="102" y="140"/>
                  <a:pt x="102" y="140"/>
                  <a:pt x="102" y="140"/>
                </a:cubicBezTo>
                <a:cubicBezTo>
                  <a:pt x="91" y="140"/>
                  <a:pt x="91" y="140"/>
                  <a:pt x="91" y="140"/>
                </a:cubicBezTo>
                <a:cubicBezTo>
                  <a:pt x="80" y="83"/>
                  <a:pt x="80" y="83"/>
                  <a:pt x="80" y="83"/>
                </a:cubicBezTo>
                <a:cubicBezTo>
                  <a:pt x="80" y="83"/>
                  <a:pt x="80" y="83"/>
                  <a:pt x="80" y="83"/>
                </a:cubicBezTo>
                <a:cubicBezTo>
                  <a:pt x="80" y="74"/>
                  <a:pt x="73" y="66"/>
                  <a:pt x="65" y="64"/>
                </a:cubicBezTo>
                <a:cubicBezTo>
                  <a:pt x="39" y="41"/>
                  <a:pt x="39" y="41"/>
                  <a:pt x="39" y="41"/>
                </a:cubicBezTo>
                <a:cubicBezTo>
                  <a:pt x="40" y="40"/>
                  <a:pt x="40" y="38"/>
                  <a:pt x="40" y="37"/>
                </a:cubicBezTo>
                <a:cubicBezTo>
                  <a:pt x="92" y="25"/>
                  <a:pt x="92" y="25"/>
                  <a:pt x="92" y="25"/>
                </a:cubicBezTo>
                <a:cubicBezTo>
                  <a:pt x="94" y="26"/>
                  <a:pt x="95" y="27"/>
                  <a:pt x="97" y="28"/>
                </a:cubicBezTo>
                <a:cubicBezTo>
                  <a:pt x="97" y="37"/>
                  <a:pt x="97" y="37"/>
                  <a:pt x="97" y="37"/>
                </a:cubicBezTo>
                <a:cubicBezTo>
                  <a:pt x="107" y="37"/>
                  <a:pt x="107" y="37"/>
                  <a:pt x="107" y="37"/>
                </a:cubicBezTo>
                <a:cubicBezTo>
                  <a:pt x="107" y="27"/>
                  <a:pt x="107" y="27"/>
                  <a:pt x="107" y="27"/>
                </a:cubicBezTo>
                <a:cubicBezTo>
                  <a:pt x="112" y="25"/>
                  <a:pt x="115" y="20"/>
                  <a:pt x="115" y="14"/>
                </a:cubicBezTo>
                <a:close/>
                <a:moveTo>
                  <a:pt x="102" y="10"/>
                </a:moveTo>
                <a:cubicBezTo>
                  <a:pt x="104" y="10"/>
                  <a:pt x="106" y="12"/>
                  <a:pt x="106" y="14"/>
                </a:cubicBezTo>
                <a:cubicBezTo>
                  <a:pt x="106" y="17"/>
                  <a:pt x="104" y="19"/>
                  <a:pt x="102" y="19"/>
                </a:cubicBezTo>
                <a:cubicBezTo>
                  <a:pt x="100" y="19"/>
                  <a:pt x="98" y="17"/>
                  <a:pt x="98" y="14"/>
                </a:cubicBezTo>
                <a:cubicBezTo>
                  <a:pt x="98" y="12"/>
                  <a:pt x="100" y="10"/>
                  <a:pt x="102" y="10"/>
                </a:cubicBezTo>
                <a:close/>
                <a:moveTo>
                  <a:pt x="43" y="73"/>
                </a:moveTo>
                <a:cubicBezTo>
                  <a:pt x="28" y="51"/>
                  <a:pt x="28" y="51"/>
                  <a:pt x="28" y="51"/>
                </a:cubicBezTo>
                <a:cubicBezTo>
                  <a:pt x="30" y="51"/>
                  <a:pt x="32" y="50"/>
                  <a:pt x="33" y="49"/>
                </a:cubicBezTo>
                <a:cubicBezTo>
                  <a:pt x="52" y="65"/>
                  <a:pt x="52" y="65"/>
                  <a:pt x="52" y="65"/>
                </a:cubicBezTo>
                <a:cubicBezTo>
                  <a:pt x="48" y="67"/>
                  <a:pt x="45" y="70"/>
                  <a:pt x="43" y="73"/>
                </a:cubicBezTo>
                <a:close/>
                <a:moveTo>
                  <a:pt x="38" y="23"/>
                </a:moveTo>
                <a:cubicBezTo>
                  <a:pt x="86" y="16"/>
                  <a:pt x="86" y="16"/>
                  <a:pt x="86" y="16"/>
                </a:cubicBezTo>
                <a:cubicBezTo>
                  <a:pt x="40" y="27"/>
                  <a:pt x="40" y="27"/>
                  <a:pt x="40" y="27"/>
                </a:cubicBezTo>
                <a:cubicBezTo>
                  <a:pt x="39" y="26"/>
                  <a:pt x="38" y="24"/>
                  <a:pt x="38" y="23"/>
                </a:cubicBezTo>
                <a:close/>
                <a:moveTo>
                  <a:pt x="10" y="33"/>
                </a:moveTo>
                <a:cubicBezTo>
                  <a:pt x="10" y="27"/>
                  <a:pt x="15" y="23"/>
                  <a:pt x="20" y="23"/>
                </a:cubicBezTo>
                <a:cubicBezTo>
                  <a:pt x="26" y="23"/>
                  <a:pt x="31" y="27"/>
                  <a:pt x="31" y="33"/>
                </a:cubicBezTo>
                <a:cubicBezTo>
                  <a:pt x="31" y="39"/>
                  <a:pt x="26" y="43"/>
                  <a:pt x="20" y="43"/>
                </a:cubicBezTo>
                <a:cubicBezTo>
                  <a:pt x="15" y="43"/>
                  <a:pt x="10" y="39"/>
                  <a:pt x="10" y="33"/>
                </a:cubicBezTo>
                <a:close/>
                <a:moveTo>
                  <a:pt x="97" y="151"/>
                </a:moveTo>
                <a:cubicBezTo>
                  <a:pt x="23" y="151"/>
                  <a:pt x="23" y="151"/>
                  <a:pt x="23" y="151"/>
                </a:cubicBezTo>
                <a:cubicBezTo>
                  <a:pt x="23" y="149"/>
                  <a:pt x="23" y="149"/>
                  <a:pt x="23" y="149"/>
                </a:cubicBezTo>
                <a:cubicBezTo>
                  <a:pt x="97" y="149"/>
                  <a:pt x="97" y="149"/>
                  <a:pt x="97" y="149"/>
                </a:cubicBezTo>
                <a:lnTo>
                  <a:pt x="97" y="151"/>
                </a:lnTo>
                <a:close/>
                <a:moveTo>
                  <a:pt x="39" y="140"/>
                </a:moveTo>
                <a:cubicBezTo>
                  <a:pt x="47" y="99"/>
                  <a:pt x="47" y="99"/>
                  <a:pt x="47" y="99"/>
                </a:cubicBezTo>
                <a:cubicBezTo>
                  <a:pt x="50" y="102"/>
                  <a:pt x="55" y="104"/>
                  <a:pt x="60" y="104"/>
                </a:cubicBezTo>
                <a:cubicBezTo>
                  <a:pt x="65" y="104"/>
                  <a:pt x="70" y="102"/>
                  <a:pt x="73" y="99"/>
                </a:cubicBezTo>
                <a:cubicBezTo>
                  <a:pt x="81" y="140"/>
                  <a:pt x="81" y="140"/>
                  <a:pt x="81" y="140"/>
                </a:cubicBezTo>
                <a:lnTo>
                  <a:pt x="39" y="140"/>
                </a:lnTo>
                <a:close/>
                <a:moveTo>
                  <a:pt x="71" y="84"/>
                </a:moveTo>
                <a:cubicBezTo>
                  <a:pt x="71" y="90"/>
                  <a:pt x="66" y="94"/>
                  <a:pt x="60" y="94"/>
                </a:cubicBezTo>
                <a:cubicBezTo>
                  <a:pt x="54" y="94"/>
                  <a:pt x="50" y="90"/>
                  <a:pt x="50" y="84"/>
                </a:cubicBezTo>
                <a:cubicBezTo>
                  <a:pt x="50" y="78"/>
                  <a:pt x="54" y="73"/>
                  <a:pt x="60" y="73"/>
                </a:cubicBezTo>
                <a:cubicBezTo>
                  <a:pt x="66" y="73"/>
                  <a:pt x="71" y="78"/>
                  <a:pt x="71" y="84"/>
                </a:cubicBez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87" name="Gruppieren 102">
            <a:extLst>
              <a:ext uri="{FF2B5EF4-FFF2-40B4-BE49-F238E27FC236}">
                <a16:creationId xmlns:a16="http://schemas.microsoft.com/office/drawing/2014/main" id="{BA68C2BC-A5CF-4C83-B3DA-853D3CC70643}"/>
              </a:ext>
            </a:extLst>
          </p:cNvPr>
          <p:cNvGrpSpPr/>
          <p:nvPr/>
        </p:nvGrpSpPr>
        <p:grpSpPr>
          <a:xfrm>
            <a:off x="7093247" y="1745248"/>
            <a:ext cx="395517" cy="506662"/>
            <a:chOff x="8739339" y="2732390"/>
            <a:chExt cx="395517" cy="506662"/>
          </a:xfrm>
        </p:grpSpPr>
        <p:sp>
          <p:nvSpPr>
            <p:cNvPr id="88" name="Freeform 247">
              <a:extLst>
                <a:ext uri="{FF2B5EF4-FFF2-40B4-BE49-F238E27FC236}">
                  <a16:creationId xmlns:a16="http://schemas.microsoft.com/office/drawing/2014/main" id="{AA3ACB14-2E0F-4961-B65F-1A1E69A4484A}"/>
                </a:ext>
              </a:extLst>
            </p:cNvPr>
            <p:cNvSpPr>
              <a:spLocks noEditPoints="1"/>
            </p:cNvSpPr>
            <p:nvPr/>
          </p:nvSpPr>
          <p:spPr bwMode="gray">
            <a:xfrm>
              <a:off x="8762103" y="2871085"/>
              <a:ext cx="109550" cy="108974"/>
            </a:xfrm>
            <a:custGeom>
              <a:avLst/>
              <a:gdLst>
                <a:gd name="T0" fmla="*/ 66 w 77"/>
                <a:gd name="T1" fmla="*/ 77 h 77"/>
                <a:gd name="T2" fmla="*/ 11 w 77"/>
                <a:gd name="T3" fmla="*/ 77 h 77"/>
                <a:gd name="T4" fmla="*/ 0 w 77"/>
                <a:gd name="T5" fmla="*/ 66 h 77"/>
                <a:gd name="T6" fmla="*/ 0 w 77"/>
                <a:gd name="T7" fmla="*/ 8 h 77"/>
                <a:gd name="T8" fmla="*/ 11 w 77"/>
                <a:gd name="T9" fmla="*/ 0 h 77"/>
                <a:gd name="T10" fmla="*/ 66 w 77"/>
                <a:gd name="T11" fmla="*/ 0 h 77"/>
                <a:gd name="T12" fmla="*/ 77 w 77"/>
                <a:gd name="T13" fmla="*/ 8 h 77"/>
                <a:gd name="T14" fmla="*/ 77 w 77"/>
                <a:gd name="T15" fmla="*/ 66 h 77"/>
                <a:gd name="T16" fmla="*/ 66 w 77"/>
                <a:gd name="T17" fmla="*/ 77 h 77"/>
                <a:gd name="T18" fmla="*/ 22 w 77"/>
                <a:gd name="T19" fmla="*/ 55 h 77"/>
                <a:gd name="T20" fmla="*/ 55 w 77"/>
                <a:gd name="T21" fmla="*/ 55 h 77"/>
                <a:gd name="T22" fmla="*/ 55 w 77"/>
                <a:gd name="T23" fmla="*/ 20 h 77"/>
                <a:gd name="T24" fmla="*/ 22 w 77"/>
                <a:gd name="T25" fmla="*/ 20 h 77"/>
                <a:gd name="T26" fmla="*/ 22 w 77"/>
                <a:gd name="T27" fmla="*/ 5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77">
                  <a:moveTo>
                    <a:pt x="66" y="77"/>
                  </a:moveTo>
                  <a:lnTo>
                    <a:pt x="11" y="77"/>
                  </a:lnTo>
                  <a:lnTo>
                    <a:pt x="0" y="66"/>
                  </a:lnTo>
                  <a:lnTo>
                    <a:pt x="0" y="8"/>
                  </a:lnTo>
                  <a:lnTo>
                    <a:pt x="11" y="0"/>
                  </a:lnTo>
                  <a:lnTo>
                    <a:pt x="66" y="0"/>
                  </a:lnTo>
                  <a:lnTo>
                    <a:pt x="77" y="8"/>
                  </a:lnTo>
                  <a:lnTo>
                    <a:pt x="77" y="66"/>
                  </a:lnTo>
                  <a:lnTo>
                    <a:pt x="66" y="77"/>
                  </a:lnTo>
                  <a:close/>
                  <a:moveTo>
                    <a:pt x="22" y="55"/>
                  </a:moveTo>
                  <a:lnTo>
                    <a:pt x="55" y="55"/>
                  </a:lnTo>
                  <a:lnTo>
                    <a:pt x="55" y="20"/>
                  </a:lnTo>
                  <a:lnTo>
                    <a:pt x="22" y="20"/>
                  </a:lnTo>
                  <a:lnTo>
                    <a:pt x="22" y="55"/>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248">
              <a:extLst>
                <a:ext uri="{FF2B5EF4-FFF2-40B4-BE49-F238E27FC236}">
                  <a16:creationId xmlns:a16="http://schemas.microsoft.com/office/drawing/2014/main" id="{DCDBA163-A636-4596-B77C-184E98E85996}"/>
                </a:ext>
              </a:extLst>
            </p:cNvPr>
            <p:cNvSpPr>
              <a:spLocks noEditPoints="1"/>
            </p:cNvSpPr>
            <p:nvPr/>
          </p:nvSpPr>
          <p:spPr bwMode="gray">
            <a:xfrm>
              <a:off x="8840353" y="2871085"/>
              <a:ext cx="113818" cy="108974"/>
            </a:xfrm>
            <a:custGeom>
              <a:avLst/>
              <a:gdLst>
                <a:gd name="T0" fmla="*/ 69 w 80"/>
                <a:gd name="T1" fmla="*/ 77 h 77"/>
                <a:gd name="T2" fmla="*/ 11 w 80"/>
                <a:gd name="T3" fmla="*/ 77 h 77"/>
                <a:gd name="T4" fmla="*/ 0 w 80"/>
                <a:gd name="T5" fmla="*/ 66 h 77"/>
                <a:gd name="T6" fmla="*/ 0 w 80"/>
                <a:gd name="T7" fmla="*/ 8 h 77"/>
                <a:gd name="T8" fmla="*/ 11 w 80"/>
                <a:gd name="T9" fmla="*/ 0 h 77"/>
                <a:gd name="T10" fmla="*/ 69 w 80"/>
                <a:gd name="T11" fmla="*/ 0 h 77"/>
                <a:gd name="T12" fmla="*/ 80 w 80"/>
                <a:gd name="T13" fmla="*/ 8 h 77"/>
                <a:gd name="T14" fmla="*/ 80 w 80"/>
                <a:gd name="T15" fmla="*/ 66 h 77"/>
                <a:gd name="T16" fmla="*/ 69 w 80"/>
                <a:gd name="T17" fmla="*/ 77 h 77"/>
                <a:gd name="T18" fmla="*/ 22 w 80"/>
                <a:gd name="T19" fmla="*/ 55 h 77"/>
                <a:gd name="T20" fmla="*/ 58 w 80"/>
                <a:gd name="T21" fmla="*/ 55 h 77"/>
                <a:gd name="T22" fmla="*/ 58 w 80"/>
                <a:gd name="T23" fmla="*/ 20 h 77"/>
                <a:gd name="T24" fmla="*/ 22 w 80"/>
                <a:gd name="T25" fmla="*/ 20 h 77"/>
                <a:gd name="T26" fmla="*/ 22 w 80"/>
                <a:gd name="T27" fmla="*/ 5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77">
                  <a:moveTo>
                    <a:pt x="69" y="77"/>
                  </a:moveTo>
                  <a:lnTo>
                    <a:pt x="11" y="77"/>
                  </a:lnTo>
                  <a:lnTo>
                    <a:pt x="0" y="66"/>
                  </a:lnTo>
                  <a:lnTo>
                    <a:pt x="0" y="8"/>
                  </a:lnTo>
                  <a:lnTo>
                    <a:pt x="11" y="0"/>
                  </a:lnTo>
                  <a:lnTo>
                    <a:pt x="69" y="0"/>
                  </a:lnTo>
                  <a:lnTo>
                    <a:pt x="80" y="8"/>
                  </a:lnTo>
                  <a:lnTo>
                    <a:pt x="80" y="66"/>
                  </a:lnTo>
                  <a:lnTo>
                    <a:pt x="69" y="77"/>
                  </a:lnTo>
                  <a:close/>
                  <a:moveTo>
                    <a:pt x="22" y="55"/>
                  </a:moveTo>
                  <a:lnTo>
                    <a:pt x="58" y="55"/>
                  </a:lnTo>
                  <a:lnTo>
                    <a:pt x="58" y="20"/>
                  </a:lnTo>
                  <a:lnTo>
                    <a:pt x="22" y="20"/>
                  </a:lnTo>
                  <a:lnTo>
                    <a:pt x="22" y="55"/>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249">
              <a:extLst>
                <a:ext uri="{FF2B5EF4-FFF2-40B4-BE49-F238E27FC236}">
                  <a16:creationId xmlns:a16="http://schemas.microsoft.com/office/drawing/2014/main" id="{F0C99D1E-D5D1-4F21-A8E8-4E5A2CF42786}"/>
                </a:ext>
              </a:extLst>
            </p:cNvPr>
            <p:cNvSpPr>
              <a:spLocks noEditPoints="1"/>
            </p:cNvSpPr>
            <p:nvPr/>
          </p:nvSpPr>
          <p:spPr bwMode="gray">
            <a:xfrm>
              <a:off x="8922871" y="2871085"/>
              <a:ext cx="108127" cy="108974"/>
            </a:xfrm>
            <a:custGeom>
              <a:avLst/>
              <a:gdLst>
                <a:gd name="T0" fmla="*/ 67 w 76"/>
                <a:gd name="T1" fmla="*/ 77 h 77"/>
                <a:gd name="T2" fmla="*/ 11 w 76"/>
                <a:gd name="T3" fmla="*/ 77 h 77"/>
                <a:gd name="T4" fmla="*/ 0 w 76"/>
                <a:gd name="T5" fmla="*/ 66 h 77"/>
                <a:gd name="T6" fmla="*/ 0 w 76"/>
                <a:gd name="T7" fmla="*/ 8 h 77"/>
                <a:gd name="T8" fmla="*/ 11 w 76"/>
                <a:gd name="T9" fmla="*/ 0 h 77"/>
                <a:gd name="T10" fmla="*/ 67 w 76"/>
                <a:gd name="T11" fmla="*/ 0 h 77"/>
                <a:gd name="T12" fmla="*/ 76 w 76"/>
                <a:gd name="T13" fmla="*/ 8 h 77"/>
                <a:gd name="T14" fmla="*/ 76 w 76"/>
                <a:gd name="T15" fmla="*/ 66 h 77"/>
                <a:gd name="T16" fmla="*/ 67 w 76"/>
                <a:gd name="T17" fmla="*/ 77 h 77"/>
                <a:gd name="T18" fmla="*/ 22 w 76"/>
                <a:gd name="T19" fmla="*/ 55 h 77"/>
                <a:gd name="T20" fmla="*/ 56 w 76"/>
                <a:gd name="T21" fmla="*/ 55 h 77"/>
                <a:gd name="T22" fmla="*/ 56 w 76"/>
                <a:gd name="T23" fmla="*/ 20 h 77"/>
                <a:gd name="T24" fmla="*/ 22 w 76"/>
                <a:gd name="T25" fmla="*/ 20 h 77"/>
                <a:gd name="T26" fmla="*/ 22 w 76"/>
                <a:gd name="T27" fmla="*/ 5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77">
                  <a:moveTo>
                    <a:pt x="67" y="77"/>
                  </a:moveTo>
                  <a:lnTo>
                    <a:pt x="11" y="77"/>
                  </a:lnTo>
                  <a:lnTo>
                    <a:pt x="0" y="66"/>
                  </a:lnTo>
                  <a:lnTo>
                    <a:pt x="0" y="8"/>
                  </a:lnTo>
                  <a:lnTo>
                    <a:pt x="11" y="0"/>
                  </a:lnTo>
                  <a:lnTo>
                    <a:pt x="67" y="0"/>
                  </a:lnTo>
                  <a:lnTo>
                    <a:pt x="76" y="8"/>
                  </a:lnTo>
                  <a:lnTo>
                    <a:pt x="76" y="66"/>
                  </a:lnTo>
                  <a:lnTo>
                    <a:pt x="67" y="77"/>
                  </a:lnTo>
                  <a:close/>
                  <a:moveTo>
                    <a:pt x="22" y="55"/>
                  </a:moveTo>
                  <a:lnTo>
                    <a:pt x="56" y="55"/>
                  </a:lnTo>
                  <a:lnTo>
                    <a:pt x="56" y="20"/>
                  </a:lnTo>
                  <a:lnTo>
                    <a:pt x="22" y="20"/>
                  </a:lnTo>
                  <a:lnTo>
                    <a:pt x="22" y="55"/>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250">
              <a:extLst>
                <a:ext uri="{FF2B5EF4-FFF2-40B4-BE49-F238E27FC236}">
                  <a16:creationId xmlns:a16="http://schemas.microsoft.com/office/drawing/2014/main" id="{D0DB71AA-0979-47AC-B3F4-E5C418381015}"/>
                </a:ext>
              </a:extLst>
            </p:cNvPr>
            <p:cNvSpPr>
              <a:spLocks noEditPoints="1"/>
            </p:cNvSpPr>
            <p:nvPr/>
          </p:nvSpPr>
          <p:spPr bwMode="gray">
            <a:xfrm>
              <a:off x="8863117" y="2791830"/>
              <a:ext cx="145118" cy="107560"/>
            </a:xfrm>
            <a:custGeom>
              <a:avLst/>
              <a:gdLst>
                <a:gd name="T0" fmla="*/ 91 w 102"/>
                <a:gd name="T1" fmla="*/ 76 h 76"/>
                <a:gd name="T2" fmla="*/ 11 w 102"/>
                <a:gd name="T3" fmla="*/ 76 h 76"/>
                <a:gd name="T4" fmla="*/ 0 w 102"/>
                <a:gd name="T5" fmla="*/ 64 h 76"/>
                <a:gd name="T6" fmla="*/ 0 w 102"/>
                <a:gd name="T7" fmla="*/ 11 h 76"/>
                <a:gd name="T8" fmla="*/ 11 w 102"/>
                <a:gd name="T9" fmla="*/ 0 h 76"/>
                <a:gd name="T10" fmla="*/ 91 w 102"/>
                <a:gd name="T11" fmla="*/ 0 h 76"/>
                <a:gd name="T12" fmla="*/ 102 w 102"/>
                <a:gd name="T13" fmla="*/ 11 h 76"/>
                <a:gd name="T14" fmla="*/ 102 w 102"/>
                <a:gd name="T15" fmla="*/ 64 h 76"/>
                <a:gd name="T16" fmla="*/ 91 w 102"/>
                <a:gd name="T17" fmla="*/ 76 h 76"/>
                <a:gd name="T18" fmla="*/ 22 w 102"/>
                <a:gd name="T19" fmla="*/ 56 h 76"/>
                <a:gd name="T20" fmla="*/ 82 w 102"/>
                <a:gd name="T21" fmla="*/ 56 h 76"/>
                <a:gd name="T22" fmla="*/ 82 w 102"/>
                <a:gd name="T23" fmla="*/ 20 h 76"/>
                <a:gd name="T24" fmla="*/ 22 w 102"/>
                <a:gd name="T25" fmla="*/ 20 h 76"/>
                <a:gd name="T26" fmla="*/ 22 w 102"/>
                <a:gd name="T27" fmla="*/ 5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76">
                  <a:moveTo>
                    <a:pt x="91" y="76"/>
                  </a:moveTo>
                  <a:lnTo>
                    <a:pt x="11" y="76"/>
                  </a:lnTo>
                  <a:lnTo>
                    <a:pt x="0" y="64"/>
                  </a:lnTo>
                  <a:lnTo>
                    <a:pt x="0" y="11"/>
                  </a:lnTo>
                  <a:lnTo>
                    <a:pt x="11" y="0"/>
                  </a:lnTo>
                  <a:lnTo>
                    <a:pt x="91" y="0"/>
                  </a:lnTo>
                  <a:lnTo>
                    <a:pt x="102" y="11"/>
                  </a:lnTo>
                  <a:lnTo>
                    <a:pt x="102" y="64"/>
                  </a:lnTo>
                  <a:lnTo>
                    <a:pt x="91" y="76"/>
                  </a:lnTo>
                  <a:close/>
                  <a:moveTo>
                    <a:pt x="22" y="56"/>
                  </a:moveTo>
                  <a:lnTo>
                    <a:pt x="82" y="56"/>
                  </a:lnTo>
                  <a:lnTo>
                    <a:pt x="82" y="20"/>
                  </a:lnTo>
                  <a:lnTo>
                    <a:pt x="22" y="20"/>
                  </a:lnTo>
                  <a:lnTo>
                    <a:pt x="22" y="56"/>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251">
              <a:extLst>
                <a:ext uri="{FF2B5EF4-FFF2-40B4-BE49-F238E27FC236}">
                  <a16:creationId xmlns:a16="http://schemas.microsoft.com/office/drawing/2014/main" id="{AE4D2BA8-835A-45C7-899C-5F3C59CD2AE3}"/>
                </a:ext>
              </a:extLst>
            </p:cNvPr>
            <p:cNvSpPr>
              <a:spLocks noEditPoints="1"/>
            </p:cNvSpPr>
            <p:nvPr/>
          </p:nvSpPr>
          <p:spPr bwMode="gray">
            <a:xfrm>
              <a:off x="9002544" y="2871085"/>
              <a:ext cx="110973" cy="108974"/>
            </a:xfrm>
            <a:custGeom>
              <a:avLst/>
              <a:gdLst>
                <a:gd name="T0" fmla="*/ 66 w 78"/>
                <a:gd name="T1" fmla="*/ 77 h 77"/>
                <a:gd name="T2" fmla="*/ 11 w 78"/>
                <a:gd name="T3" fmla="*/ 77 h 77"/>
                <a:gd name="T4" fmla="*/ 0 w 78"/>
                <a:gd name="T5" fmla="*/ 66 h 77"/>
                <a:gd name="T6" fmla="*/ 0 w 78"/>
                <a:gd name="T7" fmla="*/ 8 h 77"/>
                <a:gd name="T8" fmla="*/ 11 w 78"/>
                <a:gd name="T9" fmla="*/ 0 h 77"/>
                <a:gd name="T10" fmla="*/ 66 w 78"/>
                <a:gd name="T11" fmla="*/ 0 h 77"/>
                <a:gd name="T12" fmla="*/ 78 w 78"/>
                <a:gd name="T13" fmla="*/ 8 h 77"/>
                <a:gd name="T14" fmla="*/ 78 w 78"/>
                <a:gd name="T15" fmla="*/ 66 h 77"/>
                <a:gd name="T16" fmla="*/ 66 w 78"/>
                <a:gd name="T17" fmla="*/ 77 h 77"/>
                <a:gd name="T18" fmla="*/ 20 w 78"/>
                <a:gd name="T19" fmla="*/ 55 h 77"/>
                <a:gd name="T20" fmla="*/ 55 w 78"/>
                <a:gd name="T21" fmla="*/ 55 h 77"/>
                <a:gd name="T22" fmla="*/ 55 w 78"/>
                <a:gd name="T23" fmla="*/ 20 h 77"/>
                <a:gd name="T24" fmla="*/ 20 w 78"/>
                <a:gd name="T25" fmla="*/ 20 h 77"/>
                <a:gd name="T26" fmla="*/ 20 w 78"/>
                <a:gd name="T27" fmla="*/ 5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77">
                  <a:moveTo>
                    <a:pt x="66" y="77"/>
                  </a:moveTo>
                  <a:lnTo>
                    <a:pt x="11" y="77"/>
                  </a:lnTo>
                  <a:lnTo>
                    <a:pt x="0" y="66"/>
                  </a:lnTo>
                  <a:lnTo>
                    <a:pt x="0" y="8"/>
                  </a:lnTo>
                  <a:lnTo>
                    <a:pt x="11" y="0"/>
                  </a:lnTo>
                  <a:lnTo>
                    <a:pt x="66" y="0"/>
                  </a:lnTo>
                  <a:lnTo>
                    <a:pt x="78" y="8"/>
                  </a:lnTo>
                  <a:lnTo>
                    <a:pt x="78" y="66"/>
                  </a:lnTo>
                  <a:lnTo>
                    <a:pt x="66" y="77"/>
                  </a:lnTo>
                  <a:close/>
                  <a:moveTo>
                    <a:pt x="20" y="55"/>
                  </a:moveTo>
                  <a:lnTo>
                    <a:pt x="55" y="55"/>
                  </a:lnTo>
                  <a:lnTo>
                    <a:pt x="55" y="20"/>
                  </a:lnTo>
                  <a:lnTo>
                    <a:pt x="20" y="20"/>
                  </a:lnTo>
                  <a:lnTo>
                    <a:pt x="20" y="55"/>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252">
              <a:extLst>
                <a:ext uri="{FF2B5EF4-FFF2-40B4-BE49-F238E27FC236}">
                  <a16:creationId xmlns:a16="http://schemas.microsoft.com/office/drawing/2014/main" id="{33A7DE49-ECE1-4B9D-9CBD-0153E890D2DF}"/>
                </a:ext>
              </a:extLst>
            </p:cNvPr>
            <p:cNvSpPr>
              <a:spLocks noEditPoints="1"/>
            </p:cNvSpPr>
            <p:nvPr/>
          </p:nvSpPr>
          <p:spPr bwMode="gray">
            <a:xfrm>
              <a:off x="8762103" y="2948924"/>
              <a:ext cx="109550" cy="110390"/>
            </a:xfrm>
            <a:custGeom>
              <a:avLst/>
              <a:gdLst>
                <a:gd name="T0" fmla="*/ 66 w 77"/>
                <a:gd name="T1" fmla="*/ 78 h 78"/>
                <a:gd name="T2" fmla="*/ 11 w 77"/>
                <a:gd name="T3" fmla="*/ 78 h 78"/>
                <a:gd name="T4" fmla="*/ 0 w 77"/>
                <a:gd name="T5" fmla="*/ 67 h 78"/>
                <a:gd name="T6" fmla="*/ 0 w 77"/>
                <a:gd name="T7" fmla="*/ 11 h 78"/>
                <a:gd name="T8" fmla="*/ 11 w 77"/>
                <a:gd name="T9" fmla="*/ 0 h 78"/>
                <a:gd name="T10" fmla="*/ 66 w 77"/>
                <a:gd name="T11" fmla="*/ 0 h 78"/>
                <a:gd name="T12" fmla="*/ 77 w 77"/>
                <a:gd name="T13" fmla="*/ 11 h 78"/>
                <a:gd name="T14" fmla="*/ 77 w 77"/>
                <a:gd name="T15" fmla="*/ 67 h 78"/>
                <a:gd name="T16" fmla="*/ 66 w 77"/>
                <a:gd name="T17" fmla="*/ 78 h 78"/>
                <a:gd name="T18" fmla="*/ 22 w 77"/>
                <a:gd name="T19" fmla="*/ 58 h 78"/>
                <a:gd name="T20" fmla="*/ 55 w 77"/>
                <a:gd name="T21" fmla="*/ 58 h 78"/>
                <a:gd name="T22" fmla="*/ 55 w 77"/>
                <a:gd name="T23" fmla="*/ 22 h 78"/>
                <a:gd name="T24" fmla="*/ 22 w 77"/>
                <a:gd name="T25" fmla="*/ 22 h 78"/>
                <a:gd name="T26" fmla="*/ 22 w 77"/>
                <a:gd name="T27"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78">
                  <a:moveTo>
                    <a:pt x="66" y="78"/>
                  </a:moveTo>
                  <a:lnTo>
                    <a:pt x="11" y="78"/>
                  </a:lnTo>
                  <a:lnTo>
                    <a:pt x="0" y="67"/>
                  </a:lnTo>
                  <a:lnTo>
                    <a:pt x="0" y="11"/>
                  </a:lnTo>
                  <a:lnTo>
                    <a:pt x="11" y="0"/>
                  </a:lnTo>
                  <a:lnTo>
                    <a:pt x="66" y="0"/>
                  </a:lnTo>
                  <a:lnTo>
                    <a:pt x="77" y="11"/>
                  </a:lnTo>
                  <a:lnTo>
                    <a:pt x="77" y="67"/>
                  </a:lnTo>
                  <a:lnTo>
                    <a:pt x="66" y="78"/>
                  </a:lnTo>
                  <a:close/>
                  <a:moveTo>
                    <a:pt x="22" y="58"/>
                  </a:moveTo>
                  <a:lnTo>
                    <a:pt x="55" y="58"/>
                  </a:lnTo>
                  <a:lnTo>
                    <a:pt x="55" y="22"/>
                  </a:lnTo>
                  <a:lnTo>
                    <a:pt x="22" y="22"/>
                  </a:lnTo>
                  <a:lnTo>
                    <a:pt x="22" y="58"/>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253">
              <a:extLst>
                <a:ext uri="{FF2B5EF4-FFF2-40B4-BE49-F238E27FC236}">
                  <a16:creationId xmlns:a16="http://schemas.microsoft.com/office/drawing/2014/main" id="{44055F15-89C4-4B82-B609-E98405E2BDDD}"/>
                </a:ext>
              </a:extLst>
            </p:cNvPr>
            <p:cNvSpPr>
              <a:spLocks noEditPoints="1"/>
            </p:cNvSpPr>
            <p:nvPr/>
          </p:nvSpPr>
          <p:spPr bwMode="gray">
            <a:xfrm>
              <a:off x="8840353" y="2948924"/>
              <a:ext cx="113818" cy="110390"/>
            </a:xfrm>
            <a:custGeom>
              <a:avLst/>
              <a:gdLst>
                <a:gd name="T0" fmla="*/ 69 w 80"/>
                <a:gd name="T1" fmla="*/ 78 h 78"/>
                <a:gd name="T2" fmla="*/ 11 w 80"/>
                <a:gd name="T3" fmla="*/ 78 h 78"/>
                <a:gd name="T4" fmla="*/ 0 w 80"/>
                <a:gd name="T5" fmla="*/ 67 h 78"/>
                <a:gd name="T6" fmla="*/ 0 w 80"/>
                <a:gd name="T7" fmla="*/ 11 h 78"/>
                <a:gd name="T8" fmla="*/ 11 w 80"/>
                <a:gd name="T9" fmla="*/ 0 h 78"/>
                <a:gd name="T10" fmla="*/ 69 w 80"/>
                <a:gd name="T11" fmla="*/ 0 h 78"/>
                <a:gd name="T12" fmla="*/ 80 w 80"/>
                <a:gd name="T13" fmla="*/ 11 h 78"/>
                <a:gd name="T14" fmla="*/ 80 w 80"/>
                <a:gd name="T15" fmla="*/ 67 h 78"/>
                <a:gd name="T16" fmla="*/ 69 w 80"/>
                <a:gd name="T17" fmla="*/ 78 h 78"/>
                <a:gd name="T18" fmla="*/ 22 w 80"/>
                <a:gd name="T19" fmla="*/ 58 h 78"/>
                <a:gd name="T20" fmla="*/ 58 w 80"/>
                <a:gd name="T21" fmla="*/ 58 h 78"/>
                <a:gd name="T22" fmla="*/ 58 w 80"/>
                <a:gd name="T23" fmla="*/ 22 h 78"/>
                <a:gd name="T24" fmla="*/ 22 w 80"/>
                <a:gd name="T25" fmla="*/ 22 h 78"/>
                <a:gd name="T26" fmla="*/ 22 w 80"/>
                <a:gd name="T27"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78">
                  <a:moveTo>
                    <a:pt x="69" y="78"/>
                  </a:moveTo>
                  <a:lnTo>
                    <a:pt x="11" y="78"/>
                  </a:lnTo>
                  <a:lnTo>
                    <a:pt x="0" y="67"/>
                  </a:lnTo>
                  <a:lnTo>
                    <a:pt x="0" y="11"/>
                  </a:lnTo>
                  <a:lnTo>
                    <a:pt x="11" y="0"/>
                  </a:lnTo>
                  <a:lnTo>
                    <a:pt x="69" y="0"/>
                  </a:lnTo>
                  <a:lnTo>
                    <a:pt x="80" y="11"/>
                  </a:lnTo>
                  <a:lnTo>
                    <a:pt x="80" y="67"/>
                  </a:lnTo>
                  <a:lnTo>
                    <a:pt x="69" y="78"/>
                  </a:lnTo>
                  <a:close/>
                  <a:moveTo>
                    <a:pt x="22" y="58"/>
                  </a:moveTo>
                  <a:lnTo>
                    <a:pt x="58" y="58"/>
                  </a:lnTo>
                  <a:lnTo>
                    <a:pt x="58" y="22"/>
                  </a:lnTo>
                  <a:lnTo>
                    <a:pt x="22" y="22"/>
                  </a:lnTo>
                  <a:lnTo>
                    <a:pt x="22" y="58"/>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254">
              <a:extLst>
                <a:ext uri="{FF2B5EF4-FFF2-40B4-BE49-F238E27FC236}">
                  <a16:creationId xmlns:a16="http://schemas.microsoft.com/office/drawing/2014/main" id="{3FE7EAC4-4250-420F-BC49-9A692E18DC18}"/>
                </a:ext>
              </a:extLst>
            </p:cNvPr>
            <p:cNvSpPr>
              <a:spLocks noEditPoints="1"/>
            </p:cNvSpPr>
            <p:nvPr/>
          </p:nvSpPr>
          <p:spPr bwMode="gray">
            <a:xfrm>
              <a:off x="8922871" y="2948924"/>
              <a:ext cx="108127" cy="110390"/>
            </a:xfrm>
            <a:custGeom>
              <a:avLst/>
              <a:gdLst>
                <a:gd name="T0" fmla="*/ 67 w 76"/>
                <a:gd name="T1" fmla="*/ 78 h 78"/>
                <a:gd name="T2" fmla="*/ 11 w 76"/>
                <a:gd name="T3" fmla="*/ 78 h 78"/>
                <a:gd name="T4" fmla="*/ 0 w 76"/>
                <a:gd name="T5" fmla="*/ 67 h 78"/>
                <a:gd name="T6" fmla="*/ 0 w 76"/>
                <a:gd name="T7" fmla="*/ 11 h 78"/>
                <a:gd name="T8" fmla="*/ 11 w 76"/>
                <a:gd name="T9" fmla="*/ 0 h 78"/>
                <a:gd name="T10" fmla="*/ 67 w 76"/>
                <a:gd name="T11" fmla="*/ 0 h 78"/>
                <a:gd name="T12" fmla="*/ 76 w 76"/>
                <a:gd name="T13" fmla="*/ 11 h 78"/>
                <a:gd name="T14" fmla="*/ 76 w 76"/>
                <a:gd name="T15" fmla="*/ 67 h 78"/>
                <a:gd name="T16" fmla="*/ 67 w 76"/>
                <a:gd name="T17" fmla="*/ 78 h 78"/>
                <a:gd name="T18" fmla="*/ 22 w 76"/>
                <a:gd name="T19" fmla="*/ 58 h 78"/>
                <a:gd name="T20" fmla="*/ 56 w 76"/>
                <a:gd name="T21" fmla="*/ 58 h 78"/>
                <a:gd name="T22" fmla="*/ 56 w 76"/>
                <a:gd name="T23" fmla="*/ 22 h 78"/>
                <a:gd name="T24" fmla="*/ 22 w 76"/>
                <a:gd name="T25" fmla="*/ 22 h 78"/>
                <a:gd name="T26" fmla="*/ 22 w 76"/>
                <a:gd name="T27"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78">
                  <a:moveTo>
                    <a:pt x="67" y="78"/>
                  </a:moveTo>
                  <a:lnTo>
                    <a:pt x="11" y="78"/>
                  </a:lnTo>
                  <a:lnTo>
                    <a:pt x="0" y="67"/>
                  </a:lnTo>
                  <a:lnTo>
                    <a:pt x="0" y="11"/>
                  </a:lnTo>
                  <a:lnTo>
                    <a:pt x="11" y="0"/>
                  </a:lnTo>
                  <a:lnTo>
                    <a:pt x="67" y="0"/>
                  </a:lnTo>
                  <a:lnTo>
                    <a:pt x="76" y="11"/>
                  </a:lnTo>
                  <a:lnTo>
                    <a:pt x="76" y="67"/>
                  </a:lnTo>
                  <a:lnTo>
                    <a:pt x="67" y="78"/>
                  </a:lnTo>
                  <a:close/>
                  <a:moveTo>
                    <a:pt x="22" y="58"/>
                  </a:moveTo>
                  <a:lnTo>
                    <a:pt x="56" y="58"/>
                  </a:lnTo>
                  <a:lnTo>
                    <a:pt x="56" y="22"/>
                  </a:lnTo>
                  <a:lnTo>
                    <a:pt x="22" y="22"/>
                  </a:lnTo>
                  <a:lnTo>
                    <a:pt x="22" y="58"/>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255">
              <a:extLst>
                <a:ext uri="{FF2B5EF4-FFF2-40B4-BE49-F238E27FC236}">
                  <a16:creationId xmlns:a16="http://schemas.microsoft.com/office/drawing/2014/main" id="{3DA27680-6815-4C62-83F0-8B1B14A49874}"/>
                </a:ext>
              </a:extLst>
            </p:cNvPr>
            <p:cNvSpPr>
              <a:spLocks noEditPoints="1"/>
            </p:cNvSpPr>
            <p:nvPr/>
          </p:nvSpPr>
          <p:spPr bwMode="gray">
            <a:xfrm>
              <a:off x="9002544" y="2948924"/>
              <a:ext cx="110973" cy="110390"/>
            </a:xfrm>
            <a:custGeom>
              <a:avLst/>
              <a:gdLst>
                <a:gd name="T0" fmla="*/ 66 w 78"/>
                <a:gd name="T1" fmla="*/ 78 h 78"/>
                <a:gd name="T2" fmla="*/ 11 w 78"/>
                <a:gd name="T3" fmla="*/ 78 h 78"/>
                <a:gd name="T4" fmla="*/ 0 w 78"/>
                <a:gd name="T5" fmla="*/ 67 h 78"/>
                <a:gd name="T6" fmla="*/ 0 w 78"/>
                <a:gd name="T7" fmla="*/ 11 h 78"/>
                <a:gd name="T8" fmla="*/ 11 w 78"/>
                <a:gd name="T9" fmla="*/ 0 h 78"/>
                <a:gd name="T10" fmla="*/ 66 w 78"/>
                <a:gd name="T11" fmla="*/ 0 h 78"/>
                <a:gd name="T12" fmla="*/ 78 w 78"/>
                <a:gd name="T13" fmla="*/ 11 h 78"/>
                <a:gd name="T14" fmla="*/ 78 w 78"/>
                <a:gd name="T15" fmla="*/ 67 h 78"/>
                <a:gd name="T16" fmla="*/ 66 w 78"/>
                <a:gd name="T17" fmla="*/ 78 h 78"/>
                <a:gd name="T18" fmla="*/ 20 w 78"/>
                <a:gd name="T19" fmla="*/ 58 h 78"/>
                <a:gd name="T20" fmla="*/ 55 w 78"/>
                <a:gd name="T21" fmla="*/ 58 h 78"/>
                <a:gd name="T22" fmla="*/ 55 w 78"/>
                <a:gd name="T23" fmla="*/ 22 h 78"/>
                <a:gd name="T24" fmla="*/ 20 w 78"/>
                <a:gd name="T25" fmla="*/ 22 h 78"/>
                <a:gd name="T26" fmla="*/ 20 w 78"/>
                <a:gd name="T27"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78">
                  <a:moveTo>
                    <a:pt x="66" y="78"/>
                  </a:moveTo>
                  <a:lnTo>
                    <a:pt x="11" y="78"/>
                  </a:lnTo>
                  <a:lnTo>
                    <a:pt x="0" y="67"/>
                  </a:lnTo>
                  <a:lnTo>
                    <a:pt x="0" y="11"/>
                  </a:lnTo>
                  <a:lnTo>
                    <a:pt x="11" y="0"/>
                  </a:lnTo>
                  <a:lnTo>
                    <a:pt x="66" y="0"/>
                  </a:lnTo>
                  <a:lnTo>
                    <a:pt x="78" y="11"/>
                  </a:lnTo>
                  <a:lnTo>
                    <a:pt x="78" y="67"/>
                  </a:lnTo>
                  <a:lnTo>
                    <a:pt x="66" y="78"/>
                  </a:lnTo>
                  <a:close/>
                  <a:moveTo>
                    <a:pt x="20" y="58"/>
                  </a:moveTo>
                  <a:lnTo>
                    <a:pt x="55" y="58"/>
                  </a:lnTo>
                  <a:lnTo>
                    <a:pt x="55" y="22"/>
                  </a:lnTo>
                  <a:lnTo>
                    <a:pt x="20" y="22"/>
                  </a:lnTo>
                  <a:lnTo>
                    <a:pt x="20" y="58"/>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256">
              <a:extLst>
                <a:ext uri="{FF2B5EF4-FFF2-40B4-BE49-F238E27FC236}">
                  <a16:creationId xmlns:a16="http://schemas.microsoft.com/office/drawing/2014/main" id="{EF863381-454F-4066-A93C-BE7FB3A8B577}"/>
                </a:ext>
              </a:extLst>
            </p:cNvPr>
            <p:cNvSpPr>
              <a:spLocks/>
            </p:cNvSpPr>
            <p:nvPr/>
          </p:nvSpPr>
          <p:spPr bwMode="gray">
            <a:xfrm>
              <a:off x="8754990" y="2987136"/>
              <a:ext cx="364217" cy="236348"/>
            </a:xfrm>
            <a:custGeom>
              <a:avLst/>
              <a:gdLst>
                <a:gd name="T0" fmla="*/ 47 w 256"/>
                <a:gd name="T1" fmla="*/ 167 h 167"/>
                <a:gd name="T2" fmla="*/ 0 w 256"/>
                <a:gd name="T3" fmla="*/ 47 h 167"/>
                <a:gd name="T4" fmla="*/ 129 w 256"/>
                <a:gd name="T5" fmla="*/ 0 h 167"/>
                <a:gd name="T6" fmla="*/ 129 w 256"/>
                <a:gd name="T7" fmla="*/ 0 h 167"/>
                <a:gd name="T8" fmla="*/ 256 w 256"/>
                <a:gd name="T9" fmla="*/ 47 h 167"/>
                <a:gd name="T10" fmla="*/ 209 w 256"/>
                <a:gd name="T11" fmla="*/ 167 h 167"/>
                <a:gd name="T12" fmla="*/ 47 w 256"/>
                <a:gd name="T13" fmla="*/ 167 h 167"/>
                <a:gd name="T14" fmla="*/ 47 w 256"/>
                <a:gd name="T15" fmla="*/ 167 h 167"/>
                <a:gd name="T16" fmla="*/ 47 w 256"/>
                <a:gd name="T17"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 h="167">
                  <a:moveTo>
                    <a:pt x="47" y="167"/>
                  </a:moveTo>
                  <a:lnTo>
                    <a:pt x="0" y="47"/>
                  </a:lnTo>
                  <a:lnTo>
                    <a:pt x="129" y="0"/>
                  </a:lnTo>
                  <a:lnTo>
                    <a:pt x="129" y="0"/>
                  </a:lnTo>
                  <a:lnTo>
                    <a:pt x="256" y="47"/>
                  </a:lnTo>
                  <a:lnTo>
                    <a:pt x="209" y="167"/>
                  </a:lnTo>
                  <a:lnTo>
                    <a:pt x="47" y="167"/>
                  </a:lnTo>
                  <a:lnTo>
                    <a:pt x="47" y="167"/>
                  </a:lnTo>
                  <a:lnTo>
                    <a:pt x="47" y="1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257">
              <a:extLst>
                <a:ext uri="{FF2B5EF4-FFF2-40B4-BE49-F238E27FC236}">
                  <a16:creationId xmlns:a16="http://schemas.microsoft.com/office/drawing/2014/main" id="{24B45EC3-28CF-429F-91B2-05D45EB477E6}"/>
                </a:ext>
              </a:extLst>
            </p:cNvPr>
            <p:cNvSpPr>
              <a:spLocks noEditPoints="1"/>
            </p:cNvSpPr>
            <p:nvPr/>
          </p:nvSpPr>
          <p:spPr bwMode="gray">
            <a:xfrm>
              <a:off x="8739339" y="2974398"/>
              <a:ext cx="395517" cy="264653"/>
            </a:xfrm>
            <a:custGeom>
              <a:avLst/>
              <a:gdLst>
                <a:gd name="T0" fmla="*/ 220 w 278"/>
                <a:gd name="T1" fmla="*/ 187 h 187"/>
                <a:gd name="T2" fmla="*/ 58 w 278"/>
                <a:gd name="T3" fmla="*/ 187 h 187"/>
                <a:gd name="T4" fmla="*/ 49 w 278"/>
                <a:gd name="T5" fmla="*/ 180 h 187"/>
                <a:gd name="T6" fmla="*/ 0 w 278"/>
                <a:gd name="T7" fmla="*/ 60 h 187"/>
                <a:gd name="T8" fmla="*/ 7 w 278"/>
                <a:gd name="T9" fmla="*/ 47 h 187"/>
                <a:gd name="T10" fmla="*/ 136 w 278"/>
                <a:gd name="T11" fmla="*/ 0 h 187"/>
                <a:gd name="T12" fmla="*/ 142 w 278"/>
                <a:gd name="T13" fmla="*/ 0 h 187"/>
                <a:gd name="T14" fmla="*/ 271 w 278"/>
                <a:gd name="T15" fmla="*/ 47 h 187"/>
                <a:gd name="T16" fmla="*/ 278 w 278"/>
                <a:gd name="T17" fmla="*/ 60 h 187"/>
                <a:gd name="T18" fmla="*/ 229 w 278"/>
                <a:gd name="T19" fmla="*/ 180 h 187"/>
                <a:gd name="T20" fmla="*/ 220 w 278"/>
                <a:gd name="T21" fmla="*/ 187 h 187"/>
                <a:gd name="T22" fmla="*/ 67 w 278"/>
                <a:gd name="T23" fmla="*/ 167 h 187"/>
                <a:gd name="T24" fmla="*/ 211 w 278"/>
                <a:gd name="T25" fmla="*/ 167 h 187"/>
                <a:gd name="T26" fmla="*/ 254 w 278"/>
                <a:gd name="T27" fmla="*/ 62 h 187"/>
                <a:gd name="T28" fmla="*/ 140 w 278"/>
                <a:gd name="T29" fmla="*/ 20 h 187"/>
                <a:gd name="T30" fmla="*/ 25 w 278"/>
                <a:gd name="T31" fmla="*/ 62 h 187"/>
                <a:gd name="T32" fmla="*/ 67 w 278"/>
                <a:gd name="T33" fmla="*/ 16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8" h="187">
                  <a:moveTo>
                    <a:pt x="220" y="187"/>
                  </a:moveTo>
                  <a:lnTo>
                    <a:pt x="58" y="187"/>
                  </a:lnTo>
                  <a:lnTo>
                    <a:pt x="49" y="180"/>
                  </a:lnTo>
                  <a:lnTo>
                    <a:pt x="0" y="60"/>
                  </a:lnTo>
                  <a:lnTo>
                    <a:pt x="7" y="47"/>
                  </a:lnTo>
                  <a:lnTo>
                    <a:pt x="136" y="0"/>
                  </a:lnTo>
                  <a:lnTo>
                    <a:pt x="142" y="0"/>
                  </a:lnTo>
                  <a:lnTo>
                    <a:pt x="271" y="47"/>
                  </a:lnTo>
                  <a:lnTo>
                    <a:pt x="278" y="60"/>
                  </a:lnTo>
                  <a:lnTo>
                    <a:pt x="229" y="180"/>
                  </a:lnTo>
                  <a:lnTo>
                    <a:pt x="220" y="187"/>
                  </a:lnTo>
                  <a:close/>
                  <a:moveTo>
                    <a:pt x="67" y="167"/>
                  </a:moveTo>
                  <a:lnTo>
                    <a:pt x="211" y="167"/>
                  </a:lnTo>
                  <a:lnTo>
                    <a:pt x="254" y="62"/>
                  </a:lnTo>
                  <a:lnTo>
                    <a:pt x="140" y="20"/>
                  </a:lnTo>
                  <a:lnTo>
                    <a:pt x="25" y="62"/>
                  </a:lnTo>
                  <a:lnTo>
                    <a:pt x="67" y="167"/>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Rectangle 258">
              <a:extLst>
                <a:ext uri="{FF2B5EF4-FFF2-40B4-BE49-F238E27FC236}">
                  <a16:creationId xmlns:a16="http://schemas.microsoft.com/office/drawing/2014/main" id="{19E45137-84E4-4E7B-BE4B-E8A4438BC9B3}"/>
                </a:ext>
              </a:extLst>
            </p:cNvPr>
            <p:cNvSpPr>
              <a:spLocks noChangeArrowheads="1"/>
            </p:cNvSpPr>
            <p:nvPr/>
          </p:nvSpPr>
          <p:spPr bwMode="gray">
            <a:xfrm>
              <a:off x="8945635" y="2732390"/>
              <a:ext cx="31300" cy="77839"/>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Rectangle 259">
              <a:extLst>
                <a:ext uri="{FF2B5EF4-FFF2-40B4-BE49-F238E27FC236}">
                  <a16:creationId xmlns:a16="http://schemas.microsoft.com/office/drawing/2014/main" id="{A58C92C6-51EB-4E25-B321-2E1DF4AE52CD}"/>
                </a:ext>
              </a:extLst>
            </p:cNvPr>
            <p:cNvSpPr>
              <a:spLocks noChangeArrowheads="1"/>
            </p:cNvSpPr>
            <p:nvPr/>
          </p:nvSpPr>
          <p:spPr bwMode="gray">
            <a:xfrm>
              <a:off x="8897262" y="2732390"/>
              <a:ext cx="32723" cy="77839"/>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Rectangle 260">
              <a:extLst>
                <a:ext uri="{FF2B5EF4-FFF2-40B4-BE49-F238E27FC236}">
                  <a16:creationId xmlns:a16="http://schemas.microsoft.com/office/drawing/2014/main" id="{3BEC5F6B-0EF3-4F8E-B4A5-0560AB5B671F}"/>
                </a:ext>
              </a:extLst>
            </p:cNvPr>
            <p:cNvSpPr>
              <a:spLocks noChangeArrowheads="1"/>
            </p:cNvSpPr>
            <p:nvPr/>
          </p:nvSpPr>
          <p:spPr bwMode="gray">
            <a:xfrm>
              <a:off x="8922871" y="3040916"/>
              <a:ext cx="31300" cy="198136"/>
            </a:xfrm>
            <a:prstGeom prst="rect">
              <a:avLst/>
            </a:prstGeom>
            <a:solidFill>
              <a:srgbClr val="02020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261">
              <a:extLst>
                <a:ext uri="{FF2B5EF4-FFF2-40B4-BE49-F238E27FC236}">
                  <a16:creationId xmlns:a16="http://schemas.microsoft.com/office/drawing/2014/main" id="{7CCEDEC0-2ACA-4835-B0B6-43AAB19AF4E0}"/>
                </a:ext>
              </a:extLst>
            </p:cNvPr>
            <p:cNvSpPr>
              <a:spLocks/>
            </p:cNvSpPr>
            <p:nvPr/>
          </p:nvSpPr>
          <p:spPr bwMode="gray">
            <a:xfrm>
              <a:off x="8757835" y="3031009"/>
              <a:ext cx="358527" cy="94822"/>
            </a:xfrm>
            <a:custGeom>
              <a:avLst/>
              <a:gdLst>
                <a:gd name="T0" fmla="*/ 245 w 252"/>
                <a:gd name="T1" fmla="*/ 67 h 67"/>
                <a:gd name="T2" fmla="*/ 127 w 252"/>
                <a:gd name="T3" fmla="*/ 20 h 67"/>
                <a:gd name="T4" fmla="*/ 7 w 252"/>
                <a:gd name="T5" fmla="*/ 67 h 67"/>
                <a:gd name="T6" fmla="*/ 0 w 252"/>
                <a:gd name="T7" fmla="*/ 47 h 67"/>
                <a:gd name="T8" fmla="*/ 123 w 252"/>
                <a:gd name="T9" fmla="*/ 0 h 67"/>
                <a:gd name="T10" fmla="*/ 129 w 252"/>
                <a:gd name="T11" fmla="*/ 0 h 67"/>
                <a:gd name="T12" fmla="*/ 252 w 252"/>
                <a:gd name="T13" fmla="*/ 47 h 67"/>
                <a:gd name="T14" fmla="*/ 245 w 252"/>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67">
                  <a:moveTo>
                    <a:pt x="245" y="67"/>
                  </a:moveTo>
                  <a:lnTo>
                    <a:pt x="127" y="20"/>
                  </a:lnTo>
                  <a:lnTo>
                    <a:pt x="7" y="67"/>
                  </a:lnTo>
                  <a:lnTo>
                    <a:pt x="0" y="47"/>
                  </a:lnTo>
                  <a:lnTo>
                    <a:pt x="123" y="0"/>
                  </a:lnTo>
                  <a:lnTo>
                    <a:pt x="129" y="0"/>
                  </a:lnTo>
                  <a:lnTo>
                    <a:pt x="252" y="47"/>
                  </a:lnTo>
                  <a:lnTo>
                    <a:pt x="245" y="67"/>
                  </a:lnTo>
                  <a:close/>
                </a:path>
              </a:pathLst>
            </a:custGeom>
            <a:solidFill>
              <a:srgbClr val="0202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10383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38"/>
                                        </p:tgtEl>
                                      </p:cBhvr>
                                    </p:animEffect>
                                    <p:animScale>
                                      <p:cBhvr>
                                        <p:cTn id="10" dur="250" autoRev="1" fill="hold"/>
                                        <p:tgtEl>
                                          <p:spTgt spid="38"/>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22"/>
                                        </p:tgtEl>
                                      </p:cBhvr>
                                    </p:animEffect>
                                    <p:animScale>
                                      <p:cBhvr>
                                        <p:cTn id="13"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329AE-F016-48F0-8624-A151C96A9D70}"/>
              </a:ext>
            </a:extLst>
          </p:cNvPr>
          <p:cNvSpPr>
            <a:spLocks noGrp="1"/>
          </p:cNvSpPr>
          <p:nvPr>
            <p:ph type="title"/>
          </p:nvPr>
        </p:nvSpPr>
        <p:spPr>
          <a:xfrm>
            <a:off x="333221" y="682313"/>
            <a:ext cx="11518500" cy="396000"/>
          </a:xfrm>
        </p:spPr>
        <p:txBody>
          <a:bodyPr anchor="t">
            <a:normAutofit/>
          </a:bodyPr>
          <a:lstStyle/>
          <a:p>
            <a:r>
              <a:rPr lang="en-GB" dirty="0"/>
              <a:t>Introduction</a:t>
            </a:r>
          </a:p>
        </p:txBody>
      </p:sp>
      <p:sp>
        <p:nvSpPr>
          <p:cNvPr id="14" name="Footer Placeholder 2">
            <a:extLst>
              <a:ext uri="{FF2B5EF4-FFF2-40B4-BE49-F238E27FC236}">
                <a16:creationId xmlns:a16="http://schemas.microsoft.com/office/drawing/2014/main" id="{095C83D1-F5FF-A1C2-303A-5E7808C87E58}"/>
              </a:ext>
            </a:extLst>
          </p:cNvPr>
          <p:cNvSpPr>
            <a:spLocks noGrp="1"/>
          </p:cNvSpPr>
          <p:nvPr>
            <p:ph type="ftr" sz="quarter" idx="10"/>
          </p:nvPr>
        </p:nvSpPr>
        <p:spPr>
          <a:xfrm>
            <a:off x="2499457" y="6298397"/>
            <a:ext cx="8489145" cy="500072"/>
          </a:xfrm>
        </p:spPr>
        <p:txBody>
          <a:bodyPr/>
          <a:lstStyle/>
          <a:p>
            <a:pPr lvl="8"/>
            <a:endParaRPr lang="en-US"/>
          </a:p>
        </p:txBody>
      </p:sp>
      <p:sp>
        <p:nvSpPr>
          <p:cNvPr id="4" name="Date Placeholder 3">
            <a:extLst>
              <a:ext uri="{FF2B5EF4-FFF2-40B4-BE49-F238E27FC236}">
                <a16:creationId xmlns:a16="http://schemas.microsoft.com/office/drawing/2014/main" id="{890ABE3B-C005-4010-A5AE-CB3C36D2522C}"/>
              </a:ext>
            </a:extLst>
          </p:cNvPr>
          <p:cNvSpPr>
            <a:spLocks noGrp="1"/>
          </p:cNvSpPr>
          <p:nvPr>
            <p:ph type="dt" sz="half" idx="11"/>
          </p:nvPr>
        </p:nvSpPr>
        <p:spPr>
          <a:xfrm>
            <a:off x="332324" y="6489341"/>
            <a:ext cx="1162800" cy="118192"/>
          </a:xfrm>
        </p:spPr>
        <p:txBody>
          <a:bodyPr anchor="ctr">
            <a:normAutofit/>
          </a:bodyPr>
          <a:lstStyle/>
          <a:p>
            <a:pPr>
              <a:lnSpc>
                <a:spcPct val="90000"/>
              </a:lnSpc>
              <a:spcAft>
                <a:spcPts val="600"/>
              </a:spcAft>
            </a:pPr>
            <a:fld id="{8F8FF341-9601-47A6-A4C1-F2885A66BAA5}" type="datetime4">
              <a:rPr lang="en-US" sz="800" smtClean="0"/>
              <a:pPr>
                <a:lnSpc>
                  <a:spcPct val="90000"/>
                </a:lnSpc>
                <a:spcAft>
                  <a:spcPts val="600"/>
                </a:spcAft>
              </a:pPr>
              <a:t>November 2, 2022</a:t>
            </a:fld>
            <a:endParaRPr lang="en-US" sz="800"/>
          </a:p>
        </p:txBody>
      </p:sp>
      <p:sp>
        <p:nvSpPr>
          <p:cNvPr id="5" name="Slide Number Placeholder 4">
            <a:extLst>
              <a:ext uri="{FF2B5EF4-FFF2-40B4-BE49-F238E27FC236}">
                <a16:creationId xmlns:a16="http://schemas.microsoft.com/office/drawing/2014/main" id="{6BA40DDA-A5B1-447F-91EF-79A2D6DB86DB}"/>
              </a:ext>
            </a:extLst>
          </p:cNvPr>
          <p:cNvSpPr>
            <a:spLocks noGrp="1"/>
          </p:cNvSpPr>
          <p:nvPr>
            <p:ph type="sldNum" sz="quarter" idx="12"/>
          </p:nvPr>
        </p:nvSpPr>
        <p:spPr>
          <a:xfrm>
            <a:off x="1797880" y="6488733"/>
            <a:ext cx="676800" cy="118800"/>
          </a:xfrm>
        </p:spPr>
        <p:txBody>
          <a:bodyPr anchor="ctr">
            <a:normAutofit/>
          </a:bodyPr>
          <a:lstStyle/>
          <a:p>
            <a:pPr>
              <a:lnSpc>
                <a:spcPct val="90000"/>
              </a:lnSpc>
              <a:spcAft>
                <a:spcPts val="600"/>
              </a:spcAft>
            </a:pPr>
            <a:r>
              <a:rPr lang="en-US" sz="800"/>
              <a:t>Slide </a:t>
            </a:r>
            <a:fld id="{619F89D8-7AE3-494A-97F3-03D680869632}" type="slidenum">
              <a:rPr lang="en-US" sz="800" smtClean="0"/>
              <a:pPr>
                <a:lnSpc>
                  <a:spcPct val="90000"/>
                </a:lnSpc>
                <a:spcAft>
                  <a:spcPts val="600"/>
                </a:spcAft>
              </a:pPr>
              <a:t>2</a:t>
            </a:fld>
            <a:endParaRPr lang="en-US" sz="800"/>
          </a:p>
        </p:txBody>
      </p:sp>
      <p:sp>
        <p:nvSpPr>
          <p:cNvPr id="6" name="Content Placeholder 5">
            <a:extLst>
              <a:ext uri="{FF2B5EF4-FFF2-40B4-BE49-F238E27FC236}">
                <a16:creationId xmlns:a16="http://schemas.microsoft.com/office/drawing/2014/main" id="{E029F299-2A1B-4207-9A41-CD8B9D5F6BFC}"/>
              </a:ext>
            </a:extLst>
          </p:cNvPr>
          <p:cNvSpPr>
            <a:spLocks noGrp="1"/>
          </p:cNvSpPr>
          <p:nvPr>
            <p:ph type="body" sz="quarter" idx="16"/>
          </p:nvPr>
        </p:nvSpPr>
        <p:spPr>
          <a:xfrm>
            <a:off x="332539" y="1931195"/>
            <a:ext cx="2063932" cy="252000"/>
          </a:xfrm>
        </p:spPr>
        <p:txBody>
          <a:bodyPr anchor="t">
            <a:normAutofit/>
          </a:bodyPr>
          <a:lstStyle/>
          <a:p>
            <a:pPr>
              <a:lnSpc>
                <a:spcPct val="90000"/>
              </a:lnSpc>
              <a:spcAft>
                <a:spcPts val="600"/>
              </a:spcAft>
            </a:pPr>
            <a:endParaRPr lang="en-GB" sz="1200"/>
          </a:p>
          <a:p>
            <a:pPr>
              <a:lnSpc>
                <a:spcPct val="90000"/>
              </a:lnSpc>
              <a:spcAft>
                <a:spcPts val="600"/>
              </a:spcAft>
            </a:pPr>
            <a:endParaRPr lang="en-GB" sz="1200"/>
          </a:p>
        </p:txBody>
      </p:sp>
      <p:pic>
        <p:nvPicPr>
          <p:cNvPr id="9" name="Picture 8">
            <a:extLst>
              <a:ext uri="{FF2B5EF4-FFF2-40B4-BE49-F238E27FC236}">
                <a16:creationId xmlns:a16="http://schemas.microsoft.com/office/drawing/2014/main" id="{DC579A08-E9AA-4ED0-9492-D4E5AEAB0FE8}"/>
              </a:ext>
            </a:extLst>
          </p:cNvPr>
          <p:cNvPicPr>
            <a:picLocks noChangeAspect="1"/>
          </p:cNvPicPr>
          <p:nvPr/>
        </p:nvPicPr>
        <p:blipFill>
          <a:blip r:embed="rId3"/>
          <a:stretch>
            <a:fillRect/>
          </a:stretch>
        </p:blipFill>
        <p:spPr>
          <a:xfrm>
            <a:off x="3021451" y="1405607"/>
            <a:ext cx="8132717" cy="4446050"/>
          </a:xfrm>
          <a:prstGeom prst="rect">
            <a:avLst/>
          </a:prstGeom>
          <a:noFill/>
        </p:spPr>
      </p:pic>
      <p:sp>
        <p:nvSpPr>
          <p:cNvPr id="7" name="Content Placeholder 6">
            <a:extLst>
              <a:ext uri="{FF2B5EF4-FFF2-40B4-BE49-F238E27FC236}">
                <a16:creationId xmlns:a16="http://schemas.microsoft.com/office/drawing/2014/main" id="{B28830A0-7B28-4D76-93B5-FDA36242A7DE}"/>
              </a:ext>
            </a:extLst>
          </p:cNvPr>
          <p:cNvSpPr>
            <a:spLocks noGrp="1"/>
          </p:cNvSpPr>
          <p:nvPr>
            <p:ph sz="quarter" idx="19"/>
          </p:nvPr>
        </p:nvSpPr>
        <p:spPr>
          <a:xfrm>
            <a:off x="332539" y="2317641"/>
            <a:ext cx="2063932" cy="3594475"/>
          </a:xfrm>
        </p:spPr>
        <p:txBody>
          <a:bodyPr vert="horz" lIns="0" tIns="0" rIns="0" bIns="0" rtlCol="0" anchor="t">
            <a:normAutofit/>
          </a:bodyPr>
          <a:lstStyle/>
          <a:p>
            <a:pPr>
              <a:lnSpc>
                <a:spcPct val="90000"/>
              </a:lnSpc>
            </a:pPr>
            <a:r>
              <a:rPr lang="en-GB" sz="1100" b="1" dirty="0"/>
              <a:t>Level 4 </a:t>
            </a:r>
            <a:r>
              <a:rPr lang="en-GB" sz="1100" dirty="0"/>
              <a:t>- Local IT structure with office computers and other business-related systems</a:t>
            </a:r>
          </a:p>
          <a:p>
            <a:pPr>
              <a:lnSpc>
                <a:spcPct val="90000"/>
              </a:lnSpc>
            </a:pPr>
            <a:endParaRPr lang="en-GB" sz="1100" dirty="0"/>
          </a:p>
          <a:p>
            <a:pPr>
              <a:lnSpc>
                <a:spcPct val="90000"/>
              </a:lnSpc>
            </a:pPr>
            <a:r>
              <a:rPr lang="en-GB" sz="1100" b="1" dirty="0"/>
              <a:t>Level 3 (DMZ)</a:t>
            </a:r>
            <a:r>
              <a:rPr lang="en-GB" sz="1100" dirty="0"/>
              <a:t>– Devices that add functionality but are not critical to the operation of the facility</a:t>
            </a:r>
          </a:p>
          <a:p>
            <a:pPr>
              <a:lnSpc>
                <a:spcPct val="90000"/>
              </a:lnSpc>
            </a:pPr>
            <a:endParaRPr lang="en-GB" sz="1100" dirty="0"/>
          </a:p>
          <a:p>
            <a:pPr>
              <a:lnSpc>
                <a:spcPct val="90000"/>
              </a:lnSpc>
            </a:pPr>
            <a:r>
              <a:rPr lang="en-GB" sz="1100" b="1" dirty="0"/>
              <a:t>Level 2 </a:t>
            </a:r>
            <a:r>
              <a:rPr lang="en-GB" sz="1100" dirty="0"/>
              <a:t>– DCS system</a:t>
            </a:r>
          </a:p>
          <a:p>
            <a:pPr>
              <a:lnSpc>
                <a:spcPct val="90000"/>
              </a:lnSpc>
            </a:pPr>
            <a:endParaRPr lang="en-GB" sz="1100" dirty="0"/>
          </a:p>
          <a:p>
            <a:pPr>
              <a:lnSpc>
                <a:spcPct val="90000"/>
              </a:lnSpc>
            </a:pPr>
            <a:r>
              <a:rPr lang="en-GB" sz="1100" b="1" dirty="0"/>
              <a:t>Level 1 </a:t>
            </a:r>
            <a:r>
              <a:rPr lang="en-GB" sz="1100" dirty="0"/>
              <a:t>– Controllers, I/O and Fieldbus communication</a:t>
            </a:r>
          </a:p>
          <a:p>
            <a:pPr>
              <a:lnSpc>
                <a:spcPct val="90000"/>
              </a:lnSpc>
            </a:pPr>
            <a:endParaRPr lang="en-GB" sz="1100" b="1" dirty="0"/>
          </a:p>
          <a:p>
            <a:pPr>
              <a:lnSpc>
                <a:spcPct val="90000"/>
              </a:lnSpc>
            </a:pPr>
            <a:r>
              <a:rPr lang="en-GB" sz="1100" b="1" dirty="0"/>
              <a:t>Level  0 </a:t>
            </a:r>
            <a:r>
              <a:rPr lang="en-GB" sz="1100" dirty="0"/>
              <a:t>– Field instruments and devices that directly measure or control the process</a:t>
            </a:r>
          </a:p>
          <a:p>
            <a:pPr>
              <a:lnSpc>
                <a:spcPct val="90000"/>
              </a:lnSpc>
            </a:pPr>
            <a:endParaRPr lang="en-GB" sz="1100" dirty="0"/>
          </a:p>
        </p:txBody>
      </p:sp>
      <p:sp>
        <p:nvSpPr>
          <p:cNvPr id="8" name="Subtitle 7">
            <a:extLst>
              <a:ext uri="{FF2B5EF4-FFF2-40B4-BE49-F238E27FC236}">
                <a16:creationId xmlns:a16="http://schemas.microsoft.com/office/drawing/2014/main" id="{F74E0754-F7A4-458A-92E3-2A3B8B831286}"/>
              </a:ext>
            </a:extLst>
          </p:cNvPr>
          <p:cNvSpPr>
            <a:spLocks noGrp="1"/>
          </p:cNvSpPr>
          <p:nvPr>
            <p:ph type="subTitle" idx="13"/>
          </p:nvPr>
        </p:nvSpPr>
        <p:spPr>
          <a:xfrm>
            <a:off x="332324" y="1085213"/>
            <a:ext cx="11519398" cy="504000"/>
          </a:xfrm>
        </p:spPr>
        <p:txBody>
          <a:bodyPr>
            <a:normAutofit/>
          </a:bodyPr>
          <a:lstStyle/>
          <a:p>
            <a:r>
              <a:rPr lang="en-GB" dirty="0"/>
              <a:t>IT and OT? </a:t>
            </a:r>
          </a:p>
        </p:txBody>
      </p:sp>
      <p:sp>
        <p:nvSpPr>
          <p:cNvPr id="3" name="Rectangle 2">
            <a:extLst>
              <a:ext uri="{FF2B5EF4-FFF2-40B4-BE49-F238E27FC236}">
                <a16:creationId xmlns:a16="http://schemas.microsoft.com/office/drawing/2014/main" id="{769B7432-9099-45F3-A53F-F68C323C5F10}"/>
              </a:ext>
            </a:extLst>
          </p:cNvPr>
          <p:cNvSpPr/>
          <p:nvPr/>
        </p:nvSpPr>
        <p:spPr bwMode="gray">
          <a:xfrm>
            <a:off x="3021451" y="1408328"/>
            <a:ext cx="8132717" cy="1161877"/>
          </a:xfrm>
          <a:prstGeom prst="rect">
            <a:avLst/>
          </a:prstGeom>
          <a:solidFill>
            <a:srgbClr val="D9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a:p>
        </p:txBody>
      </p:sp>
      <p:sp>
        <p:nvSpPr>
          <p:cNvPr id="11" name="Rectangle 10">
            <a:extLst>
              <a:ext uri="{FF2B5EF4-FFF2-40B4-BE49-F238E27FC236}">
                <a16:creationId xmlns:a16="http://schemas.microsoft.com/office/drawing/2014/main" id="{704589AE-3ED2-4960-BD18-E3164027B225}"/>
              </a:ext>
            </a:extLst>
          </p:cNvPr>
          <p:cNvSpPr/>
          <p:nvPr/>
        </p:nvSpPr>
        <p:spPr bwMode="gray">
          <a:xfrm>
            <a:off x="3021451" y="2570205"/>
            <a:ext cx="8132717" cy="1383957"/>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a:p>
        </p:txBody>
      </p:sp>
      <p:sp>
        <p:nvSpPr>
          <p:cNvPr id="12" name="Rectangle 11">
            <a:extLst>
              <a:ext uri="{FF2B5EF4-FFF2-40B4-BE49-F238E27FC236}">
                <a16:creationId xmlns:a16="http://schemas.microsoft.com/office/drawing/2014/main" id="{1495313F-1FCE-4667-B8FC-60B551AE3E08}"/>
              </a:ext>
            </a:extLst>
          </p:cNvPr>
          <p:cNvSpPr/>
          <p:nvPr/>
        </p:nvSpPr>
        <p:spPr bwMode="gray">
          <a:xfrm>
            <a:off x="3021451" y="3954162"/>
            <a:ext cx="8132717" cy="1897495"/>
          </a:xfrm>
          <a:prstGeom prst="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a:p>
        </p:txBody>
      </p:sp>
      <p:sp>
        <p:nvSpPr>
          <p:cNvPr id="10" name="TextBox 9">
            <a:extLst>
              <a:ext uri="{FF2B5EF4-FFF2-40B4-BE49-F238E27FC236}">
                <a16:creationId xmlns:a16="http://schemas.microsoft.com/office/drawing/2014/main" id="{816139AA-CF16-4B0E-ABC8-8B7BAD45729C}"/>
              </a:ext>
            </a:extLst>
          </p:cNvPr>
          <p:cNvSpPr txBox="1"/>
          <p:nvPr/>
        </p:nvSpPr>
        <p:spPr bwMode="gray">
          <a:xfrm>
            <a:off x="3690551" y="1055425"/>
            <a:ext cx="6943824" cy="396000"/>
          </a:xfrm>
          <a:prstGeom prst="rect">
            <a:avLst/>
          </a:prstGeom>
          <a:noFill/>
        </p:spPr>
        <p:txBody>
          <a:bodyPr wrap="square" lIns="72000" tIns="72000" rIns="72000" bIns="72000" rtlCol="0" anchor="t">
            <a:noAutofit/>
          </a:bodyPr>
          <a:lstStyle/>
          <a:p>
            <a:r>
              <a:rPr lang="en-GB" sz="1400" dirty="0"/>
              <a:t>Between 2020 – 2021 there was a </a:t>
            </a:r>
            <a:r>
              <a:rPr lang="en-GB" sz="1400" dirty="0">
                <a:solidFill>
                  <a:srgbClr val="FF0000"/>
                </a:solidFill>
              </a:rPr>
              <a:t>102%</a:t>
            </a:r>
            <a:r>
              <a:rPr lang="en-GB" sz="1400" dirty="0"/>
              <a:t> increase in ransomware attacks globally</a:t>
            </a:r>
          </a:p>
        </p:txBody>
      </p:sp>
    </p:spTree>
    <p:extLst>
      <p:ext uri="{BB962C8B-B14F-4D97-AF65-F5344CB8AC3E}">
        <p14:creationId xmlns:p14="http://schemas.microsoft.com/office/powerpoint/2010/main" val="142706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01325-6C92-4821-A035-0E62E303A157}"/>
              </a:ext>
            </a:extLst>
          </p:cNvPr>
          <p:cNvSpPr>
            <a:spLocks noGrp="1"/>
          </p:cNvSpPr>
          <p:nvPr>
            <p:ph type="title"/>
          </p:nvPr>
        </p:nvSpPr>
        <p:spPr/>
        <p:txBody>
          <a:bodyPr/>
          <a:lstStyle/>
          <a:p>
            <a:r>
              <a:rPr lang="en-GB" dirty="0"/>
              <a:t>OT Cyber Security</a:t>
            </a:r>
          </a:p>
        </p:txBody>
      </p:sp>
      <p:sp>
        <p:nvSpPr>
          <p:cNvPr id="3" name="Footer Placeholder 2">
            <a:extLst>
              <a:ext uri="{FF2B5EF4-FFF2-40B4-BE49-F238E27FC236}">
                <a16:creationId xmlns:a16="http://schemas.microsoft.com/office/drawing/2014/main" id="{7E86DCCE-A980-449F-82D6-4A604C2AF29D}"/>
              </a:ext>
            </a:extLst>
          </p:cNvPr>
          <p:cNvSpPr>
            <a:spLocks noGrp="1"/>
          </p:cNvSpPr>
          <p:nvPr>
            <p:ph type="ftr" sz="quarter" idx="10"/>
          </p:nvPr>
        </p:nvSpPr>
        <p:spPr/>
        <p:txBody>
          <a:bodyPr/>
          <a:lstStyle/>
          <a:p>
            <a:pPr lvl="8"/>
            <a:r>
              <a:rPr lang="en-US" dirty="0"/>
              <a:t>1 - Verizon, 2021</a:t>
            </a:r>
          </a:p>
        </p:txBody>
      </p:sp>
      <p:sp>
        <p:nvSpPr>
          <p:cNvPr id="4" name="Date Placeholder 3">
            <a:extLst>
              <a:ext uri="{FF2B5EF4-FFF2-40B4-BE49-F238E27FC236}">
                <a16:creationId xmlns:a16="http://schemas.microsoft.com/office/drawing/2014/main" id="{DBCB7B5A-2EA8-4E99-8529-A6FF5A678656}"/>
              </a:ext>
            </a:extLst>
          </p:cNvPr>
          <p:cNvSpPr>
            <a:spLocks noGrp="1"/>
          </p:cNvSpPr>
          <p:nvPr>
            <p:ph type="dt" sz="half" idx="11"/>
          </p:nvPr>
        </p:nvSpPr>
        <p:spPr/>
        <p:txBody>
          <a:bodyPr/>
          <a:lstStyle/>
          <a:p>
            <a:fld id="{8F8FF341-9601-47A6-A4C1-F2885A66BAA5}" type="datetime4">
              <a:rPr lang="en-US" smtClean="0"/>
              <a:t>November 2, 2022</a:t>
            </a:fld>
            <a:endParaRPr lang="en-US" dirty="0"/>
          </a:p>
        </p:txBody>
      </p:sp>
      <p:sp>
        <p:nvSpPr>
          <p:cNvPr id="5" name="Slide Number Placeholder 4">
            <a:extLst>
              <a:ext uri="{FF2B5EF4-FFF2-40B4-BE49-F238E27FC236}">
                <a16:creationId xmlns:a16="http://schemas.microsoft.com/office/drawing/2014/main" id="{56BC99A6-8624-48B3-A7D7-F5CE77F6AFA2}"/>
              </a:ext>
            </a:extLst>
          </p:cNvPr>
          <p:cNvSpPr>
            <a:spLocks noGrp="1"/>
          </p:cNvSpPr>
          <p:nvPr>
            <p:ph type="sldNum" sz="quarter" idx="12"/>
          </p:nvPr>
        </p:nvSpPr>
        <p:spPr/>
        <p:txBody>
          <a:bodyPr/>
          <a:lstStyle/>
          <a:p>
            <a:r>
              <a:rPr lang="en-US"/>
              <a:t>Slide </a:t>
            </a:r>
            <a:fld id="{619F89D8-7AE3-494A-97F3-03D680869632}" type="slidenum">
              <a:rPr lang="en-US" smtClean="0"/>
              <a:pPr/>
              <a:t>3</a:t>
            </a:fld>
            <a:endParaRPr lang="en-US" dirty="0"/>
          </a:p>
        </p:txBody>
      </p:sp>
      <p:pic>
        <p:nvPicPr>
          <p:cNvPr id="12" name="Content Placeholder 11">
            <a:extLst>
              <a:ext uri="{FF2B5EF4-FFF2-40B4-BE49-F238E27FC236}">
                <a16:creationId xmlns:a16="http://schemas.microsoft.com/office/drawing/2014/main" id="{0FB81091-57ED-463B-B637-A8315859F3A3}"/>
              </a:ext>
            </a:extLst>
          </p:cNvPr>
          <p:cNvPicPr>
            <a:picLocks noGrp="1" noChangeAspect="1"/>
          </p:cNvPicPr>
          <p:nvPr>
            <p:ph sz="quarter" idx="20"/>
          </p:nvPr>
        </p:nvPicPr>
        <p:blipFill>
          <a:blip r:embed="rId3"/>
          <a:stretch>
            <a:fillRect/>
          </a:stretch>
        </p:blipFill>
        <p:spPr>
          <a:xfrm>
            <a:off x="6255385" y="286205"/>
            <a:ext cx="5343525"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Content Placeholder 6">
            <a:extLst>
              <a:ext uri="{FF2B5EF4-FFF2-40B4-BE49-F238E27FC236}">
                <a16:creationId xmlns:a16="http://schemas.microsoft.com/office/drawing/2014/main" id="{33426F2A-E719-43AA-8A0E-5D0690D2E02F}"/>
              </a:ext>
            </a:extLst>
          </p:cNvPr>
          <p:cNvSpPr>
            <a:spLocks noGrp="1"/>
          </p:cNvSpPr>
          <p:nvPr>
            <p:ph sz="quarter" idx="19"/>
          </p:nvPr>
        </p:nvSpPr>
        <p:spPr>
          <a:xfrm>
            <a:off x="350420" y="2232452"/>
            <a:ext cx="5602705" cy="1105930"/>
          </a:xfrm>
        </p:spPr>
        <p:txBody>
          <a:bodyPr vert="horz" lIns="0" tIns="0" rIns="0" bIns="0" rtlCol="0" anchor="t">
            <a:noAutofit/>
          </a:bodyPr>
          <a:lstStyle/>
          <a:p>
            <a:r>
              <a:rPr lang="en-GB" sz="1600" dirty="0">
                <a:latin typeface="Calibri"/>
                <a:ea typeface="Calibri" panose="020F0502020204030204" pitchFamily="34" charset="0"/>
                <a:cs typeface="Arial"/>
              </a:rPr>
              <a:t>	</a:t>
            </a:r>
            <a:r>
              <a:rPr lang="en-GB" sz="1600" dirty="0">
                <a:effectLst/>
                <a:latin typeface="Calibri"/>
                <a:ea typeface="Calibri" panose="020F0502020204030204" pitchFamily="34" charset="0"/>
                <a:cs typeface="Arial"/>
              </a:rPr>
              <a:t>Cyber Security needs to viewed as </a:t>
            </a:r>
            <a:r>
              <a:rPr lang="en-GB" sz="1600" dirty="0">
                <a:latin typeface="Calibri"/>
                <a:ea typeface="Calibri" panose="020F0502020204030204" pitchFamily="34" charset="0"/>
                <a:cs typeface="Arial"/>
              </a:rPr>
              <a:t>an</a:t>
            </a:r>
            <a:r>
              <a:rPr lang="en-GB" sz="1600" dirty="0">
                <a:effectLst/>
                <a:latin typeface="Calibri"/>
                <a:ea typeface="Calibri" panose="020F0502020204030204" pitchFamily="34" charset="0"/>
                <a:cs typeface="Arial"/>
              </a:rPr>
              <a:t> evolving journey, 	in which the developed plans anticipate this cyber 	evolution</a:t>
            </a:r>
            <a:r>
              <a:rPr lang="en-GB" sz="1600" dirty="0">
                <a:latin typeface="Calibri"/>
                <a:ea typeface="Calibri" panose="020F0502020204030204" pitchFamily="34" charset="0"/>
                <a:cs typeface="Arial"/>
              </a:rPr>
              <a:t>.</a:t>
            </a:r>
            <a:endParaRPr lang="en-GB" sz="1600" dirty="0">
              <a:effectLst/>
              <a:latin typeface="Calibri"/>
              <a:ea typeface="Calibri" panose="020F0502020204030204" pitchFamily="34" charset="0"/>
              <a:cs typeface="Arial"/>
            </a:endParaRPr>
          </a:p>
          <a:p>
            <a:endParaRPr lang="en-GB" sz="1600" dirty="0">
              <a:latin typeface="Calibri" panose="020F0502020204030204" pitchFamily="34" charset="0"/>
              <a:ea typeface="Calibri" panose="020F0502020204030204" pitchFamily="34" charset="0"/>
              <a:cs typeface="Arial" panose="020B0604020202020204" pitchFamily="34" charset="0"/>
            </a:endParaRPr>
          </a:p>
          <a:p>
            <a:r>
              <a:rPr lang="en-GB" sz="1600" dirty="0">
                <a:latin typeface="Calibri" panose="020F0502020204030204" pitchFamily="34" charset="0"/>
                <a:ea typeface="Calibri" panose="020F0502020204030204" pitchFamily="34" charset="0"/>
                <a:cs typeface="Arial" panose="020B0604020202020204" pitchFamily="34" charset="0"/>
              </a:rPr>
              <a:t>	</a:t>
            </a:r>
          </a:p>
          <a:p>
            <a:r>
              <a:rPr lang="en-GB" sz="1600" dirty="0">
                <a:effectLst/>
                <a:latin typeface="Calibri" panose="020F0502020204030204" pitchFamily="34" charset="0"/>
                <a:ea typeface="Calibri" panose="020F0502020204030204" pitchFamily="34" charset="0"/>
                <a:cs typeface="Arial" panose="020B0604020202020204" pitchFamily="34" charset="0"/>
              </a:rPr>
              <a:t>	</a:t>
            </a:r>
            <a:endParaRPr lang="en-GB" sz="1000" dirty="0">
              <a:solidFill>
                <a:schemeClr val="bg1">
                  <a:lumMod val="65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8" name="Subtitle 7">
            <a:extLst>
              <a:ext uri="{FF2B5EF4-FFF2-40B4-BE49-F238E27FC236}">
                <a16:creationId xmlns:a16="http://schemas.microsoft.com/office/drawing/2014/main" id="{ABC63725-EF80-4A24-A343-DE2645EA29EF}"/>
              </a:ext>
            </a:extLst>
          </p:cNvPr>
          <p:cNvSpPr>
            <a:spLocks noGrp="1"/>
          </p:cNvSpPr>
          <p:nvPr>
            <p:ph type="subTitle" idx="13"/>
          </p:nvPr>
        </p:nvSpPr>
        <p:spPr>
          <a:xfrm>
            <a:off x="332323" y="1085213"/>
            <a:ext cx="5602706" cy="504000"/>
          </a:xfrm>
        </p:spPr>
        <p:txBody>
          <a:bodyPr/>
          <a:lstStyle/>
          <a:p>
            <a:endParaRPr lang="en-GB" dirty="0"/>
          </a:p>
        </p:txBody>
      </p:sp>
      <p:pic>
        <p:nvPicPr>
          <p:cNvPr id="16" name="Picture 15">
            <a:extLst>
              <a:ext uri="{FF2B5EF4-FFF2-40B4-BE49-F238E27FC236}">
                <a16:creationId xmlns:a16="http://schemas.microsoft.com/office/drawing/2014/main" id="{7EACE10D-7E2A-4E9C-9E2F-DB18F83A8B1E}"/>
              </a:ext>
            </a:extLst>
          </p:cNvPr>
          <p:cNvPicPr>
            <a:picLocks noChangeAspect="1"/>
          </p:cNvPicPr>
          <p:nvPr/>
        </p:nvPicPr>
        <p:blipFill>
          <a:blip r:embed="rId4"/>
          <a:stretch>
            <a:fillRect/>
          </a:stretch>
        </p:blipFill>
        <p:spPr>
          <a:xfrm>
            <a:off x="6245859" y="2892789"/>
            <a:ext cx="5362575" cy="3019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6" name="Picture 25">
            <a:extLst>
              <a:ext uri="{FF2B5EF4-FFF2-40B4-BE49-F238E27FC236}">
                <a16:creationId xmlns:a16="http://schemas.microsoft.com/office/drawing/2014/main" id="{F7A841B7-20AE-45AC-9E24-CEA26ACAC21B}"/>
              </a:ext>
            </a:extLst>
          </p:cNvPr>
          <p:cNvPicPr>
            <a:picLocks noChangeAspect="1"/>
          </p:cNvPicPr>
          <p:nvPr/>
        </p:nvPicPr>
        <p:blipFill>
          <a:blip r:embed="rId5">
            <a:duotone>
              <a:prstClr val="black"/>
              <a:schemeClr val="accent3">
                <a:tint val="45000"/>
                <a:satMod val="400000"/>
              </a:schemeClr>
            </a:duotone>
          </a:blip>
          <a:stretch>
            <a:fillRect/>
          </a:stretch>
        </p:blipFill>
        <p:spPr>
          <a:xfrm>
            <a:off x="405095" y="4538755"/>
            <a:ext cx="695004" cy="585267"/>
          </a:xfrm>
          <a:prstGeom prst="rect">
            <a:avLst/>
          </a:prstGeom>
        </p:spPr>
      </p:pic>
      <p:pic>
        <p:nvPicPr>
          <p:cNvPr id="28" name="Picture 27">
            <a:extLst>
              <a:ext uri="{FF2B5EF4-FFF2-40B4-BE49-F238E27FC236}">
                <a16:creationId xmlns:a16="http://schemas.microsoft.com/office/drawing/2014/main" id="{99F6DEE7-C376-4371-876A-38953DAF0956}"/>
              </a:ext>
            </a:extLst>
          </p:cNvPr>
          <p:cNvPicPr>
            <a:picLocks noChangeAspect="1"/>
          </p:cNvPicPr>
          <p:nvPr/>
        </p:nvPicPr>
        <p:blipFill>
          <a:blip r:embed="rId6">
            <a:duotone>
              <a:prstClr val="black"/>
              <a:schemeClr val="accent2">
                <a:tint val="45000"/>
                <a:satMod val="400000"/>
              </a:schemeClr>
            </a:duotone>
          </a:blip>
          <a:stretch>
            <a:fillRect/>
          </a:stretch>
        </p:blipFill>
        <p:spPr>
          <a:xfrm>
            <a:off x="334504" y="3520439"/>
            <a:ext cx="765595" cy="590045"/>
          </a:xfrm>
          <a:prstGeom prst="rect">
            <a:avLst/>
          </a:prstGeom>
        </p:spPr>
      </p:pic>
      <p:pic>
        <p:nvPicPr>
          <p:cNvPr id="29" name="Picture 28">
            <a:extLst>
              <a:ext uri="{FF2B5EF4-FFF2-40B4-BE49-F238E27FC236}">
                <a16:creationId xmlns:a16="http://schemas.microsoft.com/office/drawing/2014/main" id="{CC3771F4-95DF-4668-A21E-EA30BACA939A}"/>
              </a:ext>
            </a:extLst>
          </p:cNvPr>
          <p:cNvPicPr>
            <a:picLocks noChangeAspect="1"/>
          </p:cNvPicPr>
          <p:nvPr/>
        </p:nvPicPr>
        <p:blipFill>
          <a:blip r:embed="rId7">
            <a:duotone>
              <a:prstClr val="black"/>
              <a:schemeClr val="accent3">
                <a:tint val="45000"/>
                <a:satMod val="400000"/>
              </a:schemeClr>
            </a:duotone>
          </a:blip>
          <a:stretch>
            <a:fillRect/>
          </a:stretch>
        </p:blipFill>
        <p:spPr>
          <a:xfrm>
            <a:off x="368516" y="2269970"/>
            <a:ext cx="731583" cy="731583"/>
          </a:xfrm>
          <a:prstGeom prst="rect">
            <a:avLst/>
          </a:prstGeom>
        </p:spPr>
      </p:pic>
      <p:sp>
        <p:nvSpPr>
          <p:cNvPr id="13" name="Content Placeholder 6">
            <a:extLst>
              <a:ext uri="{FF2B5EF4-FFF2-40B4-BE49-F238E27FC236}">
                <a16:creationId xmlns:a16="http://schemas.microsoft.com/office/drawing/2014/main" id="{43D62771-C6FE-4325-A73D-8A0756442261}"/>
              </a:ext>
            </a:extLst>
          </p:cNvPr>
          <p:cNvSpPr txBox="1">
            <a:spLocks/>
          </p:cNvSpPr>
          <p:nvPr/>
        </p:nvSpPr>
        <p:spPr bwMode="gray">
          <a:xfrm>
            <a:off x="350420" y="3569296"/>
            <a:ext cx="5602705" cy="711977"/>
          </a:xfrm>
          <a:prstGeom prst="rect">
            <a:avLst/>
          </a:prstGeom>
        </p:spPr>
        <p:txBody>
          <a:bodyPr vert="horz" lIns="0" tIns="0" rIns="0" bIns="0" rtlCol="0" anchor="t">
            <a:noAutofit/>
          </a:bodyPr>
          <a:lstStyle>
            <a:lvl1pPr marL="0" indent="0" algn="l" defTabSz="914400"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defRPr/>
            </a:pPr>
            <a:r>
              <a:rPr lang="en-GB" sz="1600" dirty="0">
                <a:latin typeface="Calibri"/>
                <a:ea typeface="Calibri" panose="020F0502020204030204" pitchFamily="34" charset="0"/>
                <a:cs typeface="Arial"/>
              </a:rPr>
              <a:t>	</a:t>
            </a:r>
            <a:r>
              <a:rPr kumimoji="0" lang="en-GB" sz="1600" b="0" i="0" u="none" strike="noStrike" kern="1200" cap="none" spc="0" normalizeH="0" baseline="0" noProof="0" dirty="0">
                <a:ln>
                  <a:noFill/>
                </a:ln>
                <a:solidFill>
                  <a:srgbClr val="000000"/>
                </a:solidFill>
                <a:effectLst/>
                <a:uLnTx/>
                <a:uFillTx/>
                <a:latin typeface="Calibri"/>
                <a:ea typeface="Calibri" panose="020F0502020204030204" pitchFamily="34" charset="0"/>
                <a:cs typeface="Arial"/>
              </a:rPr>
              <a:t>Cyber security is more </a:t>
            </a:r>
            <a:r>
              <a:rPr lang="en-GB" sz="1600" dirty="0">
                <a:solidFill>
                  <a:srgbClr val="000000"/>
                </a:solidFill>
                <a:latin typeface="Calibri"/>
                <a:ea typeface="Calibri" panose="020F0502020204030204" pitchFamily="34" charset="0"/>
                <a:cs typeface="Arial"/>
              </a:rPr>
              <a:t>than </a:t>
            </a:r>
            <a:r>
              <a:rPr kumimoji="0" lang="en-GB" sz="1600" b="0" i="0" u="none" strike="noStrike" kern="1200" cap="none" spc="0" normalizeH="0" baseline="0" noProof="0" dirty="0">
                <a:ln>
                  <a:noFill/>
                </a:ln>
                <a:solidFill>
                  <a:srgbClr val="000000"/>
                </a:solidFill>
                <a:effectLst/>
                <a:uLnTx/>
                <a:uFillTx/>
                <a:latin typeface="Calibri"/>
                <a:ea typeface="Calibri" panose="020F0502020204030204" pitchFamily="34" charset="0"/>
                <a:cs typeface="Arial"/>
              </a:rPr>
              <a:t>just strong digital 	protections.</a:t>
            </a:r>
            <a:r>
              <a:rPr lang="en-GB" sz="1600" dirty="0">
                <a:solidFill>
                  <a:srgbClr val="000000"/>
                </a:solidFill>
                <a:latin typeface="Calibri"/>
                <a:ea typeface="Calibri" panose="020F0502020204030204" pitchFamily="34" charset="0"/>
                <a:cs typeface="Arial"/>
              </a:rPr>
              <a:t> </a:t>
            </a:r>
            <a:endParaRPr kumimoji="0" lang="en-GB"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p>
            <a:endParaRPr lang="en-GB" sz="1000" dirty="0">
              <a:solidFill>
                <a:schemeClr val="bg1">
                  <a:lumMod val="65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14" name="Content Placeholder 6">
            <a:extLst>
              <a:ext uri="{FF2B5EF4-FFF2-40B4-BE49-F238E27FC236}">
                <a16:creationId xmlns:a16="http://schemas.microsoft.com/office/drawing/2014/main" id="{3BD609F5-1E46-4EFF-B782-3073CCBF97B6}"/>
              </a:ext>
            </a:extLst>
          </p:cNvPr>
          <p:cNvSpPr txBox="1">
            <a:spLocks/>
          </p:cNvSpPr>
          <p:nvPr/>
        </p:nvSpPr>
        <p:spPr bwMode="gray">
          <a:xfrm>
            <a:off x="350420" y="4604884"/>
            <a:ext cx="5602705" cy="711977"/>
          </a:xfrm>
          <a:prstGeom prst="rect">
            <a:avLst/>
          </a:prstGeom>
        </p:spPr>
        <p:txBody>
          <a:bodyPr vert="horz" lIns="0" tIns="0" rIns="0" bIns="0" rtlCol="0" anchor="t">
            <a:noAutofit/>
          </a:bodyPr>
          <a:lstStyle>
            <a:lvl1pPr marL="0" indent="0" algn="l" defTabSz="914400"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defRPr/>
            </a:pPr>
            <a:r>
              <a:rPr lang="en-GB" sz="1600" dirty="0">
                <a:latin typeface="Calibri"/>
                <a:ea typeface="Calibri" panose="020F0502020204030204" pitchFamily="34" charset="0"/>
                <a:cs typeface="Arial"/>
              </a:rPr>
              <a:t>	</a:t>
            </a:r>
            <a:r>
              <a:rPr lang="en-GB" sz="1600" dirty="0">
                <a:effectLst/>
                <a:latin typeface="Calibri"/>
                <a:ea typeface="Calibri" panose="020F0502020204030204" pitchFamily="34" charset="0"/>
                <a:cs typeface="Arial"/>
              </a:rPr>
              <a:t> 85% of all cyber-attacks </a:t>
            </a:r>
            <a:r>
              <a:rPr lang="en-GB" sz="1600" dirty="0">
                <a:latin typeface="Calibri"/>
                <a:ea typeface="Calibri" panose="020F0502020204030204" pitchFamily="34" charset="0"/>
                <a:cs typeface="Arial"/>
              </a:rPr>
              <a:t>have some</a:t>
            </a:r>
            <a:r>
              <a:rPr lang="en-GB" sz="1600" dirty="0">
                <a:effectLst/>
                <a:latin typeface="Calibri"/>
                <a:ea typeface="Calibri" panose="020F0502020204030204" pitchFamily="34" charset="0"/>
                <a:cs typeface="Arial"/>
              </a:rPr>
              <a:t> form of social 	engineering aspect involved</a:t>
            </a:r>
            <a:r>
              <a:rPr lang="en-GB" sz="1000" dirty="0">
                <a:solidFill>
                  <a:schemeClr val="bg1">
                    <a:lumMod val="65000"/>
                  </a:schemeClr>
                </a:solidFill>
                <a:effectLst/>
                <a:latin typeface="Calibri"/>
                <a:ea typeface="Calibri" panose="020F0502020204030204" pitchFamily="34" charset="0"/>
                <a:cs typeface="Arial"/>
              </a:rPr>
              <a:t>(1).</a:t>
            </a:r>
            <a:endParaRPr lang="en-GB" sz="1000" dirty="0">
              <a:solidFill>
                <a:schemeClr val="bg1">
                  <a:lumMod val="65000"/>
                </a:schemeClr>
              </a:solidFill>
              <a:latin typeface="Calibri"/>
              <a:ea typeface="Calibri" panose="020F0502020204030204" pitchFamily="34" charset="0"/>
              <a:cs typeface="Arial"/>
            </a:endParaRPr>
          </a:p>
        </p:txBody>
      </p:sp>
    </p:spTree>
    <p:extLst>
      <p:ext uri="{BB962C8B-B14F-4D97-AF65-F5344CB8AC3E}">
        <p14:creationId xmlns:p14="http://schemas.microsoft.com/office/powerpoint/2010/main" val="342595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F7DB0FE-57E7-491E-998B-B1302ED3A33D}"/>
              </a:ext>
            </a:extLst>
          </p:cNvPr>
          <p:cNvSpPr/>
          <p:nvPr/>
        </p:nvSpPr>
        <p:spPr bwMode="gray">
          <a:xfrm>
            <a:off x="4904385" y="1337213"/>
            <a:ext cx="6978512" cy="4679160"/>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400" dirty="0" err="1"/>
          </a:p>
        </p:txBody>
      </p:sp>
      <p:sp>
        <p:nvSpPr>
          <p:cNvPr id="24" name="Rectangle 23">
            <a:extLst>
              <a:ext uri="{FF2B5EF4-FFF2-40B4-BE49-F238E27FC236}">
                <a16:creationId xmlns:a16="http://schemas.microsoft.com/office/drawing/2014/main" id="{78A65CD2-F260-4FD8-B76C-C898600DA452}"/>
              </a:ext>
            </a:extLst>
          </p:cNvPr>
          <p:cNvSpPr/>
          <p:nvPr/>
        </p:nvSpPr>
        <p:spPr bwMode="gray">
          <a:xfrm rot="10800000">
            <a:off x="4912005" y="1330313"/>
            <a:ext cx="7180442" cy="383336"/>
          </a:xfrm>
          <a:prstGeom prst="rect">
            <a:avLst/>
          </a:prstGeom>
          <a:gradFill>
            <a:gsLst>
              <a:gs pos="4000">
                <a:schemeClr val="accent1">
                  <a:lumMod val="5000"/>
                  <a:lumOff val="95000"/>
                </a:schemeClr>
              </a:gs>
              <a:gs pos="7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err="1"/>
          </a:p>
        </p:txBody>
      </p:sp>
      <p:sp>
        <p:nvSpPr>
          <p:cNvPr id="2" name="Title 1">
            <a:extLst>
              <a:ext uri="{FF2B5EF4-FFF2-40B4-BE49-F238E27FC236}">
                <a16:creationId xmlns:a16="http://schemas.microsoft.com/office/drawing/2014/main" id="{CB9C2C2E-DC7D-4AA9-BDA4-28FCD84DFBD8}"/>
              </a:ext>
            </a:extLst>
          </p:cNvPr>
          <p:cNvSpPr>
            <a:spLocks noGrp="1"/>
          </p:cNvSpPr>
          <p:nvPr>
            <p:ph type="title"/>
          </p:nvPr>
        </p:nvSpPr>
        <p:spPr/>
        <p:txBody>
          <a:bodyPr/>
          <a:lstStyle/>
          <a:p>
            <a:r>
              <a:rPr lang="en-GB" dirty="0"/>
              <a:t>What keeps our machines up at night?</a:t>
            </a:r>
          </a:p>
        </p:txBody>
      </p:sp>
      <p:sp>
        <p:nvSpPr>
          <p:cNvPr id="3" name="Footer Placeholder 2">
            <a:extLst>
              <a:ext uri="{FF2B5EF4-FFF2-40B4-BE49-F238E27FC236}">
                <a16:creationId xmlns:a16="http://schemas.microsoft.com/office/drawing/2014/main" id="{0AAFE1CF-8F9F-4C29-8019-20BDDB855C06}"/>
              </a:ext>
            </a:extLst>
          </p:cNvPr>
          <p:cNvSpPr>
            <a:spLocks noGrp="1"/>
          </p:cNvSpPr>
          <p:nvPr>
            <p:ph type="ftr" sz="quarter" idx="10"/>
          </p:nvPr>
        </p:nvSpPr>
        <p:spPr/>
        <p:txBody>
          <a:bodyPr/>
          <a:lstStyle/>
          <a:p>
            <a:pPr lvl="8"/>
            <a:endParaRPr lang="en-US" dirty="0"/>
          </a:p>
        </p:txBody>
      </p:sp>
      <p:sp>
        <p:nvSpPr>
          <p:cNvPr id="4" name="Date Placeholder 3">
            <a:extLst>
              <a:ext uri="{FF2B5EF4-FFF2-40B4-BE49-F238E27FC236}">
                <a16:creationId xmlns:a16="http://schemas.microsoft.com/office/drawing/2014/main" id="{4FFA8D04-927F-411F-A9F0-29F8CFC2E048}"/>
              </a:ext>
            </a:extLst>
          </p:cNvPr>
          <p:cNvSpPr>
            <a:spLocks noGrp="1"/>
          </p:cNvSpPr>
          <p:nvPr>
            <p:ph type="dt" sz="half" idx="11"/>
          </p:nvPr>
        </p:nvSpPr>
        <p:spPr/>
        <p:txBody>
          <a:bodyPr/>
          <a:lstStyle/>
          <a:p>
            <a:fld id="{8F8FF341-9601-47A6-A4C1-F2885A66BAA5}" type="datetime4">
              <a:rPr lang="en-US" smtClean="0"/>
              <a:t>November 2, 2022</a:t>
            </a:fld>
            <a:endParaRPr lang="en-US" dirty="0"/>
          </a:p>
        </p:txBody>
      </p:sp>
      <p:sp>
        <p:nvSpPr>
          <p:cNvPr id="5" name="Slide Number Placeholder 4">
            <a:extLst>
              <a:ext uri="{FF2B5EF4-FFF2-40B4-BE49-F238E27FC236}">
                <a16:creationId xmlns:a16="http://schemas.microsoft.com/office/drawing/2014/main" id="{05A08E82-DBD9-4050-8298-5C47399071CD}"/>
              </a:ext>
            </a:extLst>
          </p:cNvPr>
          <p:cNvSpPr>
            <a:spLocks noGrp="1"/>
          </p:cNvSpPr>
          <p:nvPr>
            <p:ph type="sldNum" sz="quarter" idx="12"/>
          </p:nvPr>
        </p:nvSpPr>
        <p:spPr/>
        <p:txBody>
          <a:bodyPr/>
          <a:lstStyle/>
          <a:p>
            <a:r>
              <a:rPr lang="en-US"/>
              <a:t>Slide </a:t>
            </a:r>
            <a:fld id="{619F89D8-7AE3-494A-97F3-03D680869632}" type="slidenum">
              <a:rPr lang="en-US" smtClean="0"/>
              <a:pPr/>
              <a:t>4</a:t>
            </a:fld>
            <a:endParaRPr lang="en-US" dirty="0"/>
          </a:p>
        </p:txBody>
      </p:sp>
      <p:sp>
        <p:nvSpPr>
          <p:cNvPr id="17" name="Text Placeholder 16">
            <a:extLst>
              <a:ext uri="{FF2B5EF4-FFF2-40B4-BE49-F238E27FC236}">
                <a16:creationId xmlns:a16="http://schemas.microsoft.com/office/drawing/2014/main" id="{4A3D2237-3636-4A92-BB9F-C0523A6F3D2F}"/>
              </a:ext>
            </a:extLst>
          </p:cNvPr>
          <p:cNvSpPr>
            <a:spLocks noGrp="1"/>
          </p:cNvSpPr>
          <p:nvPr>
            <p:ph type="body" sz="quarter" idx="16"/>
          </p:nvPr>
        </p:nvSpPr>
        <p:spPr/>
        <p:txBody>
          <a:bodyPr/>
          <a:lstStyle/>
          <a:p>
            <a:r>
              <a:rPr lang="en-GB" dirty="0"/>
              <a:t>Cyber Vulnerabilities</a:t>
            </a:r>
          </a:p>
        </p:txBody>
      </p:sp>
      <p:pic>
        <p:nvPicPr>
          <p:cNvPr id="43" name="Content Placeholder 42">
            <a:extLst>
              <a:ext uri="{FF2B5EF4-FFF2-40B4-BE49-F238E27FC236}">
                <a16:creationId xmlns:a16="http://schemas.microsoft.com/office/drawing/2014/main" id="{2C4DE5C7-1084-4111-9F66-335D53954748}"/>
              </a:ext>
            </a:extLst>
          </p:cNvPr>
          <p:cNvPicPr>
            <a:picLocks noGrp="1" noChangeAspect="1"/>
          </p:cNvPicPr>
          <p:nvPr>
            <p:ph sz="quarter" idx="20"/>
          </p:nvPr>
        </p:nvPicPr>
        <p:blipFill>
          <a:blip r:embed="rId3">
            <a:extLst>
              <a:ext uri="{28A0092B-C50C-407E-A947-70E740481C1C}">
                <a14:useLocalDpi xmlns:a14="http://schemas.microsoft.com/office/drawing/2010/main" val="0"/>
              </a:ext>
            </a:extLst>
          </a:blip>
          <a:stretch>
            <a:fillRect/>
          </a:stretch>
        </p:blipFill>
        <p:spPr>
          <a:xfrm>
            <a:off x="5040351" y="3482340"/>
            <a:ext cx="6144482" cy="704948"/>
          </a:xfrm>
          <a:prstGeom prst="rect">
            <a:avLst/>
          </a:prstGeom>
        </p:spPr>
      </p:pic>
      <p:sp>
        <p:nvSpPr>
          <p:cNvPr id="7" name="Content Placeholder 6">
            <a:extLst>
              <a:ext uri="{FF2B5EF4-FFF2-40B4-BE49-F238E27FC236}">
                <a16:creationId xmlns:a16="http://schemas.microsoft.com/office/drawing/2014/main" id="{66C5CD2C-B1BA-449F-AD97-DD6CB986ED35}"/>
              </a:ext>
            </a:extLst>
          </p:cNvPr>
          <p:cNvSpPr>
            <a:spLocks noGrp="1"/>
          </p:cNvSpPr>
          <p:nvPr>
            <p:ph sz="quarter" idx="19"/>
          </p:nvPr>
        </p:nvSpPr>
        <p:spPr>
          <a:xfrm>
            <a:off x="335508" y="2317642"/>
            <a:ext cx="4093234" cy="350058"/>
          </a:xfrm>
        </p:spPr>
        <p:txBody>
          <a:bodyPr/>
          <a:lstStyle/>
          <a:p>
            <a:pPr algn="ctr"/>
            <a:r>
              <a:rPr lang="en-GB" sz="2000" dirty="0"/>
              <a:t>Human factors</a:t>
            </a:r>
          </a:p>
        </p:txBody>
      </p:sp>
      <p:sp>
        <p:nvSpPr>
          <p:cNvPr id="8" name="Subtitle 7">
            <a:extLst>
              <a:ext uri="{FF2B5EF4-FFF2-40B4-BE49-F238E27FC236}">
                <a16:creationId xmlns:a16="http://schemas.microsoft.com/office/drawing/2014/main" id="{8A0671DC-4743-46F0-B438-B769544618AA}"/>
              </a:ext>
            </a:extLst>
          </p:cNvPr>
          <p:cNvSpPr>
            <a:spLocks noGrp="1"/>
          </p:cNvSpPr>
          <p:nvPr>
            <p:ph type="subTitle" idx="13"/>
          </p:nvPr>
        </p:nvSpPr>
        <p:spPr>
          <a:xfrm>
            <a:off x="332325" y="1054214"/>
            <a:ext cx="11519396" cy="504000"/>
          </a:xfrm>
        </p:spPr>
        <p:txBody>
          <a:bodyPr/>
          <a:lstStyle/>
          <a:p>
            <a:r>
              <a:rPr lang="en-GB" dirty="0"/>
              <a:t>Cyber Security Vulnerabilities</a:t>
            </a:r>
          </a:p>
        </p:txBody>
      </p:sp>
      <p:pic>
        <p:nvPicPr>
          <p:cNvPr id="44" name="Picture 43">
            <a:extLst>
              <a:ext uri="{FF2B5EF4-FFF2-40B4-BE49-F238E27FC236}">
                <a16:creationId xmlns:a16="http://schemas.microsoft.com/office/drawing/2014/main" id="{F179FB51-561C-4DC3-B808-5BCDD3FF3C31}"/>
              </a:ext>
            </a:extLst>
          </p:cNvPr>
          <p:cNvPicPr>
            <a:picLocks noChangeAspect="1"/>
          </p:cNvPicPr>
          <p:nvPr/>
        </p:nvPicPr>
        <p:blipFill>
          <a:blip r:embed="rId4"/>
          <a:stretch>
            <a:fillRect/>
          </a:stretch>
        </p:blipFill>
        <p:spPr>
          <a:xfrm>
            <a:off x="5040351" y="1751580"/>
            <a:ext cx="4885244" cy="732397"/>
          </a:xfrm>
          <a:prstGeom prst="rect">
            <a:avLst/>
          </a:prstGeom>
        </p:spPr>
      </p:pic>
      <p:pic>
        <p:nvPicPr>
          <p:cNvPr id="45" name="Picture 44">
            <a:extLst>
              <a:ext uri="{FF2B5EF4-FFF2-40B4-BE49-F238E27FC236}">
                <a16:creationId xmlns:a16="http://schemas.microsoft.com/office/drawing/2014/main" id="{1DC104F1-D785-4820-B9C5-20C132FBC7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2134" y="2566086"/>
            <a:ext cx="5639587" cy="847843"/>
          </a:xfrm>
          <a:prstGeom prst="rect">
            <a:avLst/>
          </a:prstGeom>
        </p:spPr>
      </p:pic>
      <p:pic>
        <p:nvPicPr>
          <p:cNvPr id="46" name="Picture 45">
            <a:extLst>
              <a:ext uri="{FF2B5EF4-FFF2-40B4-BE49-F238E27FC236}">
                <a16:creationId xmlns:a16="http://schemas.microsoft.com/office/drawing/2014/main" id="{C101511A-8699-4E7E-8088-3A4DA3741E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2134" y="4143928"/>
            <a:ext cx="5534797" cy="905001"/>
          </a:xfrm>
          <a:prstGeom prst="rect">
            <a:avLst/>
          </a:prstGeom>
        </p:spPr>
      </p:pic>
      <p:pic>
        <p:nvPicPr>
          <p:cNvPr id="47" name="Picture 46">
            <a:extLst>
              <a:ext uri="{FF2B5EF4-FFF2-40B4-BE49-F238E27FC236}">
                <a16:creationId xmlns:a16="http://schemas.microsoft.com/office/drawing/2014/main" id="{163B3712-123B-4277-9B67-DB083170B9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8681" y="5166942"/>
            <a:ext cx="5650558" cy="849430"/>
          </a:xfrm>
          <a:prstGeom prst="rect">
            <a:avLst/>
          </a:prstGeom>
        </p:spPr>
      </p:pic>
      <p:pic>
        <p:nvPicPr>
          <p:cNvPr id="19" name="Picture 18">
            <a:extLst>
              <a:ext uri="{FF2B5EF4-FFF2-40B4-BE49-F238E27FC236}">
                <a16:creationId xmlns:a16="http://schemas.microsoft.com/office/drawing/2014/main" id="{27C5B2EB-4E25-4405-9BFB-A75D7062EE04}"/>
              </a:ext>
            </a:extLst>
          </p:cNvPr>
          <p:cNvPicPr>
            <a:picLocks noChangeAspect="1"/>
          </p:cNvPicPr>
          <p:nvPr/>
        </p:nvPicPr>
        <p:blipFill>
          <a:blip r:embed="rId8"/>
          <a:stretch>
            <a:fillRect/>
          </a:stretch>
        </p:blipFill>
        <p:spPr>
          <a:xfrm>
            <a:off x="11882897" y="1337213"/>
            <a:ext cx="209550" cy="4714875"/>
          </a:xfrm>
          <a:prstGeom prst="rect">
            <a:avLst/>
          </a:prstGeom>
        </p:spPr>
      </p:pic>
      <p:sp>
        <p:nvSpPr>
          <p:cNvPr id="48" name="TextBox 47">
            <a:extLst>
              <a:ext uri="{FF2B5EF4-FFF2-40B4-BE49-F238E27FC236}">
                <a16:creationId xmlns:a16="http://schemas.microsoft.com/office/drawing/2014/main" id="{2F23510E-03E9-41FF-9DFD-2429D7969889}"/>
              </a:ext>
            </a:extLst>
          </p:cNvPr>
          <p:cNvSpPr txBox="1"/>
          <p:nvPr/>
        </p:nvSpPr>
        <p:spPr bwMode="gray">
          <a:xfrm>
            <a:off x="6003761" y="1330313"/>
            <a:ext cx="793280" cy="364324"/>
          </a:xfrm>
          <a:custGeom>
            <a:avLst/>
            <a:gdLst>
              <a:gd name="connsiteX0" fmla="*/ 0 w 858050"/>
              <a:gd name="connsiteY0" fmla="*/ 0 h 356704"/>
              <a:gd name="connsiteX1" fmla="*/ 858050 w 858050"/>
              <a:gd name="connsiteY1" fmla="*/ 0 h 356704"/>
              <a:gd name="connsiteX2" fmla="*/ 858050 w 858050"/>
              <a:gd name="connsiteY2" fmla="*/ 356704 h 356704"/>
              <a:gd name="connsiteX3" fmla="*/ 0 w 858050"/>
              <a:gd name="connsiteY3" fmla="*/ 356704 h 356704"/>
              <a:gd name="connsiteX4" fmla="*/ 0 w 858050"/>
              <a:gd name="connsiteY4" fmla="*/ 0 h 356704"/>
              <a:gd name="connsiteX0" fmla="*/ 0 w 858050"/>
              <a:gd name="connsiteY0" fmla="*/ 0 h 360514"/>
              <a:gd name="connsiteX1" fmla="*/ 858050 w 858050"/>
              <a:gd name="connsiteY1" fmla="*/ 0 h 360514"/>
              <a:gd name="connsiteX2" fmla="*/ 675170 w 858050"/>
              <a:gd name="connsiteY2" fmla="*/ 360514 h 360514"/>
              <a:gd name="connsiteX3" fmla="*/ 0 w 858050"/>
              <a:gd name="connsiteY3" fmla="*/ 356704 h 360514"/>
              <a:gd name="connsiteX4" fmla="*/ 0 w 858050"/>
              <a:gd name="connsiteY4" fmla="*/ 0 h 360514"/>
              <a:gd name="connsiteX0" fmla="*/ 0 w 793280"/>
              <a:gd name="connsiteY0" fmla="*/ 0 h 360514"/>
              <a:gd name="connsiteX1" fmla="*/ 793280 w 793280"/>
              <a:gd name="connsiteY1" fmla="*/ 7620 h 360514"/>
              <a:gd name="connsiteX2" fmla="*/ 675170 w 793280"/>
              <a:gd name="connsiteY2" fmla="*/ 360514 h 360514"/>
              <a:gd name="connsiteX3" fmla="*/ 0 w 793280"/>
              <a:gd name="connsiteY3" fmla="*/ 356704 h 360514"/>
              <a:gd name="connsiteX4" fmla="*/ 0 w 793280"/>
              <a:gd name="connsiteY4" fmla="*/ 0 h 360514"/>
              <a:gd name="connsiteX0" fmla="*/ 99060 w 793280"/>
              <a:gd name="connsiteY0" fmla="*/ 0 h 364324"/>
              <a:gd name="connsiteX1" fmla="*/ 793280 w 793280"/>
              <a:gd name="connsiteY1" fmla="*/ 11430 h 364324"/>
              <a:gd name="connsiteX2" fmla="*/ 675170 w 793280"/>
              <a:gd name="connsiteY2" fmla="*/ 364324 h 364324"/>
              <a:gd name="connsiteX3" fmla="*/ 0 w 793280"/>
              <a:gd name="connsiteY3" fmla="*/ 360514 h 364324"/>
              <a:gd name="connsiteX4" fmla="*/ 99060 w 793280"/>
              <a:gd name="connsiteY4" fmla="*/ 0 h 364324"/>
              <a:gd name="connsiteX0" fmla="*/ 99060 w 793280"/>
              <a:gd name="connsiteY0" fmla="*/ 0 h 364324"/>
              <a:gd name="connsiteX1" fmla="*/ 793280 w 793280"/>
              <a:gd name="connsiteY1" fmla="*/ 11430 h 364324"/>
              <a:gd name="connsiteX2" fmla="*/ 675170 w 793280"/>
              <a:gd name="connsiteY2" fmla="*/ 364324 h 364324"/>
              <a:gd name="connsiteX3" fmla="*/ 0 w 793280"/>
              <a:gd name="connsiteY3" fmla="*/ 360514 h 364324"/>
              <a:gd name="connsiteX4" fmla="*/ 99060 w 793280"/>
              <a:gd name="connsiteY4" fmla="*/ 0 h 364324"/>
              <a:gd name="connsiteX0" fmla="*/ 99060 w 793280"/>
              <a:gd name="connsiteY0" fmla="*/ 0 h 364324"/>
              <a:gd name="connsiteX1" fmla="*/ 103669 w 793280"/>
              <a:gd name="connsiteY1" fmla="*/ 6997 h 364324"/>
              <a:gd name="connsiteX2" fmla="*/ 793280 w 793280"/>
              <a:gd name="connsiteY2" fmla="*/ 11430 h 364324"/>
              <a:gd name="connsiteX3" fmla="*/ 675170 w 793280"/>
              <a:gd name="connsiteY3" fmla="*/ 364324 h 364324"/>
              <a:gd name="connsiteX4" fmla="*/ 0 w 793280"/>
              <a:gd name="connsiteY4" fmla="*/ 360514 h 364324"/>
              <a:gd name="connsiteX5" fmla="*/ 99060 w 793280"/>
              <a:gd name="connsiteY5" fmla="*/ 0 h 364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280" h="364324">
                <a:moveTo>
                  <a:pt x="99060" y="0"/>
                </a:moveTo>
                <a:cubicBezTo>
                  <a:pt x="110756" y="1062"/>
                  <a:pt x="91973" y="5935"/>
                  <a:pt x="103669" y="6997"/>
                </a:cubicBezTo>
                <a:lnTo>
                  <a:pt x="793280" y="11430"/>
                </a:lnTo>
                <a:lnTo>
                  <a:pt x="675170" y="364324"/>
                </a:lnTo>
                <a:lnTo>
                  <a:pt x="0" y="360514"/>
                </a:lnTo>
                <a:cubicBezTo>
                  <a:pt x="33020" y="240343"/>
                  <a:pt x="-10160" y="123981"/>
                  <a:pt x="99060" y="0"/>
                </a:cubicBezTo>
                <a:close/>
              </a:path>
            </a:pathLst>
          </a:custGeom>
          <a:solidFill>
            <a:srgbClr val="004C97"/>
          </a:solidFill>
          <a:effectLst>
            <a:glow rad="63500">
              <a:schemeClr val="accent3">
                <a:satMod val="175000"/>
                <a:alpha val="40000"/>
              </a:schemeClr>
            </a:glow>
            <a:outerShdw blurRad="40000" dist="23000" dir="5400000" rotWithShape="0">
              <a:srgbClr val="000000">
                <a:alpha val="35000"/>
              </a:srgbClr>
            </a:outerShdw>
          </a:effectLst>
        </p:spPr>
        <p:style>
          <a:lnRef idx="1">
            <a:schemeClr val="accent6"/>
          </a:lnRef>
          <a:fillRef idx="3">
            <a:schemeClr val="accent6"/>
          </a:fillRef>
          <a:effectRef idx="2">
            <a:schemeClr val="accent6"/>
          </a:effectRef>
          <a:fontRef idx="minor">
            <a:schemeClr val="lt1"/>
          </a:fontRef>
        </p:style>
        <p:txBody>
          <a:bodyPr wrap="none" lIns="72000" tIns="72000" rIns="72000" bIns="72000" rtlCol="0">
            <a:noAutofit/>
          </a:bodyPr>
          <a:lstStyle/>
          <a:p>
            <a:r>
              <a:rPr lang="en-GB" sz="1600" b="1" dirty="0">
                <a:solidFill>
                  <a:schemeClr val="bg1"/>
                </a:solidFill>
                <a:latin typeface="ABBvoice" panose="020B0604020202020204" charset="0"/>
                <a:ea typeface="ABBvoice" panose="020B0604020202020204" charset="0"/>
                <a:cs typeface="ABBvoice" panose="020B0604020202020204" charset="0"/>
              </a:rPr>
              <a:t>NEWS</a:t>
            </a:r>
          </a:p>
        </p:txBody>
      </p:sp>
      <p:sp>
        <p:nvSpPr>
          <p:cNvPr id="22" name="TextBox 21">
            <a:extLst>
              <a:ext uri="{FF2B5EF4-FFF2-40B4-BE49-F238E27FC236}">
                <a16:creationId xmlns:a16="http://schemas.microsoft.com/office/drawing/2014/main" id="{4ABBF809-701E-4BB6-9BB5-502B8B8BFC29}"/>
              </a:ext>
            </a:extLst>
          </p:cNvPr>
          <p:cNvSpPr txBox="1"/>
          <p:nvPr/>
        </p:nvSpPr>
        <p:spPr bwMode="gray">
          <a:xfrm>
            <a:off x="4904385" y="1338395"/>
            <a:ext cx="1172565" cy="356704"/>
          </a:xfrm>
          <a:custGeom>
            <a:avLst/>
            <a:gdLst>
              <a:gd name="connsiteX0" fmla="*/ 0 w 1156525"/>
              <a:gd name="connsiteY0" fmla="*/ 0 h 356704"/>
              <a:gd name="connsiteX1" fmla="*/ 1156525 w 1156525"/>
              <a:gd name="connsiteY1" fmla="*/ 0 h 356704"/>
              <a:gd name="connsiteX2" fmla="*/ 1156525 w 1156525"/>
              <a:gd name="connsiteY2" fmla="*/ 356704 h 356704"/>
              <a:gd name="connsiteX3" fmla="*/ 0 w 1156525"/>
              <a:gd name="connsiteY3" fmla="*/ 356704 h 356704"/>
              <a:gd name="connsiteX4" fmla="*/ 0 w 1156525"/>
              <a:gd name="connsiteY4" fmla="*/ 0 h 356704"/>
              <a:gd name="connsiteX0" fmla="*/ 0 w 1156525"/>
              <a:gd name="connsiteY0" fmla="*/ 0 h 371944"/>
              <a:gd name="connsiteX1" fmla="*/ 1156525 w 1156525"/>
              <a:gd name="connsiteY1" fmla="*/ 0 h 371944"/>
              <a:gd name="connsiteX2" fmla="*/ 1080325 w 1156525"/>
              <a:gd name="connsiteY2" fmla="*/ 371944 h 371944"/>
              <a:gd name="connsiteX3" fmla="*/ 0 w 1156525"/>
              <a:gd name="connsiteY3" fmla="*/ 356704 h 371944"/>
              <a:gd name="connsiteX4" fmla="*/ 0 w 1156525"/>
              <a:gd name="connsiteY4" fmla="*/ 0 h 371944"/>
              <a:gd name="connsiteX0" fmla="*/ 0 w 1156525"/>
              <a:gd name="connsiteY0" fmla="*/ 0 h 371944"/>
              <a:gd name="connsiteX1" fmla="*/ 1156525 w 1156525"/>
              <a:gd name="connsiteY1" fmla="*/ 0 h 371944"/>
              <a:gd name="connsiteX2" fmla="*/ 1080325 w 1156525"/>
              <a:gd name="connsiteY2" fmla="*/ 371944 h 371944"/>
              <a:gd name="connsiteX3" fmla="*/ 0 w 1156525"/>
              <a:gd name="connsiteY3" fmla="*/ 356704 h 371944"/>
              <a:gd name="connsiteX4" fmla="*/ 0 w 1156525"/>
              <a:gd name="connsiteY4" fmla="*/ 0 h 371944"/>
              <a:gd name="connsiteX0" fmla="*/ 0 w 1156525"/>
              <a:gd name="connsiteY0" fmla="*/ 0 h 371944"/>
              <a:gd name="connsiteX1" fmla="*/ 1156525 w 1156525"/>
              <a:gd name="connsiteY1" fmla="*/ 0 h 371944"/>
              <a:gd name="connsiteX2" fmla="*/ 1080325 w 1156525"/>
              <a:gd name="connsiteY2" fmla="*/ 371944 h 371944"/>
              <a:gd name="connsiteX3" fmla="*/ 0 w 1156525"/>
              <a:gd name="connsiteY3" fmla="*/ 356704 h 371944"/>
              <a:gd name="connsiteX4" fmla="*/ 0 w 1156525"/>
              <a:gd name="connsiteY4" fmla="*/ 0 h 371944"/>
              <a:gd name="connsiteX0" fmla="*/ 0 w 1156525"/>
              <a:gd name="connsiteY0" fmla="*/ 0 h 356704"/>
              <a:gd name="connsiteX1" fmla="*/ 1156525 w 1156525"/>
              <a:gd name="connsiteY1" fmla="*/ 0 h 356704"/>
              <a:gd name="connsiteX2" fmla="*/ 1091755 w 1156525"/>
              <a:gd name="connsiteY2" fmla="*/ 352894 h 356704"/>
              <a:gd name="connsiteX3" fmla="*/ 0 w 1156525"/>
              <a:gd name="connsiteY3" fmla="*/ 356704 h 356704"/>
              <a:gd name="connsiteX4" fmla="*/ 0 w 1156525"/>
              <a:gd name="connsiteY4" fmla="*/ 0 h 356704"/>
              <a:gd name="connsiteX0" fmla="*/ 0 w 1156525"/>
              <a:gd name="connsiteY0" fmla="*/ 0 h 360514"/>
              <a:gd name="connsiteX1" fmla="*/ 1156525 w 1156525"/>
              <a:gd name="connsiteY1" fmla="*/ 0 h 360514"/>
              <a:gd name="connsiteX2" fmla="*/ 1091755 w 1156525"/>
              <a:gd name="connsiteY2" fmla="*/ 360514 h 360514"/>
              <a:gd name="connsiteX3" fmla="*/ 0 w 1156525"/>
              <a:gd name="connsiteY3" fmla="*/ 356704 h 360514"/>
              <a:gd name="connsiteX4" fmla="*/ 0 w 1156525"/>
              <a:gd name="connsiteY4" fmla="*/ 0 h 360514"/>
              <a:gd name="connsiteX0" fmla="*/ 0 w 1156525"/>
              <a:gd name="connsiteY0" fmla="*/ 0 h 364324"/>
              <a:gd name="connsiteX1" fmla="*/ 1156525 w 1156525"/>
              <a:gd name="connsiteY1" fmla="*/ 0 h 364324"/>
              <a:gd name="connsiteX2" fmla="*/ 1097470 w 1156525"/>
              <a:gd name="connsiteY2" fmla="*/ 364324 h 364324"/>
              <a:gd name="connsiteX3" fmla="*/ 0 w 1156525"/>
              <a:gd name="connsiteY3" fmla="*/ 356704 h 364324"/>
              <a:gd name="connsiteX4" fmla="*/ 0 w 1156525"/>
              <a:gd name="connsiteY4" fmla="*/ 0 h 364324"/>
              <a:gd name="connsiteX0" fmla="*/ 0 w 1156525"/>
              <a:gd name="connsiteY0" fmla="*/ 0 h 364324"/>
              <a:gd name="connsiteX1" fmla="*/ 1156525 w 1156525"/>
              <a:gd name="connsiteY1" fmla="*/ 0 h 364324"/>
              <a:gd name="connsiteX2" fmla="*/ 1097470 w 1156525"/>
              <a:gd name="connsiteY2" fmla="*/ 364324 h 364324"/>
              <a:gd name="connsiteX3" fmla="*/ 0 w 1156525"/>
              <a:gd name="connsiteY3" fmla="*/ 356704 h 364324"/>
              <a:gd name="connsiteX4" fmla="*/ 0 w 1156525"/>
              <a:gd name="connsiteY4" fmla="*/ 0 h 364324"/>
              <a:gd name="connsiteX0" fmla="*/ 0 w 1156525"/>
              <a:gd name="connsiteY0" fmla="*/ 0 h 364324"/>
              <a:gd name="connsiteX1" fmla="*/ 1156525 w 1156525"/>
              <a:gd name="connsiteY1" fmla="*/ 0 h 364324"/>
              <a:gd name="connsiteX2" fmla="*/ 1097470 w 1156525"/>
              <a:gd name="connsiteY2" fmla="*/ 364324 h 364324"/>
              <a:gd name="connsiteX3" fmla="*/ 0 w 1156525"/>
              <a:gd name="connsiteY3" fmla="*/ 356704 h 364324"/>
              <a:gd name="connsiteX4" fmla="*/ 0 w 1156525"/>
              <a:gd name="connsiteY4" fmla="*/ 0 h 364324"/>
              <a:gd name="connsiteX0" fmla="*/ 0 w 1156525"/>
              <a:gd name="connsiteY0" fmla="*/ 0 h 364324"/>
              <a:gd name="connsiteX1" fmla="*/ 1156525 w 1156525"/>
              <a:gd name="connsiteY1" fmla="*/ 0 h 364324"/>
              <a:gd name="connsiteX2" fmla="*/ 1097470 w 1156525"/>
              <a:gd name="connsiteY2" fmla="*/ 364324 h 364324"/>
              <a:gd name="connsiteX3" fmla="*/ 0 w 1156525"/>
              <a:gd name="connsiteY3" fmla="*/ 356704 h 364324"/>
              <a:gd name="connsiteX4" fmla="*/ 0 w 1156525"/>
              <a:gd name="connsiteY4" fmla="*/ 0 h 364324"/>
              <a:gd name="connsiteX0" fmla="*/ 0 w 1156525"/>
              <a:gd name="connsiteY0" fmla="*/ 0 h 356704"/>
              <a:gd name="connsiteX1" fmla="*/ 1156525 w 1156525"/>
              <a:gd name="connsiteY1" fmla="*/ 0 h 356704"/>
              <a:gd name="connsiteX2" fmla="*/ 1093712 w 1156525"/>
              <a:gd name="connsiteY2" fmla="*/ 356704 h 356704"/>
              <a:gd name="connsiteX3" fmla="*/ 0 w 1156525"/>
              <a:gd name="connsiteY3" fmla="*/ 356704 h 356704"/>
              <a:gd name="connsiteX4" fmla="*/ 0 w 1156525"/>
              <a:gd name="connsiteY4" fmla="*/ 0 h 356704"/>
              <a:gd name="connsiteX0" fmla="*/ 0 w 1156525"/>
              <a:gd name="connsiteY0" fmla="*/ 0 h 356704"/>
              <a:gd name="connsiteX1" fmla="*/ 1156525 w 1156525"/>
              <a:gd name="connsiteY1" fmla="*/ 0 h 356704"/>
              <a:gd name="connsiteX2" fmla="*/ 1082439 w 1156525"/>
              <a:gd name="connsiteY2" fmla="*/ 356704 h 356704"/>
              <a:gd name="connsiteX3" fmla="*/ 0 w 1156525"/>
              <a:gd name="connsiteY3" fmla="*/ 356704 h 356704"/>
              <a:gd name="connsiteX4" fmla="*/ 0 w 1156525"/>
              <a:gd name="connsiteY4" fmla="*/ 0 h 356704"/>
              <a:gd name="connsiteX0" fmla="*/ 0 w 1156525"/>
              <a:gd name="connsiteY0" fmla="*/ 0 h 356704"/>
              <a:gd name="connsiteX1" fmla="*/ 1156525 w 1156525"/>
              <a:gd name="connsiteY1" fmla="*/ 0 h 356704"/>
              <a:gd name="connsiteX2" fmla="*/ 1082440 w 1156525"/>
              <a:gd name="connsiteY2" fmla="*/ 356704 h 356704"/>
              <a:gd name="connsiteX3" fmla="*/ 0 w 1156525"/>
              <a:gd name="connsiteY3" fmla="*/ 356704 h 356704"/>
              <a:gd name="connsiteX4" fmla="*/ 0 w 1156525"/>
              <a:gd name="connsiteY4" fmla="*/ 0 h 356704"/>
              <a:gd name="connsiteX0" fmla="*/ 0 w 1156525"/>
              <a:gd name="connsiteY0" fmla="*/ 0 h 356704"/>
              <a:gd name="connsiteX1" fmla="*/ 1156525 w 1156525"/>
              <a:gd name="connsiteY1" fmla="*/ 0 h 356704"/>
              <a:gd name="connsiteX2" fmla="*/ 1071167 w 1156525"/>
              <a:gd name="connsiteY2" fmla="*/ 352894 h 356704"/>
              <a:gd name="connsiteX3" fmla="*/ 0 w 1156525"/>
              <a:gd name="connsiteY3" fmla="*/ 356704 h 356704"/>
              <a:gd name="connsiteX4" fmla="*/ 0 w 1156525"/>
              <a:gd name="connsiteY4" fmla="*/ 0 h 356704"/>
              <a:gd name="connsiteX0" fmla="*/ 0 w 1156525"/>
              <a:gd name="connsiteY0" fmla="*/ 0 h 356704"/>
              <a:gd name="connsiteX1" fmla="*/ 1156525 w 1156525"/>
              <a:gd name="connsiteY1" fmla="*/ 0 h 356704"/>
              <a:gd name="connsiteX2" fmla="*/ 1071167 w 1156525"/>
              <a:gd name="connsiteY2" fmla="*/ 352894 h 356704"/>
              <a:gd name="connsiteX3" fmla="*/ 0 w 1156525"/>
              <a:gd name="connsiteY3" fmla="*/ 356704 h 356704"/>
              <a:gd name="connsiteX4" fmla="*/ 0 w 1156525"/>
              <a:gd name="connsiteY4" fmla="*/ 0 h 356704"/>
              <a:gd name="connsiteX0" fmla="*/ 0 w 1156525"/>
              <a:gd name="connsiteY0" fmla="*/ 0 h 356704"/>
              <a:gd name="connsiteX1" fmla="*/ 1156525 w 1156525"/>
              <a:gd name="connsiteY1" fmla="*/ 0 h 356704"/>
              <a:gd name="connsiteX2" fmla="*/ 1071167 w 1156525"/>
              <a:gd name="connsiteY2" fmla="*/ 352894 h 356704"/>
              <a:gd name="connsiteX3" fmla="*/ 0 w 1156525"/>
              <a:gd name="connsiteY3" fmla="*/ 356704 h 356704"/>
              <a:gd name="connsiteX4" fmla="*/ 0 w 1156525"/>
              <a:gd name="connsiteY4" fmla="*/ 0 h 356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525" h="356704">
                <a:moveTo>
                  <a:pt x="0" y="0"/>
                </a:moveTo>
                <a:lnTo>
                  <a:pt x="1156525" y="0"/>
                </a:lnTo>
                <a:cubicBezTo>
                  <a:pt x="1131125" y="123981"/>
                  <a:pt x="1094402" y="23173"/>
                  <a:pt x="1071167" y="352894"/>
                </a:cubicBezTo>
                <a:lnTo>
                  <a:pt x="0" y="356704"/>
                </a:lnTo>
                <a:lnTo>
                  <a:pt x="0" y="0"/>
                </a:lnTo>
                <a:close/>
              </a:path>
            </a:pathLst>
          </a:custGeom>
          <a:solidFill>
            <a:schemeClr val="tx2">
              <a:lumMod val="60000"/>
              <a:lumOff val="40000"/>
            </a:schemeClr>
          </a:solidFill>
          <a:effectLst>
            <a:glow rad="63500">
              <a:schemeClr val="accent2">
                <a:satMod val="175000"/>
                <a:alpha val="40000"/>
              </a:schemeClr>
            </a:glow>
            <a:outerShdw blurRad="50800" dist="38100" dir="2700000" algn="tl" rotWithShape="0">
              <a:prstClr val="black">
                <a:alpha val="40000"/>
              </a:prstClr>
            </a:outerShdw>
          </a:effectLst>
        </p:spPr>
        <p:txBody>
          <a:bodyPr wrap="none" lIns="72000" tIns="72000" rIns="72000" bIns="72000" rtlCol="0">
            <a:noAutofit/>
          </a:bodyPr>
          <a:lstStyle/>
          <a:p>
            <a:r>
              <a:rPr lang="en-GB" sz="1600" b="1" dirty="0">
                <a:solidFill>
                  <a:schemeClr val="bg1"/>
                </a:solidFill>
              </a:rPr>
              <a:t>BREAKING</a:t>
            </a:r>
          </a:p>
        </p:txBody>
      </p:sp>
      <p:sp>
        <p:nvSpPr>
          <p:cNvPr id="23" name="Content Placeholder 6">
            <a:extLst>
              <a:ext uri="{FF2B5EF4-FFF2-40B4-BE49-F238E27FC236}">
                <a16:creationId xmlns:a16="http://schemas.microsoft.com/office/drawing/2014/main" id="{61E7539B-9193-4097-8A8A-A9D82D888D16}"/>
              </a:ext>
            </a:extLst>
          </p:cNvPr>
          <p:cNvSpPr txBox="1">
            <a:spLocks/>
          </p:cNvSpPr>
          <p:nvPr/>
        </p:nvSpPr>
        <p:spPr bwMode="gray">
          <a:xfrm>
            <a:off x="335508" y="2991411"/>
            <a:ext cx="4093234" cy="350058"/>
          </a:xfrm>
          <a:prstGeom prst="rect">
            <a:avLst/>
          </a:prstGeom>
        </p:spPr>
        <p:txBody>
          <a:bodyPr vert="horz" lIns="0" tIns="0" rIns="0" bIns="0" rtlCol="0">
            <a:noAutofit/>
          </a:bodyPr>
          <a:lstStyle>
            <a:lvl1pPr marL="0" indent="0" algn="l" defTabSz="914400"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lgn="ctr"/>
            <a:r>
              <a:rPr lang="en-GB" sz="2000" dirty="0"/>
              <a:t>Network vulnerabilities</a:t>
            </a:r>
          </a:p>
        </p:txBody>
      </p:sp>
      <p:sp>
        <p:nvSpPr>
          <p:cNvPr id="25" name="Content Placeholder 6">
            <a:extLst>
              <a:ext uri="{FF2B5EF4-FFF2-40B4-BE49-F238E27FC236}">
                <a16:creationId xmlns:a16="http://schemas.microsoft.com/office/drawing/2014/main" id="{71C83FF4-0066-4EC1-B58D-0D7493EE7D33}"/>
              </a:ext>
            </a:extLst>
          </p:cNvPr>
          <p:cNvSpPr txBox="1">
            <a:spLocks/>
          </p:cNvSpPr>
          <p:nvPr/>
        </p:nvSpPr>
        <p:spPr bwMode="gray">
          <a:xfrm>
            <a:off x="335508" y="3665180"/>
            <a:ext cx="4093234" cy="350058"/>
          </a:xfrm>
          <a:prstGeom prst="rect">
            <a:avLst/>
          </a:prstGeom>
        </p:spPr>
        <p:txBody>
          <a:bodyPr vert="horz" lIns="0" tIns="0" rIns="0" bIns="0" rtlCol="0">
            <a:noAutofit/>
          </a:bodyPr>
          <a:lstStyle>
            <a:lvl1pPr marL="0" indent="0" algn="l" defTabSz="914400"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lgn="ctr"/>
            <a:r>
              <a:rPr lang="en-GB" sz="2000" dirty="0"/>
              <a:t>Systems vulnerabilities</a:t>
            </a:r>
          </a:p>
        </p:txBody>
      </p:sp>
      <p:sp>
        <p:nvSpPr>
          <p:cNvPr id="26" name="Content Placeholder 6">
            <a:extLst>
              <a:ext uri="{FF2B5EF4-FFF2-40B4-BE49-F238E27FC236}">
                <a16:creationId xmlns:a16="http://schemas.microsoft.com/office/drawing/2014/main" id="{07CBFE25-2718-4A72-8057-C137D2AFC882}"/>
              </a:ext>
            </a:extLst>
          </p:cNvPr>
          <p:cNvSpPr txBox="1">
            <a:spLocks/>
          </p:cNvSpPr>
          <p:nvPr/>
        </p:nvSpPr>
        <p:spPr bwMode="gray">
          <a:xfrm>
            <a:off x="335508" y="4338949"/>
            <a:ext cx="4093234" cy="350058"/>
          </a:xfrm>
          <a:prstGeom prst="rect">
            <a:avLst/>
          </a:prstGeom>
        </p:spPr>
        <p:txBody>
          <a:bodyPr vert="horz" lIns="0" tIns="0" rIns="0" bIns="0" rtlCol="0">
            <a:noAutofit/>
          </a:bodyPr>
          <a:lstStyle>
            <a:lvl1pPr marL="0" indent="0" algn="l" defTabSz="914400"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lgn="ctr"/>
            <a:r>
              <a:rPr lang="en-GB" sz="2000" dirty="0"/>
              <a:t>Supply chain vulnerabilities</a:t>
            </a:r>
          </a:p>
        </p:txBody>
      </p:sp>
      <p:sp>
        <p:nvSpPr>
          <p:cNvPr id="27" name="Content Placeholder 6">
            <a:extLst>
              <a:ext uri="{FF2B5EF4-FFF2-40B4-BE49-F238E27FC236}">
                <a16:creationId xmlns:a16="http://schemas.microsoft.com/office/drawing/2014/main" id="{DD7D654B-A6CA-4858-B7C2-CFB42536FBCA}"/>
              </a:ext>
            </a:extLst>
          </p:cNvPr>
          <p:cNvSpPr txBox="1">
            <a:spLocks/>
          </p:cNvSpPr>
          <p:nvPr/>
        </p:nvSpPr>
        <p:spPr bwMode="gray">
          <a:xfrm>
            <a:off x="335508" y="5012719"/>
            <a:ext cx="4093234" cy="350058"/>
          </a:xfrm>
          <a:prstGeom prst="rect">
            <a:avLst/>
          </a:prstGeom>
        </p:spPr>
        <p:txBody>
          <a:bodyPr vert="horz" lIns="0" tIns="0" rIns="0" bIns="0" rtlCol="0">
            <a:noAutofit/>
          </a:bodyPr>
          <a:lstStyle>
            <a:lvl1pPr marL="0" indent="0" algn="l" defTabSz="914400"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lgn="ctr"/>
            <a:r>
              <a:rPr lang="en-GB" sz="2000" dirty="0"/>
              <a:t>Physical vulnerabilities</a:t>
            </a:r>
          </a:p>
        </p:txBody>
      </p:sp>
    </p:spTree>
    <p:extLst>
      <p:ext uri="{BB962C8B-B14F-4D97-AF65-F5344CB8AC3E}">
        <p14:creationId xmlns:p14="http://schemas.microsoft.com/office/powerpoint/2010/main" val="2684846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fade">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3" grpId="0"/>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A35E7-097D-46BE-9AE0-98ED64D57EF6}"/>
              </a:ext>
            </a:extLst>
          </p:cNvPr>
          <p:cNvSpPr>
            <a:spLocks noGrp="1"/>
          </p:cNvSpPr>
          <p:nvPr>
            <p:ph type="title"/>
          </p:nvPr>
        </p:nvSpPr>
        <p:spPr/>
        <p:txBody>
          <a:bodyPr/>
          <a:lstStyle/>
          <a:p>
            <a:r>
              <a:rPr lang="en-GB" dirty="0"/>
              <a:t>What is OG86? and who needs to know?</a:t>
            </a:r>
          </a:p>
        </p:txBody>
      </p:sp>
      <p:sp>
        <p:nvSpPr>
          <p:cNvPr id="3" name="Footer Placeholder 2">
            <a:extLst>
              <a:ext uri="{FF2B5EF4-FFF2-40B4-BE49-F238E27FC236}">
                <a16:creationId xmlns:a16="http://schemas.microsoft.com/office/drawing/2014/main" id="{29E45E2C-57EB-47C4-9A3A-1747CA368550}"/>
              </a:ext>
            </a:extLst>
          </p:cNvPr>
          <p:cNvSpPr>
            <a:spLocks noGrp="1"/>
          </p:cNvSpPr>
          <p:nvPr>
            <p:ph type="ftr" sz="quarter" idx="10"/>
          </p:nvPr>
        </p:nvSpPr>
        <p:spPr/>
        <p:txBody>
          <a:bodyPr/>
          <a:lstStyle/>
          <a:p>
            <a:pPr lvl="8"/>
            <a:endParaRPr lang="en-US" dirty="0"/>
          </a:p>
        </p:txBody>
      </p:sp>
      <p:sp>
        <p:nvSpPr>
          <p:cNvPr id="4" name="Date Placeholder 3">
            <a:extLst>
              <a:ext uri="{FF2B5EF4-FFF2-40B4-BE49-F238E27FC236}">
                <a16:creationId xmlns:a16="http://schemas.microsoft.com/office/drawing/2014/main" id="{67A6262C-3698-4B52-951A-7D4882DE6CA0}"/>
              </a:ext>
            </a:extLst>
          </p:cNvPr>
          <p:cNvSpPr>
            <a:spLocks noGrp="1"/>
          </p:cNvSpPr>
          <p:nvPr>
            <p:ph type="dt" sz="half" idx="11"/>
          </p:nvPr>
        </p:nvSpPr>
        <p:spPr/>
        <p:txBody>
          <a:bodyPr/>
          <a:lstStyle/>
          <a:p>
            <a:fld id="{8F8FF341-9601-47A6-A4C1-F2885A66BAA5}" type="datetime4">
              <a:rPr lang="en-US" smtClean="0"/>
              <a:t>November 2, 2022</a:t>
            </a:fld>
            <a:endParaRPr lang="en-US" dirty="0"/>
          </a:p>
        </p:txBody>
      </p:sp>
      <p:sp>
        <p:nvSpPr>
          <p:cNvPr id="5" name="Slide Number Placeholder 4">
            <a:extLst>
              <a:ext uri="{FF2B5EF4-FFF2-40B4-BE49-F238E27FC236}">
                <a16:creationId xmlns:a16="http://schemas.microsoft.com/office/drawing/2014/main" id="{7806E768-0EFC-4BAF-BCE1-ABB71770540E}"/>
              </a:ext>
            </a:extLst>
          </p:cNvPr>
          <p:cNvSpPr>
            <a:spLocks noGrp="1"/>
          </p:cNvSpPr>
          <p:nvPr>
            <p:ph type="sldNum" sz="quarter" idx="12"/>
          </p:nvPr>
        </p:nvSpPr>
        <p:spPr/>
        <p:txBody>
          <a:bodyPr/>
          <a:lstStyle/>
          <a:p>
            <a:r>
              <a:rPr lang="en-US"/>
              <a:t>Slide </a:t>
            </a:r>
            <a:fld id="{619F89D8-7AE3-494A-97F3-03D680869632}" type="slidenum">
              <a:rPr lang="en-US" smtClean="0"/>
              <a:pPr/>
              <a:t>5</a:t>
            </a:fld>
            <a:endParaRPr lang="en-US" dirty="0"/>
          </a:p>
        </p:txBody>
      </p:sp>
      <p:sp>
        <p:nvSpPr>
          <p:cNvPr id="7" name="Content Placeholder 6">
            <a:extLst>
              <a:ext uri="{FF2B5EF4-FFF2-40B4-BE49-F238E27FC236}">
                <a16:creationId xmlns:a16="http://schemas.microsoft.com/office/drawing/2014/main" id="{1B723CF5-91B6-4B63-8C42-0EAFD143449C}"/>
              </a:ext>
            </a:extLst>
          </p:cNvPr>
          <p:cNvSpPr>
            <a:spLocks noGrp="1"/>
          </p:cNvSpPr>
          <p:nvPr>
            <p:ph sz="quarter" idx="19"/>
          </p:nvPr>
        </p:nvSpPr>
        <p:spPr>
          <a:xfrm>
            <a:off x="270446" y="1931194"/>
            <a:ext cx="5602705" cy="1315345"/>
          </a:xfrm>
        </p:spPr>
        <p:txBody>
          <a:bodyPr/>
          <a:lstStyle/>
          <a:p>
            <a:r>
              <a:rPr lang="en-GB" sz="1800" dirty="0">
                <a:solidFill>
                  <a:schemeClr val="bg2"/>
                </a:solidFill>
              </a:rPr>
              <a:t>What is OG86?</a:t>
            </a:r>
          </a:p>
          <a:p>
            <a:pPr marL="285750" indent="-285750">
              <a:buFont typeface="Arial" panose="020B0604020202020204" pitchFamily="34" charset="0"/>
              <a:buChar char="•"/>
            </a:pPr>
            <a:r>
              <a:rPr lang="en-GB" dirty="0"/>
              <a:t>The OG86 document is designed to support HSE assessors</a:t>
            </a:r>
          </a:p>
          <a:p>
            <a:pPr marL="285750" indent="-285750">
              <a:buFont typeface="Arial" panose="020B0604020202020204" pitchFamily="34" charset="0"/>
              <a:buChar char="•"/>
            </a:pPr>
            <a:r>
              <a:rPr lang="en-GB" dirty="0"/>
              <a:t>Provides guidance for operational duty holders and IACS System Integrators.</a:t>
            </a:r>
          </a:p>
          <a:p>
            <a:endParaRPr lang="en-GB" dirty="0"/>
          </a:p>
        </p:txBody>
      </p:sp>
      <p:sp>
        <p:nvSpPr>
          <p:cNvPr id="8" name="Subtitle 7">
            <a:extLst>
              <a:ext uri="{FF2B5EF4-FFF2-40B4-BE49-F238E27FC236}">
                <a16:creationId xmlns:a16="http://schemas.microsoft.com/office/drawing/2014/main" id="{D1FBA1E8-7578-4C5B-BB33-4A4B16252BE4}"/>
              </a:ext>
            </a:extLst>
          </p:cNvPr>
          <p:cNvSpPr>
            <a:spLocks noGrp="1"/>
          </p:cNvSpPr>
          <p:nvPr>
            <p:ph type="subTitle" idx="13"/>
          </p:nvPr>
        </p:nvSpPr>
        <p:spPr>
          <a:xfrm>
            <a:off x="332323" y="1085213"/>
            <a:ext cx="5762883" cy="504000"/>
          </a:xfrm>
        </p:spPr>
        <p:txBody>
          <a:bodyPr/>
          <a:lstStyle/>
          <a:p>
            <a:endParaRPr lang="en-GB" dirty="0"/>
          </a:p>
        </p:txBody>
      </p:sp>
      <p:pic>
        <p:nvPicPr>
          <p:cNvPr id="18" name="Picture 17">
            <a:extLst>
              <a:ext uri="{FF2B5EF4-FFF2-40B4-BE49-F238E27FC236}">
                <a16:creationId xmlns:a16="http://schemas.microsoft.com/office/drawing/2014/main" id="{D4D31247-E64B-4EAA-BE28-681F5D004A9D}"/>
              </a:ext>
            </a:extLst>
          </p:cNvPr>
          <p:cNvPicPr>
            <a:picLocks noChangeAspect="1"/>
          </p:cNvPicPr>
          <p:nvPr/>
        </p:nvPicPr>
        <p:blipFill>
          <a:blip r:embed="rId3"/>
          <a:stretch>
            <a:fillRect/>
          </a:stretch>
        </p:blipFill>
        <p:spPr>
          <a:xfrm>
            <a:off x="6744029" y="204732"/>
            <a:ext cx="4654789" cy="5707380"/>
          </a:xfrm>
          <a:prstGeom prst="rect">
            <a:avLst/>
          </a:prstGeom>
        </p:spPr>
      </p:pic>
      <p:sp>
        <p:nvSpPr>
          <p:cNvPr id="10" name="Content Placeholder 6">
            <a:extLst>
              <a:ext uri="{FF2B5EF4-FFF2-40B4-BE49-F238E27FC236}">
                <a16:creationId xmlns:a16="http://schemas.microsoft.com/office/drawing/2014/main" id="{4F1C974F-69DD-499E-B58E-82386DCC3FEE}"/>
              </a:ext>
            </a:extLst>
          </p:cNvPr>
          <p:cNvSpPr txBox="1">
            <a:spLocks/>
          </p:cNvSpPr>
          <p:nvPr/>
        </p:nvSpPr>
        <p:spPr bwMode="gray">
          <a:xfrm>
            <a:off x="270446" y="3263980"/>
            <a:ext cx="5602705" cy="1315345"/>
          </a:xfrm>
          <a:prstGeom prst="rect">
            <a:avLst/>
          </a:prstGeom>
        </p:spPr>
        <p:txBody>
          <a:bodyPr vert="horz" lIns="0" tIns="0" rIns="0" bIns="0" rtlCol="0">
            <a:noAutofit/>
          </a:bodyPr>
          <a:lstStyle>
            <a:lvl1pPr marL="0" indent="0" algn="l" defTabSz="914400"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GB" sz="1800" dirty="0">
                <a:solidFill>
                  <a:schemeClr val="bg2"/>
                </a:solidFill>
              </a:rPr>
              <a:t>Who needs to know?</a:t>
            </a:r>
          </a:p>
          <a:p>
            <a:pPr marL="285750" indent="-285750">
              <a:buFont typeface="Arial" panose="020B0604020202020204" pitchFamily="34" charset="0"/>
              <a:buChar char="•"/>
            </a:pPr>
            <a:r>
              <a:rPr lang="en-GB" dirty="0"/>
              <a:t>The OG86 standard is currently aimed at duty holders who have a site with a potential to cause a major accident (MA) or loss of essential service (LES).</a:t>
            </a:r>
          </a:p>
          <a:p>
            <a:endParaRPr lang="en-GB" dirty="0"/>
          </a:p>
        </p:txBody>
      </p:sp>
      <p:sp>
        <p:nvSpPr>
          <p:cNvPr id="11" name="Content Placeholder 6">
            <a:extLst>
              <a:ext uri="{FF2B5EF4-FFF2-40B4-BE49-F238E27FC236}">
                <a16:creationId xmlns:a16="http://schemas.microsoft.com/office/drawing/2014/main" id="{84F3F1EA-7E5C-42DE-9510-FC587C0BCEE4}"/>
              </a:ext>
            </a:extLst>
          </p:cNvPr>
          <p:cNvSpPr txBox="1">
            <a:spLocks/>
          </p:cNvSpPr>
          <p:nvPr/>
        </p:nvSpPr>
        <p:spPr bwMode="gray">
          <a:xfrm>
            <a:off x="270446" y="4596767"/>
            <a:ext cx="5602705" cy="1315345"/>
          </a:xfrm>
          <a:prstGeom prst="rect">
            <a:avLst/>
          </a:prstGeom>
        </p:spPr>
        <p:txBody>
          <a:bodyPr vert="horz" lIns="0" tIns="0" rIns="0" bIns="0" rtlCol="0" anchor="t">
            <a:noAutofit/>
          </a:bodyPr>
          <a:lstStyle>
            <a:lvl1pPr marL="0" indent="0" algn="l" defTabSz="914400"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r>
              <a:rPr lang="en-GB" sz="1800" dirty="0">
                <a:solidFill>
                  <a:schemeClr val="bg2"/>
                </a:solidFill>
              </a:rPr>
              <a:t>How does it help?</a:t>
            </a:r>
          </a:p>
          <a:p>
            <a:pPr marL="285750" indent="-285750">
              <a:buFont typeface="Arial" panose="020B0604020202020204" pitchFamily="34" charset="0"/>
              <a:buChar char="•"/>
            </a:pPr>
            <a:r>
              <a:rPr lang="en-GB" dirty="0"/>
              <a:t>The OG86 process is designed to review the sites’ management systems and to support areas of implementation in cyber security governance, processes, polices, detection and reduction of incidents.</a:t>
            </a:r>
          </a:p>
          <a:p>
            <a:endParaRPr lang="en-GB" dirty="0"/>
          </a:p>
        </p:txBody>
      </p:sp>
    </p:spTree>
    <p:extLst>
      <p:ext uri="{BB962C8B-B14F-4D97-AF65-F5344CB8AC3E}">
        <p14:creationId xmlns:p14="http://schemas.microsoft.com/office/powerpoint/2010/main" val="119811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52DCACDE-35FE-4C3B-8077-9E13044EF811}"/>
              </a:ext>
            </a:extLst>
          </p:cNvPr>
          <p:cNvSpPr>
            <a:spLocks noGrp="1"/>
          </p:cNvSpPr>
          <p:nvPr>
            <p:ph type="body" sz="quarter" idx="16"/>
          </p:nvPr>
        </p:nvSpPr>
        <p:spPr>
          <a:xfrm>
            <a:off x="333221" y="1931945"/>
            <a:ext cx="3642726" cy="360000"/>
          </a:xfrm>
        </p:spPr>
        <p:txBody>
          <a:bodyPr anchor="ctr">
            <a:normAutofit/>
          </a:bodyPr>
          <a:lstStyle/>
          <a:p>
            <a:pPr>
              <a:spcAft>
                <a:spcPts val="600"/>
              </a:spcAft>
            </a:pPr>
            <a:r>
              <a:rPr lang="en-GB" dirty="0"/>
              <a:t>Core Team</a:t>
            </a:r>
          </a:p>
        </p:txBody>
      </p:sp>
      <p:sp>
        <p:nvSpPr>
          <p:cNvPr id="18" name="Text Placeholder 17">
            <a:extLst>
              <a:ext uri="{FF2B5EF4-FFF2-40B4-BE49-F238E27FC236}">
                <a16:creationId xmlns:a16="http://schemas.microsoft.com/office/drawing/2014/main" id="{4391B11C-AD89-44F2-BC03-35B5AE77E154}"/>
              </a:ext>
            </a:extLst>
          </p:cNvPr>
          <p:cNvSpPr>
            <a:spLocks noGrp="1"/>
          </p:cNvSpPr>
          <p:nvPr>
            <p:ph type="body" sz="quarter" idx="24"/>
          </p:nvPr>
        </p:nvSpPr>
        <p:spPr>
          <a:xfrm>
            <a:off x="4271240" y="1931945"/>
            <a:ext cx="3642726" cy="360000"/>
          </a:xfrm>
        </p:spPr>
        <p:txBody>
          <a:bodyPr anchor="ctr">
            <a:normAutofit/>
          </a:bodyPr>
          <a:lstStyle/>
          <a:p>
            <a:pPr>
              <a:spcAft>
                <a:spcPts val="600"/>
              </a:spcAft>
            </a:pPr>
            <a:r>
              <a:rPr lang="en-GB" dirty="0"/>
              <a:t>Identify Key Experts</a:t>
            </a:r>
          </a:p>
        </p:txBody>
      </p:sp>
      <p:sp>
        <p:nvSpPr>
          <p:cNvPr id="19" name="Text Placeholder 18">
            <a:extLst>
              <a:ext uri="{FF2B5EF4-FFF2-40B4-BE49-F238E27FC236}">
                <a16:creationId xmlns:a16="http://schemas.microsoft.com/office/drawing/2014/main" id="{669A1C88-C723-4B14-A36C-FB4CF843FB5C}"/>
              </a:ext>
            </a:extLst>
          </p:cNvPr>
          <p:cNvSpPr>
            <a:spLocks noGrp="1"/>
          </p:cNvSpPr>
          <p:nvPr>
            <p:ph type="body" sz="quarter" idx="26"/>
          </p:nvPr>
        </p:nvSpPr>
        <p:spPr>
          <a:xfrm>
            <a:off x="8209258" y="1931945"/>
            <a:ext cx="3642726" cy="360000"/>
          </a:xfrm>
        </p:spPr>
        <p:txBody>
          <a:bodyPr anchor="ctr">
            <a:normAutofit/>
          </a:bodyPr>
          <a:lstStyle/>
          <a:p>
            <a:pPr>
              <a:spcAft>
                <a:spcPts val="600"/>
              </a:spcAft>
            </a:pPr>
            <a:r>
              <a:rPr lang="en-GB" dirty="0"/>
              <a:t>Essential Documentation</a:t>
            </a:r>
          </a:p>
        </p:txBody>
      </p:sp>
      <p:sp>
        <p:nvSpPr>
          <p:cNvPr id="2" name="Title 1">
            <a:extLst>
              <a:ext uri="{FF2B5EF4-FFF2-40B4-BE49-F238E27FC236}">
                <a16:creationId xmlns:a16="http://schemas.microsoft.com/office/drawing/2014/main" id="{8E394872-F088-4586-9AEE-E2BE2145FEA5}"/>
              </a:ext>
            </a:extLst>
          </p:cNvPr>
          <p:cNvSpPr>
            <a:spLocks noGrp="1"/>
          </p:cNvSpPr>
          <p:nvPr>
            <p:ph type="title"/>
          </p:nvPr>
        </p:nvSpPr>
        <p:spPr>
          <a:xfrm>
            <a:off x="333221" y="682313"/>
            <a:ext cx="11518500" cy="396000"/>
          </a:xfrm>
        </p:spPr>
        <p:txBody>
          <a:bodyPr anchor="t">
            <a:normAutofit/>
          </a:bodyPr>
          <a:lstStyle/>
          <a:p>
            <a:r>
              <a:rPr lang="en-GB" dirty="0"/>
              <a:t>OG86 Risk Assessment </a:t>
            </a:r>
          </a:p>
        </p:txBody>
      </p:sp>
      <p:sp>
        <p:nvSpPr>
          <p:cNvPr id="44" name="Footer Placeholder 5">
            <a:extLst>
              <a:ext uri="{FF2B5EF4-FFF2-40B4-BE49-F238E27FC236}">
                <a16:creationId xmlns:a16="http://schemas.microsoft.com/office/drawing/2014/main" id="{C82FDD7D-4BD1-A2C2-1D61-38D0F3171975}"/>
              </a:ext>
            </a:extLst>
          </p:cNvPr>
          <p:cNvSpPr>
            <a:spLocks noGrp="1"/>
          </p:cNvSpPr>
          <p:nvPr>
            <p:ph type="ftr" sz="quarter" idx="10"/>
          </p:nvPr>
        </p:nvSpPr>
        <p:spPr>
          <a:xfrm>
            <a:off x="2499457" y="6298397"/>
            <a:ext cx="8489145" cy="500072"/>
          </a:xfrm>
        </p:spPr>
        <p:txBody>
          <a:bodyPr/>
          <a:lstStyle/>
          <a:p>
            <a:pPr lvl="8"/>
            <a:endParaRPr lang="en-US"/>
          </a:p>
        </p:txBody>
      </p:sp>
      <p:sp>
        <p:nvSpPr>
          <p:cNvPr id="4" name="Date Placeholder 3">
            <a:extLst>
              <a:ext uri="{FF2B5EF4-FFF2-40B4-BE49-F238E27FC236}">
                <a16:creationId xmlns:a16="http://schemas.microsoft.com/office/drawing/2014/main" id="{7910BF72-3E02-4417-83DF-8E003B559BE5}"/>
              </a:ext>
            </a:extLst>
          </p:cNvPr>
          <p:cNvSpPr>
            <a:spLocks noGrp="1"/>
          </p:cNvSpPr>
          <p:nvPr>
            <p:ph type="dt" sz="half" idx="11"/>
          </p:nvPr>
        </p:nvSpPr>
        <p:spPr>
          <a:xfrm>
            <a:off x="332324" y="6489341"/>
            <a:ext cx="1162800" cy="118192"/>
          </a:xfrm>
        </p:spPr>
        <p:txBody>
          <a:bodyPr anchor="ctr">
            <a:normAutofit/>
          </a:bodyPr>
          <a:lstStyle/>
          <a:p>
            <a:pPr>
              <a:lnSpc>
                <a:spcPct val="90000"/>
              </a:lnSpc>
              <a:spcAft>
                <a:spcPts val="600"/>
              </a:spcAft>
            </a:pPr>
            <a:fld id="{8F8FF341-9601-47A6-A4C1-F2885A66BAA5}" type="datetime4">
              <a:rPr lang="en-US" sz="800" smtClean="0"/>
              <a:pPr>
                <a:lnSpc>
                  <a:spcPct val="90000"/>
                </a:lnSpc>
                <a:spcAft>
                  <a:spcPts val="600"/>
                </a:spcAft>
              </a:pPr>
              <a:t>November 2, 2022</a:t>
            </a:fld>
            <a:endParaRPr lang="en-US" sz="800"/>
          </a:p>
        </p:txBody>
      </p:sp>
      <p:sp>
        <p:nvSpPr>
          <p:cNvPr id="5" name="Slide Number Placeholder 4">
            <a:extLst>
              <a:ext uri="{FF2B5EF4-FFF2-40B4-BE49-F238E27FC236}">
                <a16:creationId xmlns:a16="http://schemas.microsoft.com/office/drawing/2014/main" id="{2B507FB5-09D3-45E6-AEB1-2BA9B19D41F3}"/>
              </a:ext>
            </a:extLst>
          </p:cNvPr>
          <p:cNvSpPr>
            <a:spLocks noGrp="1"/>
          </p:cNvSpPr>
          <p:nvPr>
            <p:ph type="sldNum" sz="quarter" idx="12"/>
          </p:nvPr>
        </p:nvSpPr>
        <p:spPr>
          <a:xfrm>
            <a:off x="1797880" y="6488733"/>
            <a:ext cx="676800" cy="118800"/>
          </a:xfrm>
        </p:spPr>
        <p:txBody>
          <a:bodyPr anchor="ctr">
            <a:normAutofit/>
          </a:bodyPr>
          <a:lstStyle/>
          <a:p>
            <a:pPr>
              <a:lnSpc>
                <a:spcPct val="90000"/>
              </a:lnSpc>
              <a:spcAft>
                <a:spcPts val="600"/>
              </a:spcAft>
            </a:pPr>
            <a:r>
              <a:rPr lang="en-US" sz="800"/>
              <a:t>Slide </a:t>
            </a:r>
            <a:fld id="{619F89D8-7AE3-494A-97F3-03D680869632}" type="slidenum">
              <a:rPr lang="en-US" sz="800" smtClean="0"/>
              <a:pPr>
                <a:lnSpc>
                  <a:spcPct val="90000"/>
                </a:lnSpc>
                <a:spcAft>
                  <a:spcPts val="600"/>
                </a:spcAft>
              </a:pPr>
              <a:t>6</a:t>
            </a:fld>
            <a:endParaRPr lang="en-US" sz="800"/>
          </a:p>
        </p:txBody>
      </p:sp>
      <p:pic>
        <p:nvPicPr>
          <p:cNvPr id="38" name="Picture Placeholder 28" descr="Men in hard hats working on a computer&#10;&#10;Description automatically generated with low confidence">
            <a:extLst>
              <a:ext uri="{FF2B5EF4-FFF2-40B4-BE49-F238E27FC236}">
                <a16:creationId xmlns:a16="http://schemas.microsoft.com/office/drawing/2014/main" id="{2F6073BE-FF26-479A-A002-1D325448E725}"/>
              </a:ext>
            </a:extLst>
          </p:cNvPr>
          <p:cNvPicPr>
            <a:picLocks noGrp="1" noChangeAspect="1"/>
          </p:cNvPicPr>
          <p:nvPr>
            <p:ph sz="quarter" idx="23"/>
          </p:nvPr>
        </p:nvPicPr>
        <p:blipFill rotWithShape="1">
          <a:blip r:embed="rId3" cstate="print">
            <a:extLst>
              <a:ext uri="{28A0092B-C50C-407E-A947-70E740481C1C}">
                <a14:useLocalDpi xmlns:a14="http://schemas.microsoft.com/office/drawing/2010/main" val="0"/>
              </a:ext>
            </a:extLst>
          </a:blip>
          <a:srcRect l="15376" r="15376" b="1"/>
          <a:stretch/>
        </p:blipFill>
        <p:spPr>
          <a:xfrm>
            <a:off x="333221" y="2402146"/>
            <a:ext cx="3642726" cy="3511294"/>
          </a:xfrm>
          <a:prstGeom prst="rect">
            <a:avLst/>
          </a:prstGeom>
          <a:ln>
            <a:noFill/>
          </a:ln>
          <a:effectLst>
            <a:softEdge rad="112500"/>
          </a:effectLst>
        </p:spPr>
      </p:pic>
      <p:pic>
        <p:nvPicPr>
          <p:cNvPr id="31" name="Picture 2" descr="http://sidewalktech.com/wp-content/uploads/2014/03/business_communication.jpg">
            <a:extLst>
              <a:ext uri="{FF2B5EF4-FFF2-40B4-BE49-F238E27FC236}">
                <a16:creationId xmlns:a16="http://schemas.microsoft.com/office/drawing/2014/main" id="{4F1740C1-6354-42BE-967C-4B4497385BA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437" r="22302"/>
          <a:stretch/>
        </p:blipFill>
        <p:spPr bwMode="auto">
          <a:xfrm>
            <a:off x="4271240" y="2402146"/>
            <a:ext cx="3642726" cy="3511294"/>
          </a:xfrm>
          <a:prstGeom prst="rect">
            <a:avLst/>
          </a:prstGeom>
          <a:ln>
            <a:noFill/>
          </a:ln>
          <a:effectLst>
            <a:softEdge rad="112500"/>
          </a:effectLst>
        </p:spPr>
      </p:pic>
      <p:sp>
        <p:nvSpPr>
          <p:cNvPr id="8" name="Subtitle 7">
            <a:extLst>
              <a:ext uri="{FF2B5EF4-FFF2-40B4-BE49-F238E27FC236}">
                <a16:creationId xmlns:a16="http://schemas.microsoft.com/office/drawing/2014/main" id="{D138F746-19DA-4D44-8ED5-B0D8F4410353}"/>
              </a:ext>
            </a:extLst>
          </p:cNvPr>
          <p:cNvSpPr>
            <a:spLocks noGrp="1"/>
          </p:cNvSpPr>
          <p:nvPr>
            <p:ph type="subTitle" idx="13"/>
          </p:nvPr>
        </p:nvSpPr>
        <p:spPr>
          <a:xfrm>
            <a:off x="332324" y="1085213"/>
            <a:ext cx="11519397" cy="504000"/>
          </a:xfrm>
        </p:spPr>
        <p:txBody>
          <a:bodyPr>
            <a:normAutofit/>
          </a:bodyPr>
          <a:lstStyle/>
          <a:p>
            <a:r>
              <a:rPr lang="en-GB" dirty="0"/>
              <a:t>Preparing for the Assessment</a:t>
            </a:r>
          </a:p>
        </p:txBody>
      </p:sp>
      <p:pic>
        <p:nvPicPr>
          <p:cNvPr id="7" name="Picture 6">
            <a:extLst>
              <a:ext uri="{FF2B5EF4-FFF2-40B4-BE49-F238E27FC236}">
                <a16:creationId xmlns:a16="http://schemas.microsoft.com/office/drawing/2014/main" id="{209102E9-EF4D-4D4B-9BA0-39D8EAA09E4B}"/>
              </a:ext>
            </a:extLst>
          </p:cNvPr>
          <p:cNvPicPr>
            <a:picLocks noChangeAspect="1"/>
          </p:cNvPicPr>
          <p:nvPr/>
        </p:nvPicPr>
        <p:blipFill>
          <a:blip r:embed="rId5"/>
          <a:stretch>
            <a:fillRect/>
          </a:stretch>
        </p:blipFill>
        <p:spPr>
          <a:xfrm>
            <a:off x="8209259" y="2402145"/>
            <a:ext cx="3642725" cy="3511295"/>
          </a:xfrm>
          <a:prstGeom prst="rect">
            <a:avLst/>
          </a:prstGeom>
          <a:ln>
            <a:noFill/>
          </a:ln>
          <a:effectLst>
            <a:softEdge rad="112500"/>
          </a:effectLst>
        </p:spPr>
      </p:pic>
    </p:spTree>
    <p:extLst>
      <p:ext uri="{BB962C8B-B14F-4D97-AF65-F5344CB8AC3E}">
        <p14:creationId xmlns:p14="http://schemas.microsoft.com/office/powerpoint/2010/main" val="211046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xEl>
                                              <p:pRg st="0" end="0"/>
                                            </p:txEl>
                                          </p:spTgt>
                                        </p:tgtEl>
                                        <p:attrNameLst>
                                          <p:attrName>style.visibility</p:attrName>
                                        </p:attrNameLst>
                                      </p:cBhvr>
                                      <p:to>
                                        <p:strVal val="visible"/>
                                      </p:to>
                                    </p:set>
                                    <p:animEffect transition="in" filter="fade">
                                      <p:cBhvr>
                                        <p:cTn id="23" dur="500"/>
                                        <p:tgtEl>
                                          <p:spTgt spid="19">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P spid="18" grpId="0" uiExpand="1" build="p"/>
      <p:bldP spid="1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7160E-2108-45B4-9134-13F6A9255F94}"/>
              </a:ext>
            </a:extLst>
          </p:cNvPr>
          <p:cNvSpPr>
            <a:spLocks noGrp="1"/>
          </p:cNvSpPr>
          <p:nvPr>
            <p:ph type="title"/>
          </p:nvPr>
        </p:nvSpPr>
        <p:spPr/>
        <p:txBody>
          <a:bodyPr/>
          <a:lstStyle/>
          <a:p>
            <a:r>
              <a:rPr lang="en-GB" dirty="0"/>
              <a:t>OG86 Risk Assessment </a:t>
            </a:r>
          </a:p>
        </p:txBody>
      </p:sp>
      <p:sp>
        <p:nvSpPr>
          <p:cNvPr id="3" name="Footer Placeholder 2">
            <a:extLst>
              <a:ext uri="{FF2B5EF4-FFF2-40B4-BE49-F238E27FC236}">
                <a16:creationId xmlns:a16="http://schemas.microsoft.com/office/drawing/2014/main" id="{86EBF6FA-6AEC-45BE-8685-223F030E25F9}"/>
              </a:ext>
            </a:extLst>
          </p:cNvPr>
          <p:cNvSpPr>
            <a:spLocks noGrp="1"/>
          </p:cNvSpPr>
          <p:nvPr>
            <p:ph type="ftr" sz="quarter" idx="10"/>
          </p:nvPr>
        </p:nvSpPr>
        <p:spPr/>
        <p:txBody>
          <a:bodyPr/>
          <a:lstStyle/>
          <a:p>
            <a:pPr lvl="8"/>
            <a:endParaRPr lang="en-US" dirty="0"/>
          </a:p>
        </p:txBody>
      </p:sp>
      <p:sp>
        <p:nvSpPr>
          <p:cNvPr id="4" name="Date Placeholder 3">
            <a:extLst>
              <a:ext uri="{FF2B5EF4-FFF2-40B4-BE49-F238E27FC236}">
                <a16:creationId xmlns:a16="http://schemas.microsoft.com/office/drawing/2014/main" id="{9ADBEA7C-D6BA-43A0-AB91-F9866B136E58}"/>
              </a:ext>
            </a:extLst>
          </p:cNvPr>
          <p:cNvSpPr>
            <a:spLocks noGrp="1"/>
          </p:cNvSpPr>
          <p:nvPr>
            <p:ph type="dt" sz="half" idx="11"/>
          </p:nvPr>
        </p:nvSpPr>
        <p:spPr/>
        <p:txBody>
          <a:bodyPr/>
          <a:lstStyle/>
          <a:p>
            <a:fld id="{8F8FF341-9601-47A6-A4C1-F2885A66BAA5}" type="datetime4">
              <a:rPr lang="en-US" smtClean="0"/>
              <a:t>November 2, 2022</a:t>
            </a:fld>
            <a:endParaRPr lang="en-US" dirty="0"/>
          </a:p>
        </p:txBody>
      </p:sp>
      <p:sp>
        <p:nvSpPr>
          <p:cNvPr id="5" name="Slide Number Placeholder 4">
            <a:extLst>
              <a:ext uri="{FF2B5EF4-FFF2-40B4-BE49-F238E27FC236}">
                <a16:creationId xmlns:a16="http://schemas.microsoft.com/office/drawing/2014/main" id="{4DAAB820-D8AD-4A8A-AC3E-690CF50D3575}"/>
              </a:ext>
            </a:extLst>
          </p:cNvPr>
          <p:cNvSpPr>
            <a:spLocks noGrp="1"/>
          </p:cNvSpPr>
          <p:nvPr>
            <p:ph type="sldNum" sz="quarter" idx="12"/>
          </p:nvPr>
        </p:nvSpPr>
        <p:spPr/>
        <p:txBody>
          <a:bodyPr/>
          <a:lstStyle/>
          <a:p>
            <a:r>
              <a:rPr lang="en-US"/>
              <a:t>Slide </a:t>
            </a:r>
            <a:fld id="{619F89D8-7AE3-494A-97F3-03D680869632}" type="slidenum">
              <a:rPr lang="en-US" smtClean="0"/>
              <a:pPr/>
              <a:t>7</a:t>
            </a:fld>
            <a:endParaRPr lang="en-US" dirty="0"/>
          </a:p>
        </p:txBody>
      </p:sp>
      <p:pic>
        <p:nvPicPr>
          <p:cNvPr id="11" name="Content Placeholder 10">
            <a:extLst>
              <a:ext uri="{FF2B5EF4-FFF2-40B4-BE49-F238E27FC236}">
                <a16:creationId xmlns:a16="http://schemas.microsoft.com/office/drawing/2014/main" id="{8DFBDEB2-79A8-474F-A24B-FE0F39050DC5}"/>
              </a:ext>
            </a:extLst>
          </p:cNvPr>
          <p:cNvPicPr>
            <a:picLocks noGrp="1" noChangeAspect="1"/>
          </p:cNvPicPr>
          <p:nvPr>
            <p:ph sz="quarter" idx="20"/>
          </p:nvPr>
        </p:nvPicPr>
        <p:blipFill>
          <a:blip r:embed="rId3"/>
          <a:stretch>
            <a:fillRect/>
          </a:stretch>
        </p:blipFill>
        <p:spPr>
          <a:xfrm>
            <a:off x="6258530" y="3897696"/>
            <a:ext cx="5470727" cy="1922462"/>
          </a:xfrm>
          <a:prstGeom prst="rect">
            <a:avLst/>
          </a:prstGeom>
        </p:spPr>
      </p:pic>
      <p:sp>
        <p:nvSpPr>
          <p:cNvPr id="7" name="Content Placeholder 6">
            <a:extLst>
              <a:ext uri="{FF2B5EF4-FFF2-40B4-BE49-F238E27FC236}">
                <a16:creationId xmlns:a16="http://schemas.microsoft.com/office/drawing/2014/main" id="{F2023342-574A-4030-8C61-054AA9B7BB5A}"/>
              </a:ext>
            </a:extLst>
          </p:cNvPr>
          <p:cNvSpPr>
            <a:spLocks noGrp="1"/>
          </p:cNvSpPr>
          <p:nvPr>
            <p:ph sz="quarter" idx="19"/>
          </p:nvPr>
        </p:nvSpPr>
        <p:spPr>
          <a:xfrm>
            <a:off x="332324" y="1897832"/>
            <a:ext cx="5602705" cy="3980918"/>
          </a:xfrm>
        </p:spPr>
        <p:txBody>
          <a:bodyPr/>
          <a:lstStyle/>
          <a:p>
            <a:endParaRPr lang="en-GB" dirty="0"/>
          </a:p>
        </p:txBody>
      </p:sp>
      <p:sp>
        <p:nvSpPr>
          <p:cNvPr id="8" name="Subtitle 7">
            <a:extLst>
              <a:ext uri="{FF2B5EF4-FFF2-40B4-BE49-F238E27FC236}">
                <a16:creationId xmlns:a16="http://schemas.microsoft.com/office/drawing/2014/main" id="{42BA31A2-B6EE-4071-B1AD-D90F62E929BA}"/>
              </a:ext>
            </a:extLst>
          </p:cNvPr>
          <p:cNvSpPr>
            <a:spLocks noGrp="1"/>
          </p:cNvSpPr>
          <p:nvPr>
            <p:ph type="subTitle" idx="13"/>
          </p:nvPr>
        </p:nvSpPr>
        <p:spPr/>
        <p:txBody>
          <a:bodyPr/>
          <a:lstStyle/>
          <a:p>
            <a:r>
              <a:rPr lang="en-GB" dirty="0"/>
              <a:t>Risk Assessment - Criticality</a:t>
            </a:r>
          </a:p>
        </p:txBody>
      </p:sp>
      <p:sp>
        <p:nvSpPr>
          <p:cNvPr id="30" name="Content Placeholder 29">
            <a:extLst>
              <a:ext uri="{FF2B5EF4-FFF2-40B4-BE49-F238E27FC236}">
                <a16:creationId xmlns:a16="http://schemas.microsoft.com/office/drawing/2014/main" id="{260FEC62-42FC-4499-9470-49838FF9DC0C}"/>
              </a:ext>
            </a:extLst>
          </p:cNvPr>
          <p:cNvSpPr>
            <a:spLocks noGrp="1"/>
          </p:cNvSpPr>
          <p:nvPr>
            <p:ph sz="quarter" idx="21"/>
          </p:nvPr>
        </p:nvSpPr>
        <p:spPr>
          <a:xfrm>
            <a:off x="6317241" y="1939637"/>
            <a:ext cx="5412016" cy="391121"/>
          </a:xfrm>
        </p:spPr>
        <p:txBody>
          <a:bodyPr/>
          <a:lstStyle/>
          <a:p>
            <a:pPr marL="342900" indent="-342900">
              <a:buFont typeface="+mj-lt"/>
              <a:buAutoNum type="arabicPeriod"/>
            </a:pPr>
            <a:r>
              <a:rPr lang="en-GB" dirty="0"/>
              <a:t>Identify the Zones under consideration</a:t>
            </a:r>
            <a:br>
              <a:rPr lang="en-GB" dirty="0"/>
            </a:br>
            <a:endParaRPr lang="en-GB" dirty="0"/>
          </a:p>
        </p:txBody>
      </p:sp>
      <p:grpSp>
        <p:nvGrpSpPr>
          <p:cNvPr id="12" name="Group 11">
            <a:extLst>
              <a:ext uri="{FF2B5EF4-FFF2-40B4-BE49-F238E27FC236}">
                <a16:creationId xmlns:a16="http://schemas.microsoft.com/office/drawing/2014/main" id="{1E58EADC-1278-41F1-B8E0-C27AA2EFC9AA}"/>
              </a:ext>
            </a:extLst>
          </p:cNvPr>
          <p:cNvGrpSpPr/>
          <p:nvPr/>
        </p:nvGrpSpPr>
        <p:grpSpPr>
          <a:xfrm>
            <a:off x="1467502" y="2330758"/>
            <a:ext cx="3159922" cy="3064992"/>
            <a:chOff x="3964201" y="2014751"/>
            <a:chExt cx="4307102" cy="3793734"/>
          </a:xfrm>
        </p:grpSpPr>
        <p:pic>
          <p:nvPicPr>
            <p:cNvPr id="13" name="Picture 12">
              <a:extLst>
                <a:ext uri="{FF2B5EF4-FFF2-40B4-BE49-F238E27FC236}">
                  <a16:creationId xmlns:a16="http://schemas.microsoft.com/office/drawing/2014/main" id="{C793FBE8-1F55-4968-B2F9-37046C5F1C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0378" y="3649379"/>
              <a:ext cx="609739" cy="609739"/>
            </a:xfrm>
            <a:prstGeom prst="rect">
              <a:avLst/>
            </a:prstGeom>
          </p:spPr>
        </p:pic>
        <p:pic>
          <p:nvPicPr>
            <p:cNvPr id="14" name="Picture 13">
              <a:extLst>
                <a:ext uri="{FF2B5EF4-FFF2-40B4-BE49-F238E27FC236}">
                  <a16:creationId xmlns:a16="http://schemas.microsoft.com/office/drawing/2014/main" id="{C02FDE51-ED8D-46E2-9ADE-E5C90A989C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0248" y="4882068"/>
              <a:ext cx="609739" cy="609739"/>
            </a:xfrm>
            <a:prstGeom prst="rect">
              <a:avLst/>
            </a:prstGeom>
          </p:spPr>
        </p:pic>
        <p:pic>
          <p:nvPicPr>
            <p:cNvPr id="15" name="Picture 14">
              <a:extLst>
                <a:ext uri="{FF2B5EF4-FFF2-40B4-BE49-F238E27FC236}">
                  <a16:creationId xmlns:a16="http://schemas.microsoft.com/office/drawing/2014/main" id="{205B05F8-686B-4F17-93C7-BA6E7D40B0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6147" y="4829200"/>
              <a:ext cx="609739" cy="609739"/>
            </a:xfrm>
            <a:prstGeom prst="rect">
              <a:avLst/>
            </a:prstGeom>
          </p:spPr>
        </p:pic>
        <p:pic>
          <p:nvPicPr>
            <p:cNvPr id="16" name="Picture 15">
              <a:extLst>
                <a:ext uri="{FF2B5EF4-FFF2-40B4-BE49-F238E27FC236}">
                  <a16:creationId xmlns:a16="http://schemas.microsoft.com/office/drawing/2014/main" id="{B7CECC0D-1628-4085-BA2F-BA934D791D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3972" y="3637738"/>
              <a:ext cx="609739" cy="609739"/>
            </a:xfrm>
            <a:prstGeom prst="rect">
              <a:avLst/>
            </a:prstGeom>
          </p:spPr>
        </p:pic>
        <p:pic>
          <p:nvPicPr>
            <p:cNvPr id="17" name="Picture 16">
              <a:extLst>
                <a:ext uri="{FF2B5EF4-FFF2-40B4-BE49-F238E27FC236}">
                  <a16:creationId xmlns:a16="http://schemas.microsoft.com/office/drawing/2014/main" id="{23528A63-549E-43F1-B122-ECE3CBAC6528}"/>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5170827" y="3080205"/>
              <a:ext cx="1727200" cy="1727201"/>
            </a:xfrm>
            <a:prstGeom prst="rect">
              <a:avLst/>
            </a:prstGeom>
          </p:spPr>
        </p:pic>
        <p:sp>
          <p:nvSpPr>
            <p:cNvPr id="18" name="TextBox 17">
              <a:extLst>
                <a:ext uri="{FF2B5EF4-FFF2-40B4-BE49-F238E27FC236}">
                  <a16:creationId xmlns:a16="http://schemas.microsoft.com/office/drawing/2014/main" id="{7FCAB66D-0B56-4A3F-AB39-7A1A041ACF2F}"/>
                </a:ext>
              </a:extLst>
            </p:cNvPr>
            <p:cNvSpPr txBox="1"/>
            <p:nvPr/>
          </p:nvSpPr>
          <p:spPr bwMode="gray">
            <a:xfrm>
              <a:off x="5549049" y="2546296"/>
              <a:ext cx="1137527" cy="135988"/>
            </a:xfrm>
            <a:prstGeom prst="rect">
              <a:avLst/>
            </a:prstGeom>
            <a:noFill/>
          </p:spPr>
          <p:txBody>
            <a:bodyPr wrap="square" lIns="72000" tIns="72000" rIns="72000" bIns="72000" rtlCol="0">
              <a:noAutofit/>
            </a:bodyPr>
            <a:lstStyle/>
            <a:p>
              <a:pPr algn="ctr"/>
              <a:r>
                <a:rPr lang="en-US" sz="1000" dirty="0"/>
                <a:t>Computers</a:t>
              </a:r>
            </a:p>
          </p:txBody>
        </p:sp>
        <p:sp>
          <p:nvSpPr>
            <p:cNvPr id="19" name="TextBox 18">
              <a:extLst>
                <a:ext uri="{FF2B5EF4-FFF2-40B4-BE49-F238E27FC236}">
                  <a16:creationId xmlns:a16="http://schemas.microsoft.com/office/drawing/2014/main" id="{44981E97-20FC-4914-969A-CDEFC7C6EB05}"/>
                </a:ext>
              </a:extLst>
            </p:cNvPr>
            <p:cNvSpPr txBox="1"/>
            <p:nvPr/>
          </p:nvSpPr>
          <p:spPr bwMode="gray">
            <a:xfrm>
              <a:off x="6617847" y="3103143"/>
              <a:ext cx="1426236" cy="108433"/>
            </a:xfrm>
            <a:prstGeom prst="rect">
              <a:avLst/>
            </a:prstGeom>
            <a:noFill/>
          </p:spPr>
          <p:txBody>
            <a:bodyPr wrap="square" lIns="72000" tIns="72000" rIns="72000" bIns="72000" rtlCol="0" anchor="ctr">
              <a:noAutofit/>
            </a:bodyPr>
            <a:lstStyle/>
            <a:p>
              <a:pPr algn="ctr"/>
              <a:r>
                <a:rPr lang="en-US" sz="1000" dirty="0"/>
                <a:t>Network components</a:t>
              </a:r>
            </a:p>
          </p:txBody>
        </p:sp>
        <p:sp>
          <p:nvSpPr>
            <p:cNvPr id="20" name="TextBox 19">
              <a:extLst>
                <a:ext uri="{FF2B5EF4-FFF2-40B4-BE49-F238E27FC236}">
                  <a16:creationId xmlns:a16="http://schemas.microsoft.com/office/drawing/2014/main" id="{BA373E88-423A-4C26-B3AC-66094EAA8486}"/>
                </a:ext>
              </a:extLst>
            </p:cNvPr>
            <p:cNvSpPr txBox="1"/>
            <p:nvPr/>
          </p:nvSpPr>
          <p:spPr bwMode="gray">
            <a:xfrm>
              <a:off x="7086209" y="4047700"/>
              <a:ext cx="1185094" cy="162867"/>
            </a:xfrm>
            <a:prstGeom prst="rect">
              <a:avLst/>
            </a:prstGeom>
            <a:noFill/>
          </p:spPr>
          <p:txBody>
            <a:bodyPr wrap="square" lIns="72000" tIns="72000" rIns="72000" bIns="72000" rtlCol="0">
              <a:noAutofit/>
            </a:bodyPr>
            <a:lstStyle/>
            <a:p>
              <a:pPr algn="ctr"/>
              <a:r>
                <a:rPr lang="en-US" sz="1000" dirty="0"/>
                <a:t>Safety Programmable logic controllers</a:t>
              </a:r>
            </a:p>
          </p:txBody>
        </p:sp>
        <p:sp>
          <p:nvSpPr>
            <p:cNvPr id="21" name="TextBox 20">
              <a:extLst>
                <a:ext uri="{FF2B5EF4-FFF2-40B4-BE49-F238E27FC236}">
                  <a16:creationId xmlns:a16="http://schemas.microsoft.com/office/drawing/2014/main" id="{AF62AEB4-8E4A-455C-8ABD-231D440D01F4}"/>
                </a:ext>
              </a:extLst>
            </p:cNvPr>
            <p:cNvSpPr txBox="1"/>
            <p:nvPr/>
          </p:nvSpPr>
          <p:spPr bwMode="gray">
            <a:xfrm>
              <a:off x="5404072" y="5647734"/>
              <a:ext cx="1247179" cy="160751"/>
            </a:xfrm>
            <a:prstGeom prst="rect">
              <a:avLst/>
            </a:prstGeom>
            <a:noFill/>
          </p:spPr>
          <p:txBody>
            <a:bodyPr wrap="square" lIns="72000" tIns="72000" rIns="72000" bIns="72000" rtlCol="0">
              <a:noAutofit/>
            </a:bodyPr>
            <a:lstStyle/>
            <a:p>
              <a:r>
                <a:rPr lang="en-US" sz="1000" dirty="0"/>
                <a:t>Instruments</a:t>
              </a:r>
            </a:p>
          </p:txBody>
        </p:sp>
        <p:sp>
          <p:nvSpPr>
            <p:cNvPr id="22" name="TextBox 21">
              <a:extLst>
                <a:ext uri="{FF2B5EF4-FFF2-40B4-BE49-F238E27FC236}">
                  <a16:creationId xmlns:a16="http://schemas.microsoft.com/office/drawing/2014/main" id="{ABD2833E-15C5-4A9B-955F-D441521E712F}"/>
                </a:ext>
              </a:extLst>
            </p:cNvPr>
            <p:cNvSpPr txBox="1"/>
            <p:nvPr/>
          </p:nvSpPr>
          <p:spPr bwMode="gray">
            <a:xfrm>
              <a:off x="4500439" y="5505746"/>
              <a:ext cx="934065" cy="109290"/>
            </a:xfrm>
            <a:prstGeom prst="rect">
              <a:avLst/>
            </a:prstGeom>
            <a:noFill/>
          </p:spPr>
          <p:txBody>
            <a:bodyPr wrap="square" lIns="72000" tIns="72000" rIns="72000" bIns="72000" rtlCol="0" anchor="ctr">
              <a:noAutofit/>
            </a:bodyPr>
            <a:lstStyle/>
            <a:p>
              <a:pPr algn="ctr"/>
              <a:r>
                <a:rPr lang="en-US" sz="1000" dirty="0"/>
                <a:t>Power Systems </a:t>
              </a:r>
            </a:p>
          </p:txBody>
        </p:sp>
        <p:sp>
          <p:nvSpPr>
            <p:cNvPr id="23" name="TextBox 22">
              <a:extLst>
                <a:ext uri="{FF2B5EF4-FFF2-40B4-BE49-F238E27FC236}">
                  <a16:creationId xmlns:a16="http://schemas.microsoft.com/office/drawing/2014/main" id="{4CA0F089-6939-4314-B443-5B751C96057A}"/>
                </a:ext>
              </a:extLst>
            </p:cNvPr>
            <p:cNvSpPr txBox="1"/>
            <p:nvPr/>
          </p:nvSpPr>
          <p:spPr bwMode="gray">
            <a:xfrm>
              <a:off x="6727030" y="5505135"/>
              <a:ext cx="934065" cy="109290"/>
            </a:xfrm>
            <a:prstGeom prst="rect">
              <a:avLst/>
            </a:prstGeom>
            <a:noFill/>
          </p:spPr>
          <p:txBody>
            <a:bodyPr wrap="square" lIns="72000" tIns="72000" rIns="72000" bIns="72000" rtlCol="0" anchor="ctr">
              <a:noAutofit/>
            </a:bodyPr>
            <a:lstStyle/>
            <a:p>
              <a:pPr algn="ctr"/>
              <a:r>
                <a:rPr lang="en-US" sz="1000" dirty="0"/>
                <a:t>Printers</a:t>
              </a:r>
            </a:p>
          </p:txBody>
        </p:sp>
        <p:sp>
          <p:nvSpPr>
            <p:cNvPr id="24" name="TextBox 23">
              <a:extLst>
                <a:ext uri="{FF2B5EF4-FFF2-40B4-BE49-F238E27FC236}">
                  <a16:creationId xmlns:a16="http://schemas.microsoft.com/office/drawing/2014/main" id="{1CFC1F6D-28CB-46DA-A126-B9D01BBF8DDC}"/>
                </a:ext>
              </a:extLst>
            </p:cNvPr>
            <p:cNvSpPr txBox="1"/>
            <p:nvPr/>
          </p:nvSpPr>
          <p:spPr bwMode="gray">
            <a:xfrm>
              <a:off x="3964201" y="4325905"/>
              <a:ext cx="934065" cy="109290"/>
            </a:xfrm>
            <a:prstGeom prst="rect">
              <a:avLst/>
            </a:prstGeom>
            <a:noFill/>
          </p:spPr>
          <p:txBody>
            <a:bodyPr wrap="square" lIns="72000" tIns="72000" rIns="72000" bIns="72000" rtlCol="0" anchor="ctr">
              <a:noAutofit/>
            </a:bodyPr>
            <a:lstStyle/>
            <a:p>
              <a:pPr algn="ctr"/>
              <a:r>
                <a:rPr lang="en-US" sz="1000" dirty="0"/>
                <a:t>Remote I/O</a:t>
              </a:r>
            </a:p>
          </p:txBody>
        </p:sp>
        <p:pic>
          <p:nvPicPr>
            <p:cNvPr id="25" name="Picture 24">
              <a:extLst>
                <a:ext uri="{FF2B5EF4-FFF2-40B4-BE49-F238E27FC236}">
                  <a16:creationId xmlns:a16="http://schemas.microsoft.com/office/drawing/2014/main" id="{E2BDD378-BD8B-4773-A3F6-4E2C66C660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78430" y="2014751"/>
              <a:ext cx="609739" cy="609739"/>
            </a:xfrm>
            <a:prstGeom prst="rect">
              <a:avLst/>
            </a:prstGeom>
          </p:spPr>
        </p:pic>
        <p:pic>
          <p:nvPicPr>
            <p:cNvPr id="26" name="Picture 25">
              <a:extLst>
                <a:ext uri="{FF2B5EF4-FFF2-40B4-BE49-F238E27FC236}">
                  <a16:creationId xmlns:a16="http://schemas.microsoft.com/office/drawing/2014/main" id="{7E20AC52-51B5-46DA-808C-1CFCD535FF8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89918" y="2415564"/>
              <a:ext cx="609739" cy="609739"/>
            </a:xfrm>
            <a:prstGeom prst="rect">
              <a:avLst/>
            </a:prstGeom>
          </p:spPr>
        </p:pic>
        <p:pic>
          <p:nvPicPr>
            <p:cNvPr id="27" name="Picture 26">
              <a:extLst>
                <a:ext uri="{FF2B5EF4-FFF2-40B4-BE49-F238E27FC236}">
                  <a16:creationId xmlns:a16="http://schemas.microsoft.com/office/drawing/2014/main" id="{C21FF180-03F5-44E8-933B-D72C9562A94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70173" y="5176951"/>
              <a:ext cx="609739" cy="609739"/>
            </a:xfrm>
            <a:prstGeom prst="rect">
              <a:avLst/>
            </a:prstGeom>
          </p:spPr>
        </p:pic>
        <p:sp>
          <p:nvSpPr>
            <p:cNvPr id="28" name="TextBox 27">
              <a:extLst>
                <a:ext uri="{FF2B5EF4-FFF2-40B4-BE49-F238E27FC236}">
                  <a16:creationId xmlns:a16="http://schemas.microsoft.com/office/drawing/2014/main" id="{2319A84A-1DEB-4A6A-B6FD-202151A97782}"/>
                </a:ext>
              </a:extLst>
            </p:cNvPr>
            <p:cNvSpPr txBox="1"/>
            <p:nvPr/>
          </p:nvSpPr>
          <p:spPr bwMode="gray">
            <a:xfrm>
              <a:off x="4336094" y="3082564"/>
              <a:ext cx="934064" cy="109290"/>
            </a:xfrm>
            <a:prstGeom prst="rect">
              <a:avLst/>
            </a:prstGeom>
            <a:noFill/>
          </p:spPr>
          <p:txBody>
            <a:bodyPr wrap="square" lIns="72000" tIns="72000" rIns="72000" bIns="72000" rtlCol="0" anchor="ctr">
              <a:noAutofit/>
            </a:bodyPr>
            <a:lstStyle/>
            <a:p>
              <a:pPr algn="ctr"/>
              <a:r>
                <a:rPr lang="en-US" sz="1000" dirty="0"/>
                <a:t>HMIs</a:t>
              </a:r>
            </a:p>
          </p:txBody>
        </p:sp>
        <p:pic>
          <p:nvPicPr>
            <p:cNvPr id="29" name="Picture 28">
              <a:extLst>
                <a:ext uri="{FF2B5EF4-FFF2-40B4-BE49-F238E27FC236}">
                  <a16:creationId xmlns:a16="http://schemas.microsoft.com/office/drawing/2014/main" id="{64B23233-B1EA-4AD3-A65C-31C9AD20441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498258" y="2436762"/>
              <a:ext cx="609739" cy="609739"/>
            </a:xfrm>
            <a:prstGeom prst="rect">
              <a:avLst/>
            </a:prstGeom>
          </p:spPr>
        </p:pic>
      </p:grpSp>
      <p:sp>
        <p:nvSpPr>
          <p:cNvPr id="6" name="Oval 5">
            <a:extLst>
              <a:ext uri="{FF2B5EF4-FFF2-40B4-BE49-F238E27FC236}">
                <a16:creationId xmlns:a16="http://schemas.microsoft.com/office/drawing/2014/main" id="{E9C1621F-CFE9-457B-BDC5-FA1B79852B24}"/>
              </a:ext>
            </a:extLst>
          </p:cNvPr>
          <p:cNvSpPr/>
          <p:nvPr/>
        </p:nvSpPr>
        <p:spPr bwMode="gray">
          <a:xfrm>
            <a:off x="642552" y="2430162"/>
            <a:ext cx="1918024" cy="1968843"/>
          </a:xfrm>
          <a:prstGeom prst="ellipse">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t>BPCS</a:t>
            </a:r>
          </a:p>
        </p:txBody>
      </p:sp>
      <p:sp>
        <p:nvSpPr>
          <p:cNvPr id="9" name="Oval 8">
            <a:extLst>
              <a:ext uri="{FF2B5EF4-FFF2-40B4-BE49-F238E27FC236}">
                <a16:creationId xmlns:a16="http://schemas.microsoft.com/office/drawing/2014/main" id="{ABE6A16A-16CA-47FA-9C44-33875DB88A18}"/>
              </a:ext>
            </a:extLst>
          </p:cNvPr>
          <p:cNvSpPr/>
          <p:nvPr/>
        </p:nvSpPr>
        <p:spPr bwMode="gray">
          <a:xfrm>
            <a:off x="3397339" y="2521443"/>
            <a:ext cx="2442999" cy="1111737"/>
          </a:xfrm>
          <a:prstGeom prst="ellipse">
            <a:avLst/>
          </a:prstGeom>
          <a:solidFill>
            <a:srgbClr val="007A3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Telecoms</a:t>
            </a:r>
          </a:p>
        </p:txBody>
      </p:sp>
      <p:sp>
        <p:nvSpPr>
          <p:cNvPr id="10" name="Oval 9">
            <a:extLst>
              <a:ext uri="{FF2B5EF4-FFF2-40B4-BE49-F238E27FC236}">
                <a16:creationId xmlns:a16="http://schemas.microsoft.com/office/drawing/2014/main" id="{AEB2EDD7-2594-430B-BADE-FAB3E443E2FA}"/>
              </a:ext>
            </a:extLst>
          </p:cNvPr>
          <p:cNvSpPr/>
          <p:nvPr/>
        </p:nvSpPr>
        <p:spPr bwMode="gray">
          <a:xfrm>
            <a:off x="543697" y="4647290"/>
            <a:ext cx="2254821" cy="828079"/>
          </a:xfrm>
          <a:prstGeom prst="ellipse">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t>Power Gen</a:t>
            </a:r>
          </a:p>
        </p:txBody>
      </p:sp>
      <p:sp>
        <p:nvSpPr>
          <p:cNvPr id="34" name="Content Placeholder 29">
            <a:extLst>
              <a:ext uri="{FF2B5EF4-FFF2-40B4-BE49-F238E27FC236}">
                <a16:creationId xmlns:a16="http://schemas.microsoft.com/office/drawing/2014/main" id="{382B5426-2147-4816-887B-5759C2C803CC}"/>
              </a:ext>
            </a:extLst>
          </p:cNvPr>
          <p:cNvSpPr txBox="1">
            <a:spLocks/>
          </p:cNvSpPr>
          <p:nvPr/>
        </p:nvSpPr>
        <p:spPr bwMode="gray">
          <a:xfrm>
            <a:off x="6317241" y="2569183"/>
            <a:ext cx="5412016" cy="391121"/>
          </a:xfrm>
          <a:prstGeom prst="rect">
            <a:avLst/>
          </a:prstGeom>
        </p:spPr>
        <p:txBody>
          <a:bodyPr vert="horz" lIns="0" tIns="0" rIns="0" bIns="0" rtlCol="0">
            <a:noAutofit/>
          </a:bodyPr>
          <a:lstStyle>
            <a:lvl1pPr marL="0" indent="0" algn="l" defTabSz="914400"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marL="342900" indent="-342900">
              <a:buFont typeface="+mj-lt"/>
              <a:buAutoNum type="arabicPeriod" startAt="2"/>
            </a:pPr>
            <a:r>
              <a:rPr lang="en-GB" dirty="0"/>
              <a:t>Identifying and Assigning the consequence to each zone </a:t>
            </a:r>
            <a:br>
              <a:rPr lang="en-GB" dirty="0"/>
            </a:br>
            <a:r>
              <a:rPr lang="en-GB" dirty="0"/>
              <a:t>(Major Accident /Loss of Essential Service or Non-MA/LES)</a:t>
            </a:r>
            <a:br>
              <a:rPr lang="en-GB" dirty="0"/>
            </a:br>
            <a:endParaRPr lang="en-GB" dirty="0"/>
          </a:p>
        </p:txBody>
      </p:sp>
      <p:sp>
        <p:nvSpPr>
          <p:cNvPr id="35" name="Content Placeholder 29">
            <a:extLst>
              <a:ext uri="{FF2B5EF4-FFF2-40B4-BE49-F238E27FC236}">
                <a16:creationId xmlns:a16="http://schemas.microsoft.com/office/drawing/2014/main" id="{64884A1E-C34B-41DE-8658-EA4AA4F43779}"/>
              </a:ext>
            </a:extLst>
          </p:cNvPr>
          <p:cNvSpPr txBox="1">
            <a:spLocks/>
          </p:cNvSpPr>
          <p:nvPr/>
        </p:nvSpPr>
        <p:spPr bwMode="gray">
          <a:xfrm>
            <a:off x="6317241" y="3299004"/>
            <a:ext cx="5412016" cy="391121"/>
          </a:xfrm>
          <a:prstGeom prst="rect">
            <a:avLst/>
          </a:prstGeom>
        </p:spPr>
        <p:txBody>
          <a:bodyPr vert="horz" lIns="0" tIns="0" rIns="0" bIns="0" rtlCol="0">
            <a:noAutofit/>
          </a:bodyPr>
          <a:lstStyle>
            <a:lvl1pPr marL="0" indent="0" algn="l" defTabSz="914400"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marL="342900" indent="-342900">
              <a:buFont typeface="+mj-lt"/>
              <a:buAutoNum type="arabicPeriod" startAt="3"/>
            </a:pPr>
            <a:r>
              <a:rPr lang="en-GB" dirty="0"/>
              <a:t>Identifying the Criticality (Critical or Relevant)</a:t>
            </a:r>
            <a:br>
              <a:rPr lang="en-GB" dirty="0"/>
            </a:br>
            <a:endParaRPr lang="en-GB" dirty="0"/>
          </a:p>
        </p:txBody>
      </p:sp>
      <p:sp>
        <p:nvSpPr>
          <p:cNvPr id="36" name="TextBox 35">
            <a:extLst>
              <a:ext uri="{FF2B5EF4-FFF2-40B4-BE49-F238E27FC236}">
                <a16:creationId xmlns:a16="http://schemas.microsoft.com/office/drawing/2014/main" id="{0B9A407D-197E-4003-9043-DB7CA0B83E90}"/>
              </a:ext>
            </a:extLst>
          </p:cNvPr>
          <p:cNvSpPr txBox="1"/>
          <p:nvPr/>
        </p:nvSpPr>
        <p:spPr bwMode="gray">
          <a:xfrm>
            <a:off x="1069336" y="2666380"/>
            <a:ext cx="466477" cy="313702"/>
          </a:xfrm>
          <a:prstGeom prst="rect">
            <a:avLst/>
          </a:prstGeom>
          <a:noFill/>
        </p:spPr>
        <p:txBody>
          <a:bodyPr wrap="square" lIns="72000" tIns="72000" rIns="72000" bIns="72000" rtlCol="0">
            <a:noAutofit/>
          </a:bodyPr>
          <a:lstStyle/>
          <a:p>
            <a:r>
              <a:rPr lang="en-GB" sz="1400" u="sng" dirty="0">
                <a:solidFill>
                  <a:srgbClr val="FF0000"/>
                </a:solidFill>
              </a:rPr>
              <a:t>MA</a:t>
            </a:r>
          </a:p>
        </p:txBody>
      </p:sp>
      <p:sp>
        <p:nvSpPr>
          <p:cNvPr id="37" name="TextBox 36">
            <a:extLst>
              <a:ext uri="{FF2B5EF4-FFF2-40B4-BE49-F238E27FC236}">
                <a16:creationId xmlns:a16="http://schemas.microsoft.com/office/drawing/2014/main" id="{F0B738CE-DF84-4E5A-BC2B-59F5E840B509}"/>
              </a:ext>
            </a:extLst>
          </p:cNvPr>
          <p:cNvSpPr txBox="1"/>
          <p:nvPr/>
        </p:nvSpPr>
        <p:spPr bwMode="gray">
          <a:xfrm>
            <a:off x="4210907" y="2500408"/>
            <a:ext cx="874623" cy="313702"/>
          </a:xfrm>
          <a:prstGeom prst="rect">
            <a:avLst/>
          </a:prstGeom>
          <a:noFill/>
        </p:spPr>
        <p:txBody>
          <a:bodyPr wrap="square" lIns="72000" tIns="72000" rIns="72000" bIns="72000" rtlCol="0">
            <a:noAutofit/>
          </a:bodyPr>
          <a:lstStyle/>
          <a:p>
            <a:r>
              <a:rPr lang="en-GB" sz="1400" u="sng" dirty="0">
                <a:solidFill>
                  <a:srgbClr val="FF0000"/>
                </a:solidFill>
              </a:rPr>
              <a:t>Non-MA</a:t>
            </a:r>
          </a:p>
        </p:txBody>
      </p:sp>
    </p:spTree>
    <p:extLst>
      <p:ext uri="{BB962C8B-B14F-4D97-AF65-F5344CB8AC3E}">
        <p14:creationId xmlns:p14="http://schemas.microsoft.com/office/powerpoint/2010/main" val="395084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P spid="6" grpId="0" animBg="1"/>
      <p:bldP spid="9" grpId="0" animBg="1"/>
      <p:bldP spid="10" grpId="0" animBg="1"/>
      <p:bldP spid="34"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7E3F4-FE02-442C-975F-C08229F6A6AA}"/>
              </a:ext>
            </a:extLst>
          </p:cNvPr>
          <p:cNvSpPr>
            <a:spLocks noGrp="1"/>
          </p:cNvSpPr>
          <p:nvPr>
            <p:ph type="title"/>
          </p:nvPr>
        </p:nvSpPr>
        <p:spPr/>
        <p:txBody>
          <a:bodyPr/>
          <a:lstStyle/>
          <a:p>
            <a:r>
              <a:rPr lang="en-GB" dirty="0"/>
              <a:t>OG86 Risk Assessment </a:t>
            </a:r>
          </a:p>
        </p:txBody>
      </p:sp>
      <p:sp>
        <p:nvSpPr>
          <p:cNvPr id="3" name="Footer Placeholder 2">
            <a:extLst>
              <a:ext uri="{FF2B5EF4-FFF2-40B4-BE49-F238E27FC236}">
                <a16:creationId xmlns:a16="http://schemas.microsoft.com/office/drawing/2014/main" id="{D6E39EFE-770E-42D1-A791-F1961731A09B}"/>
              </a:ext>
            </a:extLst>
          </p:cNvPr>
          <p:cNvSpPr>
            <a:spLocks noGrp="1"/>
          </p:cNvSpPr>
          <p:nvPr>
            <p:ph type="ftr" sz="quarter" idx="10"/>
          </p:nvPr>
        </p:nvSpPr>
        <p:spPr/>
        <p:txBody>
          <a:bodyPr/>
          <a:lstStyle/>
          <a:p>
            <a:pPr lvl="8"/>
            <a:endParaRPr lang="en-US" dirty="0"/>
          </a:p>
        </p:txBody>
      </p:sp>
      <p:sp>
        <p:nvSpPr>
          <p:cNvPr id="4" name="Date Placeholder 3">
            <a:extLst>
              <a:ext uri="{FF2B5EF4-FFF2-40B4-BE49-F238E27FC236}">
                <a16:creationId xmlns:a16="http://schemas.microsoft.com/office/drawing/2014/main" id="{252E43D0-D8D3-429A-BBC8-B0AF41C36D38}"/>
              </a:ext>
            </a:extLst>
          </p:cNvPr>
          <p:cNvSpPr>
            <a:spLocks noGrp="1"/>
          </p:cNvSpPr>
          <p:nvPr>
            <p:ph type="dt" sz="half" idx="11"/>
          </p:nvPr>
        </p:nvSpPr>
        <p:spPr/>
        <p:txBody>
          <a:bodyPr/>
          <a:lstStyle/>
          <a:p>
            <a:fld id="{8F8FF341-9601-47A6-A4C1-F2885A66BAA5}" type="datetime4">
              <a:rPr lang="en-US" smtClean="0"/>
              <a:t>November 2, 2022</a:t>
            </a:fld>
            <a:endParaRPr lang="en-US" dirty="0"/>
          </a:p>
        </p:txBody>
      </p:sp>
      <p:sp>
        <p:nvSpPr>
          <p:cNvPr id="5" name="Slide Number Placeholder 4">
            <a:extLst>
              <a:ext uri="{FF2B5EF4-FFF2-40B4-BE49-F238E27FC236}">
                <a16:creationId xmlns:a16="http://schemas.microsoft.com/office/drawing/2014/main" id="{4D8922AF-5DB8-40CE-BA97-AC8667B87569}"/>
              </a:ext>
            </a:extLst>
          </p:cNvPr>
          <p:cNvSpPr>
            <a:spLocks noGrp="1"/>
          </p:cNvSpPr>
          <p:nvPr>
            <p:ph type="sldNum" sz="quarter" idx="12"/>
          </p:nvPr>
        </p:nvSpPr>
        <p:spPr/>
        <p:txBody>
          <a:bodyPr/>
          <a:lstStyle/>
          <a:p>
            <a:r>
              <a:rPr lang="en-US"/>
              <a:t>Slide </a:t>
            </a:r>
            <a:fld id="{619F89D8-7AE3-494A-97F3-03D680869632}" type="slidenum">
              <a:rPr lang="en-US" smtClean="0"/>
              <a:pPr/>
              <a:t>8</a:t>
            </a:fld>
            <a:endParaRPr lang="en-US" dirty="0"/>
          </a:p>
        </p:txBody>
      </p:sp>
      <p:sp>
        <p:nvSpPr>
          <p:cNvPr id="7" name="Content Placeholder 6">
            <a:extLst>
              <a:ext uri="{FF2B5EF4-FFF2-40B4-BE49-F238E27FC236}">
                <a16:creationId xmlns:a16="http://schemas.microsoft.com/office/drawing/2014/main" id="{8A84BCB9-DF6F-4155-B2B3-408AC33B91F5}"/>
              </a:ext>
            </a:extLst>
          </p:cNvPr>
          <p:cNvSpPr>
            <a:spLocks noGrp="1"/>
          </p:cNvSpPr>
          <p:nvPr>
            <p:ph sz="quarter" idx="19"/>
          </p:nvPr>
        </p:nvSpPr>
        <p:spPr>
          <a:xfrm>
            <a:off x="382658" y="2235235"/>
            <a:ext cx="5602705" cy="759893"/>
          </a:xfrm>
        </p:spPr>
        <p:txBody>
          <a:bodyPr/>
          <a:lstStyle/>
          <a:p>
            <a:endParaRPr lang="en-GB" dirty="0"/>
          </a:p>
          <a:p>
            <a:r>
              <a:rPr lang="en-GB" dirty="0"/>
              <a:t>	Understanding the possible threats (Who?, Why?)</a:t>
            </a:r>
          </a:p>
          <a:p>
            <a:endParaRPr lang="en-GB" dirty="0"/>
          </a:p>
          <a:p>
            <a:endParaRPr lang="en-GB" dirty="0"/>
          </a:p>
          <a:p>
            <a:r>
              <a:rPr lang="en-GB" dirty="0"/>
              <a:t>	</a:t>
            </a:r>
          </a:p>
        </p:txBody>
      </p:sp>
      <p:sp>
        <p:nvSpPr>
          <p:cNvPr id="8" name="Subtitle 7">
            <a:extLst>
              <a:ext uri="{FF2B5EF4-FFF2-40B4-BE49-F238E27FC236}">
                <a16:creationId xmlns:a16="http://schemas.microsoft.com/office/drawing/2014/main" id="{B4327935-F50B-41CB-BE0B-9B32DED54DA2}"/>
              </a:ext>
            </a:extLst>
          </p:cNvPr>
          <p:cNvSpPr>
            <a:spLocks noGrp="1"/>
          </p:cNvSpPr>
          <p:nvPr>
            <p:ph type="subTitle" idx="13"/>
          </p:nvPr>
        </p:nvSpPr>
        <p:spPr/>
        <p:txBody>
          <a:bodyPr/>
          <a:lstStyle/>
          <a:p>
            <a:r>
              <a:rPr lang="en-GB" dirty="0"/>
              <a:t>Threats and Countermeasures </a:t>
            </a:r>
          </a:p>
        </p:txBody>
      </p:sp>
      <p:grpSp>
        <p:nvGrpSpPr>
          <p:cNvPr id="45" name="Group 44">
            <a:extLst>
              <a:ext uri="{FF2B5EF4-FFF2-40B4-BE49-F238E27FC236}">
                <a16:creationId xmlns:a16="http://schemas.microsoft.com/office/drawing/2014/main" id="{894B3676-2B83-4169-B5C9-1971ACB8EED1}"/>
              </a:ext>
            </a:extLst>
          </p:cNvPr>
          <p:cNvGrpSpPr/>
          <p:nvPr/>
        </p:nvGrpSpPr>
        <p:grpSpPr>
          <a:xfrm>
            <a:off x="6936369" y="2190252"/>
            <a:ext cx="1183071" cy="1183300"/>
            <a:chOff x="6425456" y="2218001"/>
            <a:chExt cx="1183071" cy="1183300"/>
          </a:xfrm>
        </p:grpSpPr>
        <p:pic>
          <p:nvPicPr>
            <p:cNvPr id="26" name="Picture 25" descr="ABB_picto_48x48_06_revised_0674.eps">
              <a:extLst>
                <a:ext uri="{FF2B5EF4-FFF2-40B4-BE49-F238E27FC236}">
                  <a16:creationId xmlns:a16="http://schemas.microsoft.com/office/drawing/2014/main" id="{72230FC2-168A-4C6E-BDB2-9F1044439C0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56126" y="2218001"/>
              <a:ext cx="863600" cy="863600"/>
            </a:xfrm>
            <a:prstGeom prst="rect">
              <a:avLst/>
            </a:prstGeom>
          </p:spPr>
        </p:pic>
        <p:sp>
          <p:nvSpPr>
            <p:cNvPr id="27" name="TextBox 26">
              <a:extLst>
                <a:ext uri="{FF2B5EF4-FFF2-40B4-BE49-F238E27FC236}">
                  <a16:creationId xmlns:a16="http://schemas.microsoft.com/office/drawing/2014/main" id="{0BCD12B8-106B-41A8-B734-2373F68CCE57}"/>
                </a:ext>
              </a:extLst>
            </p:cNvPr>
            <p:cNvSpPr txBox="1"/>
            <p:nvPr/>
          </p:nvSpPr>
          <p:spPr bwMode="gray">
            <a:xfrm>
              <a:off x="6425456" y="3016620"/>
              <a:ext cx="1183071" cy="384681"/>
            </a:xfrm>
            <a:prstGeom prst="rect">
              <a:avLst/>
            </a:prstGeom>
            <a:noFill/>
          </p:spPr>
          <p:txBody>
            <a:bodyPr wrap="square" lIns="72000" tIns="72000" rIns="72000" bIns="72000" rtlCol="0">
              <a:noAutofit/>
            </a:bodyPr>
            <a:lstStyle/>
            <a:p>
              <a:pPr algn="ctr"/>
              <a:r>
                <a:rPr lang="en-US" sz="1200" dirty="0"/>
                <a:t>Nation States</a:t>
              </a:r>
            </a:p>
          </p:txBody>
        </p:sp>
      </p:grpSp>
      <p:grpSp>
        <p:nvGrpSpPr>
          <p:cNvPr id="46" name="Group 45">
            <a:extLst>
              <a:ext uri="{FF2B5EF4-FFF2-40B4-BE49-F238E27FC236}">
                <a16:creationId xmlns:a16="http://schemas.microsoft.com/office/drawing/2014/main" id="{56E05E53-9201-4278-9B37-153BADF36100}"/>
              </a:ext>
            </a:extLst>
          </p:cNvPr>
          <p:cNvGrpSpPr/>
          <p:nvPr/>
        </p:nvGrpSpPr>
        <p:grpSpPr>
          <a:xfrm>
            <a:off x="9765189" y="2190252"/>
            <a:ext cx="1360115" cy="1205582"/>
            <a:chOff x="9718369" y="2361687"/>
            <a:chExt cx="1360115" cy="1205582"/>
          </a:xfrm>
        </p:grpSpPr>
        <p:pic>
          <p:nvPicPr>
            <p:cNvPr id="32" name="Picture 31" descr="ABB_picto_48x48_08_intuitive_system_0711.eps">
              <a:extLst>
                <a:ext uri="{FF2B5EF4-FFF2-40B4-BE49-F238E27FC236}">
                  <a16:creationId xmlns:a16="http://schemas.microsoft.com/office/drawing/2014/main" id="{DE185AD6-EC41-42E8-989A-FB6F0ECB414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66627" y="2361687"/>
              <a:ext cx="863600" cy="863600"/>
            </a:xfrm>
            <a:prstGeom prst="rect">
              <a:avLst/>
            </a:prstGeom>
          </p:spPr>
        </p:pic>
        <p:sp>
          <p:nvSpPr>
            <p:cNvPr id="33" name="TextBox 32">
              <a:extLst>
                <a:ext uri="{FF2B5EF4-FFF2-40B4-BE49-F238E27FC236}">
                  <a16:creationId xmlns:a16="http://schemas.microsoft.com/office/drawing/2014/main" id="{CAE4C186-388D-491E-87FE-77228B12FD5C}"/>
                </a:ext>
              </a:extLst>
            </p:cNvPr>
            <p:cNvSpPr txBox="1"/>
            <p:nvPr/>
          </p:nvSpPr>
          <p:spPr bwMode="gray">
            <a:xfrm>
              <a:off x="9718369" y="3173325"/>
              <a:ext cx="1360115" cy="393944"/>
            </a:xfrm>
            <a:prstGeom prst="rect">
              <a:avLst/>
            </a:prstGeom>
            <a:noFill/>
          </p:spPr>
          <p:txBody>
            <a:bodyPr wrap="square" lIns="72000" tIns="72000" rIns="72000" bIns="72000" rtlCol="0">
              <a:noAutofit/>
            </a:bodyPr>
            <a:lstStyle/>
            <a:p>
              <a:pPr algn="ctr"/>
              <a:r>
                <a:rPr lang="en-US" sz="1200" dirty="0"/>
                <a:t>Cyber Criminals</a:t>
              </a:r>
            </a:p>
          </p:txBody>
        </p:sp>
      </p:grpSp>
      <p:grpSp>
        <p:nvGrpSpPr>
          <p:cNvPr id="47" name="Group 46">
            <a:extLst>
              <a:ext uri="{FF2B5EF4-FFF2-40B4-BE49-F238E27FC236}">
                <a16:creationId xmlns:a16="http://schemas.microsoft.com/office/drawing/2014/main" id="{3D91F02F-4E2E-454B-972E-E0B3EF0F55A2}"/>
              </a:ext>
            </a:extLst>
          </p:cNvPr>
          <p:cNvGrpSpPr/>
          <p:nvPr/>
        </p:nvGrpSpPr>
        <p:grpSpPr>
          <a:xfrm>
            <a:off x="6471066" y="3925056"/>
            <a:ext cx="884337" cy="1057338"/>
            <a:chOff x="6977557" y="4258857"/>
            <a:chExt cx="884337" cy="1057338"/>
          </a:xfrm>
        </p:grpSpPr>
        <p:pic>
          <p:nvPicPr>
            <p:cNvPr id="36" name="Picture 35" descr="ABB_picto_48x48_10_helmet_0437.eps">
              <a:extLst>
                <a:ext uri="{FF2B5EF4-FFF2-40B4-BE49-F238E27FC236}">
                  <a16:creationId xmlns:a16="http://schemas.microsoft.com/office/drawing/2014/main" id="{2798EE6D-7137-4607-ADF3-187CE753779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114926" y="4258857"/>
              <a:ext cx="609600" cy="609600"/>
            </a:xfrm>
            <a:prstGeom prst="rect">
              <a:avLst/>
            </a:prstGeom>
          </p:spPr>
        </p:pic>
        <p:sp>
          <p:nvSpPr>
            <p:cNvPr id="37" name="TextBox 36">
              <a:extLst>
                <a:ext uri="{FF2B5EF4-FFF2-40B4-BE49-F238E27FC236}">
                  <a16:creationId xmlns:a16="http://schemas.microsoft.com/office/drawing/2014/main" id="{ED51D362-E0C8-490B-A30B-F24B8FFFBD90}"/>
                </a:ext>
              </a:extLst>
            </p:cNvPr>
            <p:cNvSpPr txBox="1"/>
            <p:nvPr/>
          </p:nvSpPr>
          <p:spPr bwMode="gray">
            <a:xfrm>
              <a:off x="6977557" y="4931513"/>
              <a:ext cx="884337" cy="384682"/>
            </a:xfrm>
            <a:prstGeom prst="rect">
              <a:avLst/>
            </a:prstGeom>
            <a:noFill/>
          </p:spPr>
          <p:txBody>
            <a:bodyPr wrap="square" lIns="72000" tIns="72000" rIns="72000" bIns="72000" rtlCol="0">
              <a:noAutofit/>
            </a:bodyPr>
            <a:lstStyle/>
            <a:p>
              <a:pPr algn="ctr"/>
              <a:r>
                <a:rPr lang="en-US" sz="1200" dirty="0"/>
                <a:t>Insiders</a:t>
              </a:r>
            </a:p>
          </p:txBody>
        </p:sp>
      </p:grpSp>
      <p:grpSp>
        <p:nvGrpSpPr>
          <p:cNvPr id="49" name="Group 48">
            <a:extLst>
              <a:ext uri="{FF2B5EF4-FFF2-40B4-BE49-F238E27FC236}">
                <a16:creationId xmlns:a16="http://schemas.microsoft.com/office/drawing/2014/main" id="{9FBF139B-0C84-4E72-8025-4C964E10B505}"/>
              </a:ext>
            </a:extLst>
          </p:cNvPr>
          <p:cNvGrpSpPr/>
          <p:nvPr/>
        </p:nvGrpSpPr>
        <p:grpSpPr>
          <a:xfrm>
            <a:off x="8375558" y="2190252"/>
            <a:ext cx="1183071" cy="1354543"/>
            <a:chOff x="10060757" y="4131857"/>
            <a:chExt cx="1183071" cy="1354543"/>
          </a:xfrm>
        </p:grpSpPr>
        <p:pic>
          <p:nvPicPr>
            <p:cNvPr id="38" name="Picture 37" descr="ABB_picto_48x48_04_decentralised_0141.eps">
              <a:extLst>
                <a:ext uri="{FF2B5EF4-FFF2-40B4-BE49-F238E27FC236}">
                  <a16:creationId xmlns:a16="http://schemas.microsoft.com/office/drawing/2014/main" id="{0863B989-EAF3-4731-85EC-27AE514D0DB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379002" y="4131857"/>
              <a:ext cx="609600" cy="609600"/>
            </a:xfrm>
            <a:prstGeom prst="rect">
              <a:avLst/>
            </a:prstGeom>
          </p:spPr>
        </p:pic>
        <p:sp>
          <p:nvSpPr>
            <p:cNvPr id="39" name="TextBox 38">
              <a:extLst>
                <a:ext uri="{FF2B5EF4-FFF2-40B4-BE49-F238E27FC236}">
                  <a16:creationId xmlns:a16="http://schemas.microsoft.com/office/drawing/2014/main" id="{9C63F338-F42E-4DEE-92FC-0CCA9E10F8BD}"/>
                </a:ext>
              </a:extLst>
            </p:cNvPr>
            <p:cNvSpPr txBox="1"/>
            <p:nvPr/>
          </p:nvSpPr>
          <p:spPr bwMode="gray">
            <a:xfrm>
              <a:off x="10060757" y="4793553"/>
              <a:ext cx="1183071" cy="692847"/>
            </a:xfrm>
            <a:prstGeom prst="rect">
              <a:avLst/>
            </a:prstGeom>
            <a:noFill/>
          </p:spPr>
          <p:txBody>
            <a:bodyPr wrap="square" lIns="72000" tIns="72000" rIns="72000" bIns="72000" rtlCol="0">
              <a:noAutofit/>
            </a:bodyPr>
            <a:lstStyle/>
            <a:p>
              <a:pPr algn="ctr"/>
              <a:r>
                <a:rPr lang="en-US" sz="1200" dirty="0"/>
                <a:t>Advanced Persistent Threat</a:t>
              </a:r>
            </a:p>
          </p:txBody>
        </p:sp>
      </p:grpSp>
      <p:grpSp>
        <p:nvGrpSpPr>
          <p:cNvPr id="44" name="Group 43">
            <a:extLst>
              <a:ext uri="{FF2B5EF4-FFF2-40B4-BE49-F238E27FC236}">
                <a16:creationId xmlns:a16="http://schemas.microsoft.com/office/drawing/2014/main" id="{6C65A1DA-B4AC-4D7E-A0B6-47862E1A017D}"/>
              </a:ext>
            </a:extLst>
          </p:cNvPr>
          <p:cNvGrpSpPr/>
          <p:nvPr/>
        </p:nvGrpSpPr>
        <p:grpSpPr>
          <a:xfrm>
            <a:off x="10343489" y="3925056"/>
            <a:ext cx="1222049" cy="1085008"/>
            <a:chOff x="8320458" y="2339964"/>
            <a:chExt cx="1222049" cy="1085008"/>
          </a:xfrm>
        </p:grpSpPr>
        <p:sp>
          <p:nvSpPr>
            <p:cNvPr id="40" name="TextBox 39">
              <a:extLst>
                <a:ext uri="{FF2B5EF4-FFF2-40B4-BE49-F238E27FC236}">
                  <a16:creationId xmlns:a16="http://schemas.microsoft.com/office/drawing/2014/main" id="{766EB7BA-0389-4523-82AC-0E6607B1F9E0}"/>
                </a:ext>
              </a:extLst>
            </p:cNvPr>
            <p:cNvSpPr txBox="1"/>
            <p:nvPr/>
          </p:nvSpPr>
          <p:spPr bwMode="gray">
            <a:xfrm>
              <a:off x="8320458" y="2955072"/>
              <a:ext cx="1222049" cy="469900"/>
            </a:xfrm>
            <a:prstGeom prst="rect">
              <a:avLst/>
            </a:prstGeom>
            <a:noFill/>
          </p:spPr>
          <p:txBody>
            <a:bodyPr wrap="square" lIns="72000" tIns="72000" rIns="72000" bIns="72000" rtlCol="0">
              <a:noAutofit/>
            </a:bodyPr>
            <a:lstStyle/>
            <a:p>
              <a:pPr algn="ctr"/>
              <a:r>
                <a:rPr lang="en-US" sz="1200" dirty="0"/>
                <a:t>Hacktivists </a:t>
              </a:r>
            </a:p>
          </p:txBody>
        </p:sp>
        <p:pic>
          <p:nvPicPr>
            <p:cNvPr id="41" name="Graphic 40">
              <a:extLst>
                <a:ext uri="{FF2B5EF4-FFF2-40B4-BE49-F238E27FC236}">
                  <a16:creationId xmlns:a16="http://schemas.microsoft.com/office/drawing/2014/main" id="{F431FB9F-8DB4-41C2-A58E-940ED3F45F8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02598" y="2339964"/>
              <a:ext cx="676656" cy="676656"/>
            </a:xfrm>
            <a:prstGeom prst="rect">
              <a:avLst/>
            </a:prstGeom>
          </p:spPr>
        </p:pic>
      </p:grpSp>
      <p:grpSp>
        <p:nvGrpSpPr>
          <p:cNvPr id="48" name="Group 47">
            <a:extLst>
              <a:ext uri="{FF2B5EF4-FFF2-40B4-BE49-F238E27FC236}">
                <a16:creationId xmlns:a16="http://schemas.microsoft.com/office/drawing/2014/main" id="{BC0036C1-05B4-48E4-AFEA-0992B444159C}"/>
              </a:ext>
            </a:extLst>
          </p:cNvPr>
          <p:cNvGrpSpPr/>
          <p:nvPr/>
        </p:nvGrpSpPr>
        <p:grpSpPr>
          <a:xfrm>
            <a:off x="8984514" y="3925056"/>
            <a:ext cx="986589" cy="1227068"/>
            <a:chOff x="8699056" y="4036052"/>
            <a:chExt cx="986589" cy="1244352"/>
          </a:xfrm>
        </p:grpSpPr>
        <p:pic>
          <p:nvPicPr>
            <p:cNvPr id="42" name="Picture 41" descr="ABB_picto_48x48_10_burglar_0431.eps">
              <a:extLst>
                <a:ext uri="{FF2B5EF4-FFF2-40B4-BE49-F238E27FC236}">
                  <a16:creationId xmlns:a16="http://schemas.microsoft.com/office/drawing/2014/main" id="{8321B788-4D58-43F2-BF29-4A6F576FD05E}"/>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887551" y="4036052"/>
              <a:ext cx="609600" cy="609600"/>
            </a:xfrm>
            <a:prstGeom prst="rect">
              <a:avLst/>
            </a:prstGeom>
          </p:spPr>
        </p:pic>
        <p:sp>
          <p:nvSpPr>
            <p:cNvPr id="43" name="TextBox 42">
              <a:extLst>
                <a:ext uri="{FF2B5EF4-FFF2-40B4-BE49-F238E27FC236}">
                  <a16:creationId xmlns:a16="http://schemas.microsoft.com/office/drawing/2014/main" id="{B2CA2A25-5F5B-4C47-9D7A-D22A15E74615}"/>
                </a:ext>
              </a:extLst>
            </p:cNvPr>
            <p:cNvSpPr txBox="1"/>
            <p:nvPr/>
          </p:nvSpPr>
          <p:spPr bwMode="gray">
            <a:xfrm>
              <a:off x="8699056" y="4872982"/>
              <a:ext cx="986589" cy="407422"/>
            </a:xfrm>
            <a:prstGeom prst="rect">
              <a:avLst/>
            </a:prstGeom>
            <a:noFill/>
          </p:spPr>
          <p:txBody>
            <a:bodyPr wrap="square" lIns="72000" tIns="72000" rIns="72000" bIns="72000" rtlCol="0">
              <a:noAutofit/>
            </a:bodyPr>
            <a:lstStyle/>
            <a:p>
              <a:pPr algn="ctr"/>
              <a:r>
                <a:rPr lang="en-GB" sz="1200" dirty="0"/>
                <a:t>Hackers</a:t>
              </a:r>
              <a:endParaRPr lang="en-US" sz="1200" dirty="0"/>
            </a:p>
          </p:txBody>
        </p:sp>
      </p:grpSp>
      <p:grpSp>
        <p:nvGrpSpPr>
          <p:cNvPr id="53" name="Group 52">
            <a:extLst>
              <a:ext uri="{FF2B5EF4-FFF2-40B4-BE49-F238E27FC236}">
                <a16:creationId xmlns:a16="http://schemas.microsoft.com/office/drawing/2014/main" id="{E7BE0306-7E43-4FB3-95B5-4CC80CA86AF2}"/>
              </a:ext>
            </a:extLst>
          </p:cNvPr>
          <p:cNvGrpSpPr/>
          <p:nvPr/>
        </p:nvGrpSpPr>
        <p:grpSpPr>
          <a:xfrm>
            <a:off x="7727790" y="3925056"/>
            <a:ext cx="884337" cy="1090251"/>
            <a:chOff x="4669365" y="4146408"/>
            <a:chExt cx="884337" cy="1090251"/>
          </a:xfrm>
        </p:grpSpPr>
        <p:pic>
          <p:nvPicPr>
            <p:cNvPr id="50" name="Picture 49" descr="ABB_picto_48x48_04_complicated_process_0140.eps">
              <a:extLst>
                <a:ext uri="{FF2B5EF4-FFF2-40B4-BE49-F238E27FC236}">
                  <a16:creationId xmlns:a16="http://schemas.microsoft.com/office/drawing/2014/main" id="{7A99ECF2-3AC4-4123-92B0-A05EEB83B897}"/>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4787891" y="4146408"/>
              <a:ext cx="609600" cy="609600"/>
            </a:xfrm>
            <a:prstGeom prst="rect">
              <a:avLst/>
            </a:prstGeom>
          </p:spPr>
        </p:pic>
        <p:sp>
          <p:nvSpPr>
            <p:cNvPr id="52" name="TextBox 51">
              <a:extLst>
                <a:ext uri="{FF2B5EF4-FFF2-40B4-BE49-F238E27FC236}">
                  <a16:creationId xmlns:a16="http://schemas.microsoft.com/office/drawing/2014/main" id="{792F4AD4-81D0-45B2-BF34-914262231F2B}"/>
                </a:ext>
              </a:extLst>
            </p:cNvPr>
            <p:cNvSpPr txBox="1"/>
            <p:nvPr/>
          </p:nvSpPr>
          <p:spPr bwMode="gray">
            <a:xfrm>
              <a:off x="4669365" y="4851977"/>
              <a:ext cx="884337" cy="384682"/>
            </a:xfrm>
            <a:prstGeom prst="rect">
              <a:avLst/>
            </a:prstGeom>
            <a:noFill/>
          </p:spPr>
          <p:txBody>
            <a:bodyPr wrap="square" lIns="72000" tIns="72000" rIns="72000" bIns="72000" rtlCol="0">
              <a:noAutofit/>
            </a:bodyPr>
            <a:lstStyle/>
            <a:p>
              <a:pPr algn="ctr"/>
              <a:r>
                <a:rPr lang="en-US" sz="1200" dirty="0"/>
                <a:t>Supply Chain</a:t>
              </a:r>
            </a:p>
          </p:txBody>
        </p:sp>
      </p:grpSp>
      <p:grpSp>
        <p:nvGrpSpPr>
          <p:cNvPr id="55" name="Group 54">
            <a:extLst>
              <a:ext uri="{FF2B5EF4-FFF2-40B4-BE49-F238E27FC236}">
                <a16:creationId xmlns:a16="http://schemas.microsoft.com/office/drawing/2014/main" id="{2775A22C-1A36-45F7-8BC3-C055AD3BBE05}"/>
              </a:ext>
            </a:extLst>
          </p:cNvPr>
          <p:cNvGrpSpPr/>
          <p:nvPr/>
        </p:nvGrpSpPr>
        <p:grpSpPr>
          <a:xfrm>
            <a:off x="317276" y="2316052"/>
            <a:ext cx="612000" cy="612000"/>
            <a:chOff x="366598" y="1970878"/>
            <a:chExt cx="612000" cy="612000"/>
          </a:xfrm>
        </p:grpSpPr>
        <p:sp>
          <p:nvSpPr>
            <p:cNvPr id="56" name="Oval 55">
              <a:extLst>
                <a:ext uri="{FF2B5EF4-FFF2-40B4-BE49-F238E27FC236}">
                  <a16:creationId xmlns:a16="http://schemas.microsoft.com/office/drawing/2014/main" id="{65BB1B4B-1DAF-4EB1-91AE-4A24A00605EB}"/>
                </a:ext>
              </a:extLst>
            </p:cNvPr>
            <p:cNvSpPr/>
            <p:nvPr/>
          </p:nvSpPr>
          <p:spPr bwMode="gray">
            <a:xfrm>
              <a:off x="366598" y="1970878"/>
              <a:ext cx="612000" cy="612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err="1">
                <a:ln>
                  <a:noFill/>
                </a:ln>
                <a:solidFill>
                  <a:srgbClr val="FFFFFF"/>
                </a:solidFill>
                <a:effectLst/>
                <a:uLnTx/>
                <a:uFillTx/>
                <a:latin typeface="ABBvoice"/>
                <a:ea typeface="ABBvoice"/>
                <a:cs typeface="ABBvoice"/>
              </a:endParaRPr>
            </a:p>
          </p:txBody>
        </p:sp>
        <p:pic>
          <p:nvPicPr>
            <p:cNvPr id="57" name="Graphic 56">
              <a:extLst>
                <a:ext uri="{FF2B5EF4-FFF2-40B4-BE49-F238E27FC236}">
                  <a16:creationId xmlns:a16="http://schemas.microsoft.com/office/drawing/2014/main" id="{29C59E21-A1E5-4032-9021-C2AA8D19356B}"/>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22895" y="1989143"/>
              <a:ext cx="502920" cy="502920"/>
            </a:xfrm>
            <a:prstGeom prst="rect">
              <a:avLst/>
            </a:prstGeom>
          </p:spPr>
        </p:pic>
      </p:grpSp>
      <p:grpSp>
        <p:nvGrpSpPr>
          <p:cNvPr id="58" name="Group 57">
            <a:extLst>
              <a:ext uri="{FF2B5EF4-FFF2-40B4-BE49-F238E27FC236}">
                <a16:creationId xmlns:a16="http://schemas.microsoft.com/office/drawing/2014/main" id="{844CB21F-7702-48E4-8FDE-A835F7B40D35}"/>
              </a:ext>
            </a:extLst>
          </p:cNvPr>
          <p:cNvGrpSpPr/>
          <p:nvPr/>
        </p:nvGrpSpPr>
        <p:grpSpPr>
          <a:xfrm>
            <a:off x="317276" y="3179218"/>
            <a:ext cx="612000" cy="612000"/>
            <a:chOff x="368355" y="4875599"/>
            <a:chExt cx="612000" cy="612000"/>
          </a:xfrm>
        </p:grpSpPr>
        <p:sp>
          <p:nvSpPr>
            <p:cNvPr id="59" name="Oval 58">
              <a:extLst>
                <a:ext uri="{FF2B5EF4-FFF2-40B4-BE49-F238E27FC236}">
                  <a16:creationId xmlns:a16="http://schemas.microsoft.com/office/drawing/2014/main" id="{AD1CDAD3-E796-4CEF-9947-206EB530C327}"/>
                </a:ext>
              </a:extLst>
            </p:cNvPr>
            <p:cNvSpPr/>
            <p:nvPr/>
          </p:nvSpPr>
          <p:spPr bwMode="gray">
            <a:xfrm>
              <a:off x="368355" y="4875599"/>
              <a:ext cx="612000" cy="612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err="1">
                <a:ln>
                  <a:noFill/>
                </a:ln>
                <a:solidFill>
                  <a:srgbClr val="FFFFFF"/>
                </a:solidFill>
                <a:effectLst/>
                <a:uLnTx/>
                <a:uFillTx/>
                <a:latin typeface="ABBvoice"/>
                <a:ea typeface="ABBvoice"/>
                <a:cs typeface="ABBvoice"/>
              </a:endParaRPr>
            </a:p>
          </p:txBody>
        </p:sp>
        <p:pic>
          <p:nvPicPr>
            <p:cNvPr id="60" name="Graphic 59">
              <a:extLst>
                <a:ext uri="{FF2B5EF4-FFF2-40B4-BE49-F238E27FC236}">
                  <a16:creationId xmlns:a16="http://schemas.microsoft.com/office/drawing/2014/main" id="{CA8CDD60-3727-47A0-8A5C-880B5D21AC1C}"/>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22895" y="4952999"/>
              <a:ext cx="457200" cy="457200"/>
            </a:xfrm>
            <a:prstGeom prst="rect">
              <a:avLst/>
            </a:prstGeom>
          </p:spPr>
        </p:pic>
      </p:grpSp>
      <p:grpSp>
        <p:nvGrpSpPr>
          <p:cNvPr id="6" name="Group 5">
            <a:extLst>
              <a:ext uri="{FF2B5EF4-FFF2-40B4-BE49-F238E27FC236}">
                <a16:creationId xmlns:a16="http://schemas.microsoft.com/office/drawing/2014/main" id="{8CA87E2C-1FA3-4941-9C0F-16CC26423A2B}"/>
              </a:ext>
            </a:extLst>
          </p:cNvPr>
          <p:cNvGrpSpPr/>
          <p:nvPr/>
        </p:nvGrpSpPr>
        <p:grpSpPr>
          <a:xfrm>
            <a:off x="317276" y="4048463"/>
            <a:ext cx="612000" cy="612000"/>
            <a:chOff x="317276" y="4048463"/>
            <a:chExt cx="612000" cy="612000"/>
          </a:xfrm>
        </p:grpSpPr>
        <p:sp>
          <p:nvSpPr>
            <p:cNvPr id="61" name="Oval 60">
              <a:extLst>
                <a:ext uri="{FF2B5EF4-FFF2-40B4-BE49-F238E27FC236}">
                  <a16:creationId xmlns:a16="http://schemas.microsoft.com/office/drawing/2014/main" id="{4579C952-4F07-43C5-B914-3510E4F09636}"/>
                </a:ext>
              </a:extLst>
            </p:cNvPr>
            <p:cNvSpPr/>
            <p:nvPr/>
          </p:nvSpPr>
          <p:spPr bwMode="gray">
            <a:xfrm>
              <a:off x="317276" y="4048463"/>
              <a:ext cx="612000" cy="612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err="1">
                <a:ln>
                  <a:noFill/>
                </a:ln>
                <a:solidFill>
                  <a:srgbClr val="FFFFFF"/>
                </a:solidFill>
                <a:effectLst/>
                <a:uLnTx/>
                <a:uFillTx/>
                <a:latin typeface="ABBvoice"/>
                <a:ea typeface="ABBvoice"/>
                <a:cs typeface="ABBvoice"/>
              </a:endParaRPr>
            </a:p>
          </p:txBody>
        </p:sp>
        <p:pic>
          <p:nvPicPr>
            <p:cNvPr id="63" name="Picture 62" descr="ABB_picto_48x48_14_production loss.eps">
              <a:extLst>
                <a:ext uri="{FF2B5EF4-FFF2-40B4-BE49-F238E27FC236}">
                  <a16:creationId xmlns:a16="http://schemas.microsoft.com/office/drawing/2014/main" id="{60A92399-E149-4FD3-A9FE-10B204383968}"/>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373573" y="4119513"/>
              <a:ext cx="457200" cy="469900"/>
            </a:xfrm>
            <a:prstGeom prst="rect">
              <a:avLst/>
            </a:prstGeom>
          </p:spPr>
        </p:pic>
      </p:grpSp>
      <p:grpSp>
        <p:nvGrpSpPr>
          <p:cNvPr id="9" name="Group 8">
            <a:extLst>
              <a:ext uri="{FF2B5EF4-FFF2-40B4-BE49-F238E27FC236}">
                <a16:creationId xmlns:a16="http://schemas.microsoft.com/office/drawing/2014/main" id="{FAF6B502-5248-4A3B-A26B-9B8C6A2AE66F}"/>
              </a:ext>
            </a:extLst>
          </p:cNvPr>
          <p:cNvGrpSpPr/>
          <p:nvPr/>
        </p:nvGrpSpPr>
        <p:grpSpPr>
          <a:xfrm>
            <a:off x="317276" y="4914682"/>
            <a:ext cx="612000" cy="612000"/>
            <a:chOff x="317276" y="4914682"/>
            <a:chExt cx="612000" cy="612000"/>
          </a:xfrm>
        </p:grpSpPr>
        <p:sp>
          <p:nvSpPr>
            <p:cNvPr id="62" name="Oval 61">
              <a:extLst>
                <a:ext uri="{FF2B5EF4-FFF2-40B4-BE49-F238E27FC236}">
                  <a16:creationId xmlns:a16="http://schemas.microsoft.com/office/drawing/2014/main" id="{68454D3A-5CE4-4D04-8283-B8B6BCDD7439}"/>
                </a:ext>
              </a:extLst>
            </p:cNvPr>
            <p:cNvSpPr/>
            <p:nvPr/>
          </p:nvSpPr>
          <p:spPr bwMode="gray">
            <a:xfrm>
              <a:off x="317276" y="4914682"/>
              <a:ext cx="612000" cy="6120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err="1">
                <a:ln>
                  <a:noFill/>
                </a:ln>
                <a:solidFill>
                  <a:srgbClr val="FFFFFF"/>
                </a:solidFill>
                <a:effectLst/>
                <a:uLnTx/>
                <a:uFillTx/>
                <a:latin typeface="ABBvoice"/>
                <a:ea typeface="ABBvoice"/>
                <a:cs typeface="ABBvoice"/>
              </a:endParaRPr>
            </a:p>
          </p:txBody>
        </p:sp>
        <p:pic>
          <p:nvPicPr>
            <p:cNvPr id="64" name="Graphic 63">
              <a:extLst>
                <a:ext uri="{FF2B5EF4-FFF2-40B4-BE49-F238E27FC236}">
                  <a16:creationId xmlns:a16="http://schemas.microsoft.com/office/drawing/2014/main" id="{F81606C5-F2A5-4022-83D8-F65530B7F15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94676" y="4994876"/>
              <a:ext cx="457200" cy="457200"/>
            </a:xfrm>
            <a:prstGeom prst="rect">
              <a:avLst/>
            </a:prstGeom>
          </p:spPr>
        </p:pic>
      </p:grpSp>
      <p:sp>
        <p:nvSpPr>
          <p:cNvPr id="65" name="TextBox 64">
            <a:extLst>
              <a:ext uri="{FF2B5EF4-FFF2-40B4-BE49-F238E27FC236}">
                <a16:creationId xmlns:a16="http://schemas.microsoft.com/office/drawing/2014/main" id="{5C286F3A-CE0D-43B3-8577-2EC636644140}"/>
              </a:ext>
            </a:extLst>
          </p:cNvPr>
          <p:cNvSpPr txBox="1"/>
          <p:nvPr/>
        </p:nvSpPr>
        <p:spPr bwMode="gray">
          <a:xfrm>
            <a:off x="8053601" y="1538019"/>
            <a:ext cx="1898403" cy="333366"/>
          </a:xfrm>
          <a:prstGeom prst="rect">
            <a:avLst/>
          </a:prstGeom>
          <a:noFill/>
        </p:spPr>
        <p:txBody>
          <a:bodyPr wrap="square" lIns="72000" tIns="72000" rIns="72000" bIns="72000" rtlCol="0">
            <a:noAutofit/>
          </a:bodyPr>
          <a:lstStyle/>
          <a:p>
            <a:pPr algn="ctr"/>
            <a:r>
              <a:rPr lang="en-US" sz="1400" b="1" dirty="0"/>
              <a:t>Threat Actor(s)</a:t>
            </a:r>
          </a:p>
        </p:txBody>
      </p:sp>
      <p:pic>
        <p:nvPicPr>
          <p:cNvPr id="66" name="Graphic 65">
            <a:extLst>
              <a:ext uri="{FF2B5EF4-FFF2-40B4-BE49-F238E27FC236}">
                <a16:creationId xmlns:a16="http://schemas.microsoft.com/office/drawing/2014/main" id="{BEF43E4C-4E1A-41BB-9EF1-102E72E08D6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632754" y="755264"/>
            <a:ext cx="825955" cy="783098"/>
          </a:xfrm>
          <a:prstGeom prst="rect">
            <a:avLst/>
          </a:prstGeom>
        </p:spPr>
      </p:pic>
      <p:sp>
        <p:nvSpPr>
          <p:cNvPr id="54" name="Content Placeholder 6">
            <a:extLst>
              <a:ext uri="{FF2B5EF4-FFF2-40B4-BE49-F238E27FC236}">
                <a16:creationId xmlns:a16="http://schemas.microsoft.com/office/drawing/2014/main" id="{7E254DD8-D76C-4AF1-BC7A-106E5CF744F8}"/>
              </a:ext>
            </a:extLst>
          </p:cNvPr>
          <p:cNvSpPr txBox="1">
            <a:spLocks/>
          </p:cNvSpPr>
          <p:nvPr/>
        </p:nvSpPr>
        <p:spPr bwMode="gray">
          <a:xfrm>
            <a:off x="382658" y="3107281"/>
            <a:ext cx="5602705" cy="759893"/>
          </a:xfrm>
          <a:prstGeom prst="rect">
            <a:avLst/>
          </a:prstGeom>
        </p:spPr>
        <p:txBody>
          <a:bodyPr vert="horz" lIns="0" tIns="0" rIns="0" bIns="0" rtlCol="0">
            <a:noAutofit/>
          </a:bodyPr>
          <a:lstStyle>
            <a:lvl1pPr marL="0" indent="0" algn="l" defTabSz="914400"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lgn="ctr"/>
            <a:endParaRPr lang="en-GB" dirty="0"/>
          </a:p>
          <a:p>
            <a:r>
              <a:rPr lang="en-GB" dirty="0"/>
              <a:t>	Understanding the threat Scenario (How?)</a:t>
            </a:r>
          </a:p>
          <a:p>
            <a:endParaRPr lang="en-GB" dirty="0"/>
          </a:p>
          <a:p>
            <a:endParaRPr lang="en-GB" dirty="0"/>
          </a:p>
          <a:p>
            <a:r>
              <a:rPr lang="en-GB" dirty="0"/>
              <a:t>	</a:t>
            </a:r>
          </a:p>
        </p:txBody>
      </p:sp>
      <p:sp>
        <p:nvSpPr>
          <p:cNvPr id="67" name="Content Placeholder 6">
            <a:extLst>
              <a:ext uri="{FF2B5EF4-FFF2-40B4-BE49-F238E27FC236}">
                <a16:creationId xmlns:a16="http://schemas.microsoft.com/office/drawing/2014/main" id="{CB3D206C-8FDC-49AC-98C3-5FF8E584CED3}"/>
              </a:ext>
            </a:extLst>
          </p:cNvPr>
          <p:cNvSpPr txBox="1">
            <a:spLocks/>
          </p:cNvSpPr>
          <p:nvPr/>
        </p:nvSpPr>
        <p:spPr bwMode="gray">
          <a:xfrm>
            <a:off x="382658" y="3979327"/>
            <a:ext cx="5602705" cy="759893"/>
          </a:xfrm>
          <a:prstGeom prst="rect">
            <a:avLst/>
          </a:prstGeom>
        </p:spPr>
        <p:txBody>
          <a:bodyPr vert="horz" lIns="0" tIns="0" rIns="0" bIns="0" rtlCol="0">
            <a:noAutofit/>
          </a:bodyPr>
          <a:lstStyle>
            <a:lvl1pPr marL="0" indent="0" algn="l" defTabSz="914400"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algn="ctr"/>
            <a:endParaRPr lang="en-GB" dirty="0"/>
          </a:p>
          <a:p>
            <a:r>
              <a:rPr lang="en-GB" dirty="0"/>
              <a:t>	Considering the threat vector (Local?, Remote?)</a:t>
            </a:r>
          </a:p>
          <a:p>
            <a:endParaRPr lang="en-GB" dirty="0"/>
          </a:p>
          <a:p>
            <a:endParaRPr lang="en-GB" dirty="0"/>
          </a:p>
          <a:p>
            <a:r>
              <a:rPr lang="en-GB" dirty="0"/>
              <a:t>	</a:t>
            </a:r>
          </a:p>
        </p:txBody>
      </p:sp>
      <p:sp>
        <p:nvSpPr>
          <p:cNvPr id="68" name="Content Placeholder 6">
            <a:extLst>
              <a:ext uri="{FF2B5EF4-FFF2-40B4-BE49-F238E27FC236}">
                <a16:creationId xmlns:a16="http://schemas.microsoft.com/office/drawing/2014/main" id="{BCFE6E8C-2F82-43AC-AB3B-8902FC60A610}"/>
              </a:ext>
            </a:extLst>
          </p:cNvPr>
          <p:cNvSpPr txBox="1">
            <a:spLocks/>
          </p:cNvSpPr>
          <p:nvPr/>
        </p:nvSpPr>
        <p:spPr bwMode="gray">
          <a:xfrm>
            <a:off x="382658" y="4851374"/>
            <a:ext cx="5602705" cy="759893"/>
          </a:xfrm>
          <a:prstGeom prst="rect">
            <a:avLst/>
          </a:prstGeom>
        </p:spPr>
        <p:txBody>
          <a:bodyPr vert="horz" lIns="0" tIns="0" rIns="0" bIns="0" rtlCol="0">
            <a:noAutofit/>
          </a:bodyPr>
          <a:lstStyle>
            <a:lvl1pPr marL="0" indent="0" algn="l" defTabSz="914400"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00" indent="-180000" algn="l" defTabSz="914400"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00" indent="-180000" algn="l" defTabSz="914400"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endParaRPr lang="en-GB" dirty="0"/>
          </a:p>
          <a:p>
            <a:r>
              <a:rPr lang="en-GB" dirty="0"/>
              <a:t>	Recording how the system(s) are currently protected?</a:t>
            </a:r>
          </a:p>
          <a:p>
            <a:endParaRPr lang="en-GB" dirty="0"/>
          </a:p>
          <a:p>
            <a:r>
              <a:rPr lang="en-GB" dirty="0"/>
              <a:t>	</a:t>
            </a:r>
          </a:p>
        </p:txBody>
      </p:sp>
    </p:spTree>
    <p:extLst>
      <p:ext uri="{BB962C8B-B14F-4D97-AF65-F5344CB8AC3E}">
        <p14:creationId xmlns:p14="http://schemas.microsoft.com/office/powerpoint/2010/main" val="318096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fade">
                                      <p:cBhvr>
                                        <p:cTn id="18" dur="500"/>
                                        <p:tgtEl>
                                          <p:spTgt spid="5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fade">
                                      <p:cBhvr>
                                        <p:cTn id="26" dur="500"/>
                                        <p:tgtEl>
                                          <p:spTgt spid="6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54" grpId="0"/>
      <p:bldP spid="67" grpId="0"/>
      <p:bldP spid="6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1DDA8-E2DC-438C-811B-8763B8A26672}"/>
              </a:ext>
            </a:extLst>
          </p:cNvPr>
          <p:cNvSpPr>
            <a:spLocks noGrp="1"/>
          </p:cNvSpPr>
          <p:nvPr>
            <p:ph type="title"/>
          </p:nvPr>
        </p:nvSpPr>
        <p:spPr>
          <a:xfrm>
            <a:off x="333221" y="682313"/>
            <a:ext cx="11518500" cy="396000"/>
          </a:xfrm>
        </p:spPr>
        <p:txBody>
          <a:bodyPr vert="horz" lIns="0" tIns="0" rIns="0" bIns="0" rtlCol="0" anchor="t">
            <a:normAutofit/>
          </a:bodyPr>
          <a:lstStyle/>
          <a:p>
            <a:r>
              <a:rPr lang="en-US" b="1" kern="1200">
                <a:latin typeface="+mj-lt"/>
                <a:ea typeface="+mj-ea"/>
                <a:cs typeface="+mj-cs"/>
              </a:rPr>
              <a:t>OG86 Risk Assessment </a:t>
            </a:r>
          </a:p>
        </p:txBody>
      </p:sp>
      <p:sp>
        <p:nvSpPr>
          <p:cNvPr id="18" name="Text Placeholder 11">
            <a:extLst>
              <a:ext uri="{FF2B5EF4-FFF2-40B4-BE49-F238E27FC236}">
                <a16:creationId xmlns:a16="http://schemas.microsoft.com/office/drawing/2014/main" id="{A94C461A-7F22-4305-A0FF-4A23686FD9AA}"/>
              </a:ext>
            </a:extLst>
          </p:cNvPr>
          <p:cNvSpPr txBox="1">
            <a:spLocks/>
          </p:cNvSpPr>
          <p:nvPr/>
        </p:nvSpPr>
        <p:spPr bwMode="gray">
          <a:xfrm>
            <a:off x="2552941" y="1931196"/>
            <a:ext cx="5361295" cy="1231942"/>
          </a:xfrm>
          <a:prstGeom prst="rect">
            <a:avLst/>
          </a:prstGeom>
        </p:spPr>
        <p:style>
          <a:lnRef idx="1">
            <a:schemeClr val="accent4"/>
          </a:lnRef>
          <a:fillRef idx="2">
            <a:schemeClr val="accent4"/>
          </a:fillRef>
          <a:effectRef idx="1">
            <a:schemeClr val="accent4"/>
          </a:effectRef>
          <a:fontRef idx="minor">
            <a:schemeClr val="dk1"/>
          </a:fontRef>
        </p:style>
        <p:txBody>
          <a:bodyPr vert="horz" lIns="0" tIns="0" rIns="0" bIns="0" rtlCol="0" anchor="ctr">
            <a:normAutofit/>
          </a:bodyPr>
          <a:lstStyle>
            <a:lvl1pPr marL="0" indent="0" algn="l" defTabSz="914400" rtl="0" eaLnBrk="1" latinLnBrk="0" hangingPunct="1">
              <a:spcBef>
                <a:spcPts val="600"/>
              </a:spcBef>
              <a:buFont typeface="Arial" panose="020B0604020202020204" pitchFamily="34" charset="0"/>
              <a:buNone/>
              <a:defRPr sz="1400" kern="1200">
                <a:solidFill>
                  <a:schemeClr val="dk1"/>
                </a:solidFill>
                <a:latin typeface="+mn-lt"/>
                <a:ea typeface="+mn-ea"/>
                <a:cs typeface="+mn-cs"/>
              </a:defRPr>
            </a:lvl1pPr>
            <a:lvl2pPr marL="180000" indent="-180000" algn="l" defTabSz="914400" rtl="0" eaLnBrk="1" latinLnBrk="0" hangingPunct="1">
              <a:spcBef>
                <a:spcPts val="600"/>
              </a:spcBef>
              <a:buFont typeface="ABBvoiceOffice" panose="020D0603020503020204" pitchFamily="34" charset="0"/>
              <a:buChar char="–"/>
              <a:defRPr sz="1400" kern="1200">
                <a:solidFill>
                  <a:schemeClr val="dk1"/>
                </a:solidFill>
                <a:latin typeface="+mn-lt"/>
                <a:ea typeface="+mn-ea"/>
                <a:cs typeface="+mn-cs"/>
              </a:defRPr>
            </a:lvl2pPr>
            <a:lvl3pPr marL="360000" indent="-180000" algn="l" defTabSz="914400" rtl="0" eaLnBrk="1" latinLnBrk="0" hangingPunct="1">
              <a:spcBef>
                <a:spcPts val="600"/>
              </a:spcBef>
              <a:buFont typeface="Arial" panose="020B0604020202020204" pitchFamily="34" charset="0"/>
              <a:buChar char="•"/>
              <a:defRPr sz="1400" kern="1200">
                <a:solidFill>
                  <a:schemeClr val="dk1"/>
                </a:solidFill>
                <a:latin typeface="+mn-lt"/>
                <a:ea typeface="+mn-ea"/>
                <a:cs typeface="+mn-cs"/>
              </a:defRPr>
            </a:lvl3pPr>
            <a:lvl4pPr marL="360000" indent="-180000" algn="l" defTabSz="914400" rtl="0" eaLnBrk="1" latinLnBrk="0" hangingPunct="1">
              <a:spcBef>
                <a:spcPts val="600"/>
              </a:spcBef>
              <a:buFont typeface="Arial" panose="020B0604020202020204" pitchFamily="34" charset="0"/>
              <a:buChar char="•"/>
              <a:defRPr sz="1400" kern="1200">
                <a:solidFill>
                  <a:schemeClr val="dk1"/>
                </a:solidFill>
                <a:latin typeface="+mn-lt"/>
                <a:ea typeface="+mn-ea"/>
                <a:cs typeface="+mn-cs"/>
              </a:defRPr>
            </a:lvl4pPr>
            <a:lvl5pPr marL="360000" indent="-180000" algn="l" defTabSz="914400" rtl="0" eaLnBrk="1" latinLnBrk="0" hangingPunct="1">
              <a:spcBef>
                <a:spcPts val="600"/>
              </a:spcBef>
              <a:buFont typeface="Arial" panose="020B0604020202020204" pitchFamily="34" charset="0"/>
              <a:buChar char="•"/>
              <a:defRPr sz="1400" kern="1200">
                <a:solidFill>
                  <a:schemeClr val="dk1"/>
                </a:solidFill>
                <a:latin typeface="+mn-lt"/>
                <a:ea typeface="+mn-ea"/>
                <a:cs typeface="+mn-cs"/>
              </a:defRPr>
            </a:lvl5pPr>
            <a:lvl6pPr marL="360000" indent="-180000" algn="l" defTabSz="914400" rtl="0" eaLnBrk="1" latinLnBrk="0" hangingPunct="1">
              <a:spcBef>
                <a:spcPts val="600"/>
              </a:spcBef>
              <a:buFont typeface="Arial" panose="020B0604020202020204" pitchFamily="34" charset="0"/>
              <a:buChar char="•"/>
              <a:defRPr sz="1400" kern="1200">
                <a:solidFill>
                  <a:schemeClr val="dk1"/>
                </a:solidFill>
                <a:latin typeface="+mn-lt"/>
                <a:ea typeface="+mn-ea"/>
                <a:cs typeface="+mn-cs"/>
              </a:defRPr>
            </a:lvl6pPr>
            <a:lvl7pPr marL="360000" indent="-180000" algn="l" defTabSz="914400" rtl="0" eaLnBrk="1" latinLnBrk="0" hangingPunct="1">
              <a:spcBef>
                <a:spcPts val="600"/>
              </a:spcBef>
              <a:buFont typeface="Arial" panose="020B0604020202020204" pitchFamily="34" charset="0"/>
              <a:buChar char="•"/>
              <a:defRPr sz="1400" kern="1200">
                <a:solidFill>
                  <a:schemeClr val="dk1"/>
                </a:solidFill>
                <a:latin typeface="+mn-lt"/>
                <a:ea typeface="+mn-ea"/>
                <a:cs typeface="+mn-cs"/>
              </a:defRPr>
            </a:lvl7pPr>
            <a:lvl8pPr marL="360000" indent="-180000" algn="l" defTabSz="914400" rtl="0" eaLnBrk="1" latinLnBrk="0" hangingPunct="1">
              <a:spcBef>
                <a:spcPts val="600"/>
              </a:spcBef>
              <a:buFont typeface="Arial" panose="020B0604020202020204" pitchFamily="34" charset="0"/>
              <a:buChar char="•"/>
              <a:defRPr sz="1400" kern="1200">
                <a:solidFill>
                  <a:schemeClr val="dk1"/>
                </a:solidFill>
                <a:latin typeface="+mn-lt"/>
                <a:ea typeface="+mn-ea"/>
                <a:cs typeface="+mn-cs"/>
              </a:defRPr>
            </a:lvl8pPr>
            <a:lvl9pPr marL="360000" indent="-180000" algn="l" defTabSz="914400" rtl="0" eaLnBrk="1" latinLnBrk="0" hangingPunct="1">
              <a:spcBef>
                <a:spcPts val="600"/>
              </a:spcBef>
              <a:buFont typeface="Arial" panose="020B0604020202020204" pitchFamily="34" charset="0"/>
              <a:buChar char="•"/>
              <a:defRPr sz="1400" kern="1200">
                <a:solidFill>
                  <a:schemeClr val="dk1"/>
                </a:solidFill>
                <a:latin typeface="+mn-lt"/>
                <a:ea typeface="+mn-ea"/>
                <a:cs typeface="+mn-cs"/>
              </a:defRPr>
            </a:lvl9pPr>
          </a:lstStyle>
          <a:p>
            <a:pPr marL="92075"/>
            <a:endParaRPr lang="en-US" dirty="0">
              <a:solidFill>
                <a:schemeClr val="tx1"/>
              </a:solidFill>
            </a:endParaRPr>
          </a:p>
          <a:p>
            <a:pPr marL="92075"/>
            <a:r>
              <a:rPr lang="en-US" dirty="0">
                <a:solidFill>
                  <a:schemeClr val="tx1"/>
                </a:solidFill>
              </a:rPr>
              <a:t>The OG86 Risk assessment does not consider the likelihood of the identifed risks. </a:t>
            </a:r>
          </a:p>
          <a:p>
            <a:r>
              <a:rPr lang="en-US" dirty="0">
                <a:solidFill>
                  <a:schemeClr val="tx1"/>
                </a:solidFill>
              </a:rPr>
              <a:t> </a:t>
            </a:r>
          </a:p>
        </p:txBody>
      </p:sp>
      <p:sp>
        <p:nvSpPr>
          <p:cNvPr id="17" name="Text Placeholder 10">
            <a:extLst>
              <a:ext uri="{FF2B5EF4-FFF2-40B4-BE49-F238E27FC236}">
                <a16:creationId xmlns:a16="http://schemas.microsoft.com/office/drawing/2014/main" id="{C149786E-E4BF-4933-A352-36E07D901A2A}"/>
              </a:ext>
            </a:extLst>
          </p:cNvPr>
          <p:cNvSpPr txBox="1">
            <a:spLocks/>
          </p:cNvSpPr>
          <p:nvPr/>
        </p:nvSpPr>
        <p:spPr bwMode="gray">
          <a:xfrm>
            <a:off x="2552941" y="3305949"/>
            <a:ext cx="5361295" cy="1231942"/>
          </a:xfrm>
          <a:prstGeom prst="rect">
            <a:avLst/>
          </a:prstGeom>
        </p:spPr>
        <p:style>
          <a:lnRef idx="1">
            <a:schemeClr val="accent4"/>
          </a:lnRef>
          <a:fillRef idx="2">
            <a:schemeClr val="accent4"/>
          </a:fillRef>
          <a:effectRef idx="1">
            <a:schemeClr val="accent4"/>
          </a:effectRef>
          <a:fontRef idx="minor">
            <a:schemeClr val="dk1"/>
          </a:fontRef>
        </p:style>
        <p:txBody>
          <a:bodyPr vert="horz" lIns="0" tIns="0" rIns="0" bIns="0" rtlCol="0" anchor="ctr">
            <a:normAutofit/>
          </a:bodyPr>
          <a:lstStyle>
            <a:lvl1pPr marL="0" indent="0" algn="l" defTabSz="914400" rtl="0" eaLnBrk="1" latinLnBrk="0" hangingPunct="1">
              <a:spcBef>
                <a:spcPts val="600"/>
              </a:spcBef>
              <a:buFont typeface="Arial" panose="020B0604020202020204" pitchFamily="34" charset="0"/>
              <a:buNone/>
              <a:defRPr sz="1400" kern="1200">
                <a:solidFill>
                  <a:schemeClr val="dk1"/>
                </a:solidFill>
                <a:latin typeface="+mn-lt"/>
                <a:ea typeface="+mn-ea"/>
                <a:cs typeface="+mn-cs"/>
              </a:defRPr>
            </a:lvl1pPr>
            <a:lvl2pPr marL="180000" indent="-180000" algn="l" defTabSz="914400" rtl="0" eaLnBrk="1" latinLnBrk="0" hangingPunct="1">
              <a:spcBef>
                <a:spcPts val="600"/>
              </a:spcBef>
              <a:buFont typeface="ABBvoiceOffice" panose="020D0603020503020204" pitchFamily="34" charset="0"/>
              <a:buChar char="–"/>
              <a:defRPr sz="1400" kern="1200">
                <a:solidFill>
                  <a:schemeClr val="dk1"/>
                </a:solidFill>
                <a:latin typeface="+mn-lt"/>
                <a:ea typeface="+mn-ea"/>
                <a:cs typeface="+mn-cs"/>
              </a:defRPr>
            </a:lvl2pPr>
            <a:lvl3pPr marL="360000" indent="-180000" algn="l" defTabSz="914400" rtl="0" eaLnBrk="1" latinLnBrk="0" hangingPunct="1">
              <a:spcBef>
                <a:spcPts val="600"/>
              </a:spcBef>
              <a:buFont typeface="Arial" panose="020B0604020202020204" pitchFamily="34" charset="0"/>
              <a:buChar char="•"/>
              <a:defRPr sz="1400" kern="1200">
                <a:solidFill>
                  <a:schemeClr val="dk1"/>
                </a:solidFill>
                <a:latin typeface="+mn-lt"/>
                <a:ea typeface="+mn-ea"/>
                <a:cs typeface="+mn-cs"/>
              </a:defRPr>
            </a:lvl3pPr>
            <a:lvl4pPr marL="360000" indent="-180000" algn="l" defTabSz="914400" rtl="0" eaLnBrk="1" latinLnBrk="0" hangingPunct="1">
              <a:spcBef>
                <a:spcPts val="600"/>
              </a:spcBef>
              <a:buFont typeface="Arial" panose="020B0604020202020204" pitchFamily="34" charset="0"/>
              <a:buChar char="•"/>
              <a:defRPr sz="1400" kern="1200">
                <a:solidFill>
                  <a:schemeClr val="dk1"/>
                </a:solidFill>
                <a:latin typeface="+mn-lt"/>
                <a:ea typeface="+mn-ea"/>
                <a:cs typeface="+mn-cs"/>
              </a:defRPr>
            </a:lvl4pPr>
            <a:lvl5pPr marL="360000" indent="-180000" algn="l" defTabSz="914400" rtl="0" eaLnBrk="1" latinLnBrk="0" hangingPunct="1">
              <a:spcBef>
                <a:spcPts val="600"/>
              </a:spcBef>
              <a:buFont typeface="Arial" panose="020B0604020202020204" pitchFamily="34" charset="0"/>
              <a:buChar char="•"/>
              <a:defRPr sz="1400" kern="1200">
                <a:solidFill>
                  <a:schemeClr val="dk1"/>
                </a:solidFill>
                <a:latin typeface="+mn-lt"/>
                <a:ea typeface="+mn-ea"/>
                <a:cs typeface="+mn-cs"/>
              </a:defRPr>
            </a:lvl5pPr>
            <a:lvl6pPr marL="360000" indent="-180000" algn="l" defTabSz="914400" rtl="0" eaLnBrk="1" latinLnBrk="0" hangingPunct="1">
              <a:spcBef>
                <a:spcPts val="600"/>
              </a:spcBef>
              <a:buFont typeface="Arial" panose="020B0604020202020204" pitchFamily="34" charset="0"/>
              <a:buChar char="•"/>
              <a:defRPr sz="1400" kern="1200">
                <a:solidFill>
                  <a:schemeClr val="dk1"/>
                </a:solidFill>
                <a:latin typeface="+mn-lt"/>
                <a:ea typeface="+mn-ea"/>
                <a:cs typeface="+mn-cs"/>
              </a:defRPr>
            </a:lvl6pPr>
            <a:lvl7pPr marL="360000" indent="-180000" algn="l" defTabSz="914400" rtl="0" eaLnBrk="1" latinLnBrk="0" hangingPunct="1">
              <a:spcBef>
                <a:spcPts val="600"/>
              </a:spcBef>
              <a:buFont typeface="Arial" panose="020B0604020202020204" pitchFamily="34" charset="0"/>
              <a:buChar char="•"/>
              <a:defRPr sz="1400" kern="1200">
                <a:solidFill>
                  <a:schemeClr val="dk1"/>
                </a:solidFill>
                <a:latin typeface="+mn-lt"/>
                <a:ea typeface="+mn-ea"/>
                <a:cs typeface="+mn-cs"/>
              </a:defRPr>
            </a:lvl7pPr>
            <a:lvl8pPr marL="360000" indent="-180000" algn="l" defTabSz="914400" rtl="0" eaLnBrk="1" latinLnBrk="0" hangingPunct="1">
              <a:spcBef>
                <a:spcPts val="600"/>
              </a:spcBef>
              <a:buFont typeface="Arial" panose="020B0604020202020204" pitchFamily="34" charset="0"/>
              <a:buChar char="•"/>
              <a:defRPr sz="1400" kern="1200">
                <a:solidFill>
                  <a:schemeClr val="dk1"/>
                </a:solidFill>
                <a:latin typeface="+mn-lt"/>
                <a:ea typeface="+mn-ea"/>
                <a:cs typeface="+mn-cs"/>
              </a:defRPr>
            </a:lvl8pPr>
            <a:lvl9pPr marL="360000" indent="-180000" algn="l" defTabSz="914400" rtl="0" eaLnBrk="1" latinLnBrk="0" hangingPunct="1">
              <a:spcBef>
                <a:spcPts val="600"/>
              </a:spcBef>
              <a:buFont typeface="Arial" panose="020B0604020202020204" pitchFamily="34" charset="0"/>
              <a:buChar char="•"/>
              <a:defRPr sz="1400" kern="1200">
                <a:solidFill>
                  <a:schemeClr val="dk1"/>
                </a:solidFill>
                <a:latin typeface="+mn-lt"/>
                <a:ea typeface="+mn-ea"/>
                <a:cs typeface="+mn-cs"/>
              </a:defRPr>
            </a:lvl9pPr>
          </a:lstStyle>
          <a:p>
            <a:pPr indent="92075"/>
            <a:r>
              <a:rPr lang="en-US" dirty="0">
                <a:solidFill>
                  <a:schemeClr val="tx1"/>
                </a:solidFill>
              </a:rPr>
              <a:t>The OG86 process is solely focused on Health and Safety.</a:t>
            </a:r>
          </a:p>
        </p:txBody>
      </p:sp>
      <p:sp>
        <p:nvSpPr>
          <p:cNvPr id="16" name="Text Placeholder 9">
            <a:extLst>
              <a:ext uri="{FF2B5EF4-FFF2-40B4-BE49-F238E27FC236}">
                <a16:creationId xmlns:a16="http://schemas.microsoft.com/office/drawing/2014/main" id="{1BF93DAB-63AE-4F82-B3F5-E3CDD43FAA31}"/>
              </a:ext>
            </a:extLst>
          </p:cNvPr>
          <p:cNvSpPr txBox="1">
            <a:spLocks/>
          </p:cNvSpPr>
          <p:nvPr/>
        </p:nvSpPr>
        <p:spPr bwMode="gray">
          <a:xfrm>
            <a:off x="2552941" y="4680702"/>
            <a:ext cx="5361295" cy="1231942"/>
          </a:xfrm>
          <a:prstGeom prst="rect">
            <a:avLst/>
          </a:prstGeom>
        </p:spPr>
        <p:style>
          <a:lnRef idx="1">
            <a:schemeClr val="accent4"/>
          </a:lnRef>
          <a:fillRef idx="2">
            <a:schemeClr val="accent4"/>
          </a:fillRef>
          <a:effectRef idx="1">
            <a:schemeClr val="accent4"/>
          </a:effectRef>
          <a:fontRef idx="minor">
            <a:schemeClr val="dk1"/>
          </a:fontRef>
        </p:style>
        <p:txBody>
          <a:bodyPr vert="horz" lIns="0" tIns="0" rIns="0" bIns="0" rtlCol="0" anchor="ctr">
            <a:normAutofit/>
          </a:bodyPr>
          <a:lstStyle>
            <a:lvl1pPr marL="0" indent="0" algn="l" defTabSz="914400" rtl="0" eaLnBrk="1" latinLnBrk="0" hangingPunct="1">
              <a:spcBef>
                <a:spcPts val="600"/>
              </a:spcBef>
              <a:buFont typeface="Arial" panose="020B0604020202020204" pitchFamily="34" charset="0"/>
              <a:buNone/>
              <a:defRPr sz="1400" kern="1200">
                <a:solidFill>
                  <a:schemeClr val="dk1"/>
                </a:solidFill>
                <a:latin typeface="+mn-lt"/>
                <a:ea typeface="+mn-ea"/>
                <a:cs typeface="+mn-cs"/>
              </a:defRPr>
            </a:lvl1pPr>
            <a:lvl2pPr marL="180000" indent="-180000" algn="l" defTabSz="914400" rtl="0" eaLnBrk="1" latinLnBrk="0" hangingPunct="1">
              <a:spcBef>
                <a:spcPts val="600"/>
              </a:spcBef>
              <a:buFont typeface="ABBvoiceOffice" panose="020D0603020503020204" pitchFamily="34" charset="0"/>
              <a:buChar char="–"/>
              <a:defRPr sz="1400" kern="1200">
                <a:solidFill>
                  <a:schemeClr val="dk1"/>
                </a:solidFill>
                <a:latin typeface="+mn-lt"/>
                <a:ea typeface="+mn-ea"/>
                <a:cs typeface="+mn-cs"/>
              </a:defRPr>
            </a:lvl2pPr>
            <a:lvl3pPr marL="360000" indent="-180000" algn="l" defTabSz="914400" rtl="0" eaLnBrk="1" latinLnBrk="0" hangingPunct="1">
              <a:spcBef>
                <a:spcPts val="600"/>
              </a:spcBef>
              <a:buFont typeface="Arial" panose="020B0604020202020204" pitchFamily="34" charset="0"/>
              <a:buChar char="•"/>
              <a:defRPr sz="1400" kern="1200">
                <a:solidFill>
                  <a:schemeClr val="dk1"/>
                </a:solidFill>
                <a:latin typeface="+mn-lt"/>
                <a:ea typeface="+mn-ea"/>
                <a:cs typeface="+mn-cs"/>
              </a:defRPr>
            </a:lvl3pPr>
            <a:lvl4pPr marL="360000" indent="-180000" algn="l" defTabSz="914400" rtl="0" eaLnBrk="1" latinLnBrk="0" hangingPunct="1">
              <a:spcBef>
                <a:spcPts val="600"/>
              </a:spcBef>
              <a:buFont typeface="Arial" panose="020B0604020202020204" pitchFamily="34" charset="0"/>
              <a:buChar char="•"/>
              <a:defRPr sz="1400" kern="1200">
                <a:solidFill>
                  <a:schemeClr val="dk1"/>
                </a:solidFill>
                <a:latin typeface="+mn-lt"/>
                <a:ea typeface="+mn-ea"/>
                <a:cs typeface="+mn-cs"/>
              </a:defRPr>
            </a:lvl4pPr>
            <a:lvl5pPr marL="360000" indent="-180000" algn="l" defTabSz="914400" rtl="0" eaLnBrk="1" latinLnBrk="0" hangingPunct="1">
              <a:spcBef>
                <a:spcPts val="600"/>
              </a:spcBef>
              <a:buFont typeface="Arial" panose="020B0604020202020204" pitchFamily="34" charset="0"/>
              <a:buChar char="•"/>
              <a:defRPr sz="1400" kern="1200">
                <a:solidFill>
                  <a:schemeClr val="dk1"/>
                </a:solidFill>
                <a:latin typeface="+mn-lt"/>
                <a:ea typeface="+mn-ea"/>
                <a:cs typeface="+mn-cs"/>
              </a:defRPr>
            </a:lvl5pPr>
            <a:lvl6pPr marL="360000" indent="-180000" algn="l" defTabSz="914400" rtl="0" eaLnBrk="1" latinLnBrk="0" hangingPunct="1">
              <a:spcBef>
                <a:spcPts val="600"/>
              </a:spcBef>
              <a:buFont typeface="Arial" panose="020B0604020202020204" pitchFamily="34" charset="0"/>
              <a:buChar char="•"/>
              <a:defRPr sz="1400" kern="1200">
                <a:solidFill>
                  <a:schemeClr val="dk1"/>
                </a:solidFill>
                <a:latin typeface="+mn-lt"/>
                <a:ea typeface="+mn-ea"/>
                <a:cs typeface="+mn-cs"/>
              </a:defRPr>
            </a:lvl6pPr>
            <a:lvl7pPr marL="360000" indent="-180000" algn="l" defTabSz="914400" rtl="0" eaLnBrk="1" latinLnBrk="0" hangingPunct="1">
              <a:spcBef>
                <a:spcPts val="600"/>
              </a:spcBef>
              <a:buFont typeface="Arial" panose="020B0604020202020204" pitchFamily="34" charset="0"/>
              <a:buChar char="•"/>
              <a:defRPr sz="1400" kern="1200">
                <a:solidFill>
                  <a:schemeClr val="dk1"/>
                </a:solidFill>
                <a:latin typeface="+mn-lt"/>
                <a:ea typeface="+mn-ea"/>
                <a:cs typeface="+mn-cs"/>
              </a:defRPr>
            </a:lvl7pPr>
            <a:lvl8pPr marL="360000" indent="-180000" algn="l" defTabSz="914400" rtl="0" eaLnBrk="1" latinLnBrk="0" hangingPunct="1">
              <a:spcBef>
                <a:spcPts val="600"/>
              </a:spcBef>
              <a:buFont typeface="Arial" panose="020B0604020202020204" pitchFamily="34" charset="0"/>
              <a:buChar char="•"/>
              <a:defRPr sz="1400" kern="1200">
                <a:solidFill>
                  <a:schemeClr val="dk1"/>
                </a:solidFill>
                <a:latin typeface="+mn-lt"/>
                <a:ea typeface="+mn-ea"/>
                <a:cs typeface="+mn-cs"/>
              </a:defRPr>
            </a:lvl8pPr>
            <a:lvl9pPr marL="360000" indent="-180000" algn="l" defTabSz="914400" rtl="0" eaLnBrk="1" latinLnBrk="0" hangingPunct="1">
              <a:spcBef>
                <a:spcPts val="600"/>
              </a:spcBef>
              <a:buFont typeface="Arial" panose="020B0604020202020204" pitchFamily="34" charset="0"/>
              <a:buChar char="•"/>
              <a:defRPr sz="1400" kern="1200">
                <a:solidFill>
                  <a:schemeClr val="dk1"/>
                </a:solidFill>
                <a:latin typeface="+mn-lt"/>
                <a:ea typeface="+mn-ea"/>
                <a:cs typeface="+mn-cs"/>
              </a:defRPr>
            </a:lvl9pPr>
          </a:lstStyle>
          <a:p>
            <a:pPr marL="92075"/>
            <a:r>
              <a:rPr lang="en-US" dirty="0">
                <a:solidFill>
                  <a:schemeClr val="tx1"/>
                </a:solidFill>
              </a:rPr>
              <a:t>An OG86 Risk assessment concludes after defining the countermeasures. (Without going into a Detailed Assessment)</a:t>
            </a:r>
          </a:p>
        </p:txBody>
      </p:sp>
      <p:sp>
        <p:nvSpPr>
          <p:cNvPr id="15" name="Text Placeholder 3">
            <a:extLst>
              <a:ext uri="{FF2B5EF4-FFF2-40B4-BE49-F238E27FC236}">
                <a16:creationId xmlns:a16="http://schemas.microsoft.com/office/drawing/2014/main" id="{4310BE7D-53EE-4727-9FE8-9DCF7292424D}"/>
              </a:ext>
            </a:extLst>
          </p:cNvPr>
          <p:cNvSpPr txBox="1">
            <a:spLocks/>
          </p:cNvSpPr>
          <p:nvPr/>
        </p:nvSpPr>
        <p:spPr bwMode="gray">
          <a:xfrm>
            <a:off x="332324" y="1931196"/>
            <a:ext cx="1917413" cy="1231942"/>
          </a:xfrm>
          <a:prstGeom prst="rect">
            <a:avLst/>
          </a:prstGeom>
        </p:spPr>
        <p:style>
          <a:lnRef idx="2">
            <a:schemeClr val="dk1"/>
          </a:lnRef>
          <a:fillRef idx="1">
            <a:schemeClr val="lt1"/>
          </a:fillRef>
          <a:effectRef idx="0">
            <a:schemeClr val="dk1"/>
          </a:effectRef>
          <a:fontRef idx="minor">
            <a:schemeClr val="dk1"/>
          </a:fontRef>
        </p:style>
        <p:txBody>
          <a:bodyPr vert="horz" lIns="0" tIns="0" rIns="0" bIns="0" rtlCol="0" anchor="ctr">
            <a:normAutofit/>
          </a:bodyPr>
          <a:lstStyle>
            <a:lvl1pPr marL="0" indent="0" algn="l" defTabSz="914400" rtl="0" eaLnBrk="1" latinLnBrk="0" hangingPunct="1">
              <a:spcBef>
                <a:spcPts val="600"/>
              </a:spcBef>
              <a:buFont typeface="Arial" panose="020B0604020202020204" pitchFamily="34" charset="0"/>
              <a:buNone/>
              <a:defRPr sz="1400" kern="1200">
                <a:solidFill>
                  <a:schemeClr val="dk1"/>
                </a:solidFill>
                <a:latin typeface="+mn-lt"/>
                <a:ea typeface="+mn-ea"/>
                <a:cs typeface="+mn-cs"/>
              </a:defRPr>
            </a:lvl1pPr>
            <a:lvl2pPr marL="180000" indent="-180000" algn="l" defTabSz="914400" rtl="0" eaLnBrk="1" latinLnBrk="0" hangingPunct="1">
              <a:spcBef>
                <a:spcPts val="600"/>
              </a:spcBef>
              <a:buFont typeface="ABBvoiceOffice" panose="020D0603020503020204" pitchFamily="34" charset="0"/>
              <a:buChar char="–"/>
              <a:defRPr sz="1400" kern="1200">
                <a:solidFill>
                  <a:schemeClr val="dk1"/>
                </a:solidFill>
                <a:latin typeface="+mn-lt"/>
                <a:ea typeface="+mn-ea"/>
                <a:cs typeface="+mn-cs"/>
              </a:defRPr>
            </a:lvl2pPr>
            <a:lvl3pPr marL="360000" indent="-180000" algn="l" defTabSz="914400" rtl="0" eaLnBrk="1" latinLnBrk="0" hangingPunct="1">
              <a:spcBef>
                <a:spcPts val="600"/>
              </a:spcBef>
              <a:buFont typeface="Arial" panose="020B0604020202020204" pitchFamily="34" charset="0"/>
              <a:buChar char="•"/>
              <a:defRPr sz="1400" kern="1200">
                <a:solidFill>
                  <a:schemeClr val="dk1"/>
                </a:solidFill>
                <a:latin typeface="+mn-lt"/>
                <a:ea typeface="+mn-ea"/>
                <a:cs typeface="+mn-cs"/>
              </a:defRPr>
            </a:lvl3pPr>
            <a:lvl4pPr marL="360000" indent="-180000" algn="l" defTabSz="914400" rtl="0" eaLnBrk="1" latinLnBrk="0" hangingPunct="1">
              <a:spcBef>
                <a:spcPts val="600"/>
              </a:spcBef>
              <a:buFont typeface="Arial" panose="020B0604020202020204" pitchFamily="34" charset="0"/>
              <a:buChar char="•"/>
              <a:defRPr sz="1400" kern="1200">
                <a:solidFill>
                  <a:schemeClr val="dk1"/>
                </a:solidFill>
                <a:latin typeface="+mn-lt"/>
                <a:ea typeface="+mn-ea"/>
                <a:cs typeface="+mn-cs"/>
              </a:defRPr>
            </a:lvl4pPr>
            <a:lvl5pPr marL="360000" indent="-180000" algn="l" defTabSz="914400" rtl="0" eaLnBrk="1" latinLnBrk="0" hangingPunct="1">
              <a:spcBef>
                <a:spcPts val="600"/>
              </a:spcBef>
              <a:buFont typeface="Arial" panose="020B0604020202020204" pitchFamily="34" charset="0"/>
              <a:buChar char="•"/>
              <a:defRPr sz="1400" kern="1200">
                <a:solidFill>
                  <a:schemeClr val="dk1"/>
                </a:solidFill>
                <a:latin typeface="+mn-lt"/>
                <a:ea typeface="+mn-ea"/>
                <a:cs typeface="+mn-cs"/>
              </a:defRPr>
            </a:lvl5pPr>
            <a:lvl6pPr marL="360000" indent="-180000" algn="l" defTabSz="914400" rtl="0" eaLnBrk="1" latinLnBrk="0" hangingPunct="1">
              <a:spcBef>
                <a:spcPts val="600"/>
              </a:spcBef>
              <a:buFont typeface="Arial" panose="020B0604020202020204" pitchFamily="34" charset="0"/>
              <a:buChar char="•"/>
              <a:defRPr sz="1400" kern="1200">
                <a:solidFill>
                  <a:schemeClr val="dk1"/>
                </a:solidFill>
                <a:latin typeface="+mn-lt"/>
                <a:ea typeface="+mn-ea"/>
                <a:cs typeface="+mn-cs"/>
              </a:defRPr>
            </a:lvl6pPr>
            <a:lvl7pPr marL="360000" indent="-180000" algn="l" defTabSz="914400" rtl="0" eaLnBrk="1" latinLnBrk="0" hangingPunct="1">
              <a:spcBef>
                <a:spcPts val="600"/>
              </a:spcBef>
              <a:buFont typeface="Arial" panose="020B0604020202020204" pitchFamily="34" charset="0"/>
              <a:buChar char="•"/>
              <a:defRPr sz="1400" kern="1200">
                <a:solidFill>
                  <a:schemeClr val="dk1"/>
                </a:solidFill>
                <a:latin typeface="+mn-lt"/>
                <a:ea typeface="+mn-ea"/>
                <a:cs typeface="+mn-cs"/>
              </a:defRPr>
            </a:lvl7pPr>
            <a:lvl8pPr marL="360000" indent="-180000" algn="l" defTabSz="914400" rtl="0" eaLnBrk="1" latinLnBrk="0" hangingPunct="1">
              <a:spcBef>
                <a:spcPts val="600"/>
              </a:spcBef>
              <a:buFont typeface="Arial" panose="020B0604020202020204" pitchFamily="34" charset="0"/>
              <a:buChar char="•"/>
              <a:defRPr sz="1400" kern="1200">
                <a:solidFill>
                  <a:schemeClr val="dk1"/>
                </a:solidFill>
                <a:latin typeface="+mn-lt"/>
                <a:ea typeface="+mn-ea"/>
                <a:cs typeface="+mn-cs"/>
              </a:defRPr>
            </a:lvl8pPr>
            <a:lvl9pPr marL="360000" indent="-180000" algn="l" defTabSz="914400" rtl="0" eaLnBrk="1" latinLnBrk="0" hangingPunct="1">
              <a:spcBef>
                <a:spcPts val="600"/>
              </a:spcBef>
              <a:buFont typeface="Arial" panose="020B0604020202020204" pitchFamily="34" charset="0"/>
              <a:buChar char="•"/>
              <a:defRPr sz="1400" kern="1200">
                <a:solidFill>
                  <a:schemeClr val="dk1"/>
                </a:solidFill>
                <a:latin typeface="+mn-lt"/>
                <a:ea typeface="+mn-ea"/>
                <a:cs typeface="+mn-cs"/>
              </a:defRPr>
            </a:lvl9pPr>
          </a:lstStyle>
          <a:p>
            <a:pPr algn="ctr"/>
            <a:r>
              <a:rPr lang="en-US" b="1" dirty="0">
                <a:solidFill>
                  <a:schemeClr val="tx2"/>
                </a:solidFill>
              </a:rPr>
              <a:t>Balance</a:t>
            </a:r>
          </a:p>
        </p:txBody>
      </p:sp>
      <p:sp>
        <p:nvSpPr>
          <p:cNvPr id="14" name="Text Placeholder 2">
            <a:extLst>
              <a:ext uri="{FF2B5EF4-FFF2-40B4-BE49-F238E27FC236}">
                <a16:creationId xmlns:a16="http://schemas.microsoft.com/office/drawing/2014/main" id="{34D90337-8EF4-434B-8ECA-C24CD96A440A}"/>
              </a:ext>
            </a:extLst>
          </p:cNvPr>
          <p:cNvSpPr txBox="1">
            <a:spLocks/>
          </p:cNvSpPr>
          <p:nvPr/>
        </p:nvSpPr>
        <p:spPr bwMode="gray">
          <a:xfrm>
            <a:off x="332324" y="3305949"/>
            <a:ext cx="1917413" cy="1231942"/>
          </a:xfrm>
          <a:prstGeom prst="rect">
            <a:avLst/>
          </a:prstGeom>
        </p:spPr>
        <p:style>
          <a:lnRef idx="2">
            <a:schemeClr val="dk1"/>
          </a:lnRef>
          <a:fillRef idx="1">
            <a:schemeClr val="lt1"/>
          </a:fillRef>
          <a:effectRef idx="0">
            <a:schemeClr val="dk1"/>
          </a:effectRef>
          <a:fontRef idx="minor">
            <a:schemeClr val="dk1"/>
          </a:fontRef>
        </p:style>
        <p:txBody>
          <a:bodyPr vert="horz" lIns="0" tIns="0" rIns="0" bIns="0" rtlCol="0" anchor="ctr">
            <a:normAutofit/>
          </a:bodyPr>
          <a:lstStyle>
            <a:lvl1pPr marL="0" indent="0" algn="l" defTabSz="914400" rtl="0" eaLnBrk="1" latinLnBrk="0" hangingPunct="1">
              <a:spcBef>
                <a:spcPts val="600"/>
              </a:spcBef>
              <a:buFont typeface="Arial" panose="020B0604020202020204" pitchFamily="34" charset="0"/>
              <a:buNone/>
              <a:defRPr sz="1400" kern="1200">
                <a:solidFill>
                  <a:schemeClr val="dk1"/>
                </a:solidFill>
                <a:latin typeface="+mn-lt"/>
                <a:ea typeface="+mn-ea"/>
                <a:cs typeface="+mn-cs"/>
              </a:defRPr>
            </a:lvl1pPr>
            <a:lvl2pPr marL="180000" indent="-180000" algn="l" defTabSz="914400" rtl="0" eaLnBrk="1" latinLnBrk="0" hangingPunct="1">
              <a:spcBef>
                <a:spcPts val="600"/>
              </a:spcBef>
              <a:buFont typeface="ABBvoiceOffice" panose="020D0603020503020204" pitchFamily="34" charset="0"/>
              <a:buChar char="–"/>
              <a:defRPr sz="1400" kern="1200">
                <a:solidFill>
                  <a:schemeClr val="dk1"/>
                </a:solidFill>
                <a:latin typeface="+mn-lt"/>
                <a:ea typeface="+mn-ea"/>
                <a:cs typeface="+mn-cs"/>
              </a:defRPr>
            </a:lvl2pPr>
            <a:lvl3pPr marL="360000" indent="-180000" algn="l" defTabSz="914400" rtl="0" eaLnBrk="1" latinLnBrk="0" hangingPunct="1">
              <a:spcBef>
                <a:spcPts val="600"/>
              </a:spcBef>
              <a:buFont typeface="Arial" panose="020B0604020202020204" pitchFamily="34" charset="0"/>
              <a:buChar char="•"/>
              <a:defRPr sz="1400" kern="1200">
                <a:solidFill>
                  <a:schemeClr val="dk1"/>
                </a:solidFill>
                <a:latin typeface="+mn-lt"/>
                <a:ea typeface="+mn-ea"/>
                <a:cs typeface="+mn-cs"/>
              </a:defRPr>
            </a:lvl3pPr>
            <a:lvl4pPr marL="360000" indent="-180000" algn="l" defTabSz="914400" rtl="0" eaLnBrk="1" latinLnBrk="0" hangingPunct="1">
              <a:spcBef>
                <a:spcPts val="600"/>
              </a:spcBef>
              <a:buFont typeface="Arial" panose="020B0604020202020204" pitchFamily="34" charset="0"/>
              <a:buChar char="•"/>
              <a:defRPr sz="1400" kern="1200">
                <a:solidFill>
                  <a:schemeClr val="dk1"/>
                </a:solidFill>
                <a:latin typeface="+mn-lt"/>
                <a:ea typeface="+mn-ea"/>
                <a:cs typeface="+mn-cs"/>
              </a:defRPr>
            </a:lvl4pPr>
            <a:lvl5pPr marL="360000" indent="-180000" algn="l" defTabSz="914400" rtl="0" eaLnBrk="1" latinLnBrk="0" hangingPunct="1">
              <a:spcBef>
                <a:spcPts val="600"/>
              </a:spcBef>
              <a:buFont typeface="Arial" panose="020B0604020202020204" pitchFamily="34" charset="0"/>
              <a:buChar char="•"/>
              <a:defRPr sz="1400" kern="1200">
                <a:solidFill>
                  <a:schemeClr val="dk1"/>
                </a:solidFill>
                <a:latin typeface="+mn-lt"/>
                <a:ea typeface="+mn-ea"/>
                <a:cs typeface="+mn-cs"/>
              </a:defRPr>
            </a:lvl5pPr>
            <a:lvl6pPr marL="360000" indent="-180000" algn="l" defTabSz="914400" rtl="0" eaLnBrk="1" latinLnBrk="0" hangingPunct="1">
              <a:spcBef>
                <a:spcPts val="600"/>
              </a:spcBef>
              <a:buFont typeface="Arial" panose="020B0604020202020204" pitchFamily="34" charset="0"/>
              <a:buChar char="•"/>
              <a:defRPr sz="1400" kern="1200">
                <a:solidFill>
                  <a:schemeClr val="dk1"/>
                </a:solidFill>
                <a:latin typeface="+mn-lt"/>
                <a:ea typeface="+mn-ea"/>
                <a:cs typeface="+mn-cs"/>
              </a:defRPr>
            </a:lvl6pPr>
            <a:lvl7pPr marL="360000" indent="-180000" algn="l" defTabSz="914400" rtl="0" eaLnBrk="1" latinLnBrk="0" hangingPunct="1">
              <a:spcBef>
                <a:spcPts val="600"/>
              </a:spcBef>
              <a:buFont typeface="Arial" panose="020B0604020202020204" pitchFamily="34" charset="0"/>
              <a:buChar char="•"/>
              <a:defRPr sz="1400" kern="1200">
                <a:solidFill>
                  <a:schemeClr val="dk1"/>
                </a:solidFill>
                <a:latin typeface="+mn-lt"/>
                <a:ea typeface="+mn-ea"/>
                <a:cs typeface="+mn-cs"/>
              </a:defRPr>
            </a:lvl7pPr>
            <a:lvl8pPr marL="360000" indent="-180000" algn="l" defTabSz="914400" rtl="0" eaLnBrk="1" latinLnBrk="0" hangingPunct="1">
              <a:spcBef>
                <a:spcPts val="600"/>
              </a:spcBef>
              <a:buFont typeface="Arial" panose="020B0604020202020204" pitchFamily="34" charset="0"/>
              <a:buChar char="•"/>
              <a:defRPr sz="1400" kern="1200">
                <a:solidFill>
                  <a:schemeClr val="dk1"/>
                </a:solidFill>
                <a:latin typeface="+mn-lt"/>
                <a:ea typeface="+mn-ea"/>
                <a:cs typeface="+mn-cs"/>
              </a:defRPr>
            </a:lvl8pPr>
            <a:lvl9pPr marL="360000" indent="-180000" algn="l" defTabSz="914400" rtl="0" eaLnBrk="1" latinLnBrk="0" hangingPunct="1">
              <a:spcBef>
                <a:spcPts val="600"/>
              </a:spcBef>
              <a:buFont typeface="Arial" panose="020B0604020202020204" pitchFamily="34" charset="0"/>
              <a:buChar char="•"/>
              <a:defRPr sz="1400" kern="1200">
                <a:solidFill>
                  <a:schemeClr val="dk1"/>
                </a:solidFill>
                <a:latin typeface="+mn-lt"/>
                <a:ea typeface="+mn-ea"/>
                <a:cs typeface="+mn-cs"/>
              </a:defRPr>
            </a:lvl9pPr>
          </a:lstStyle>
          <a:p>
            <a:pPr algn="ctr"/>
            <a:r>
              <a:rPr lang="en-US" b="1">
                <a:solidFill>
                  <a:schemeClr val="tx2"/>
                </a:solidFill>
              </a:rPr>
              <a:t>Process</a:t>
            </a:r>
          </a:p>
        </p:txBody>
      </p:sp>
      <p:sp>
        <p:nvSpPr>
          <p:cNvPr id="13" name="Text Placeholder 1">
            <a:extLst>
              <a:ext uri="{FF2B5EF4-FFF2-40B4-BE49-F238E27FC236}">
                <a16:creationId xmlns:a16="http://schemas.microsoft.com/office/drawing/2014/main" id="{0AD88A80-A0E3-40D1-B27C-90FAB5FC3720}"/>
              </a:ext>
            </a:extLst>
          </p:cNvPr>
          <p:cNvSpPr txBox="1">
            <a:spLocks/>
          </p:cNvSpPr>
          <p:nvPr/>
        </p:nvSpPr>
        <p:spPr bwMode="gray">
          <a:xfrm>
            <a:off x="332324" y="4680702"/>
            <a:ext cx="1917413" cy="1231942"/>
          </a:xfrm>
          <a:prstGeom prst="rect">
            <a:avLst/>
          </a:prstGeom>
        </p:spPr>
        <p:style>
          <a:lnRef idx="2">
            <a:schemeClr val="dk1"/>
          </a:lnRef>
          <a:fillRef idx="1">
            <a:schemeClr val="lt1"/>
          </a:fillRef>
          <a:effectRef idx="0">
            <a:schemeClr val="dk1"/>
          </a:effectRef>
          <a:fontRef idx="minor">
            <a:schemeClr val="dk1"/>
          </a:fontRef>
        </p:style>
        <p:txBody>
          <a:bodyPr vert="horz" lIns="0" tIns="0" rIns="0" bIns="0" rtlCol="0" anchor="ctr">
            <a:normAutofit/>
          </a:bodyPr>
          <a:lstStyle>
            <a:lvl1pPr marL="0" indent="0" algn="l" defTabSz="914400" rtl="0" eaLnBrk="1" latinLnBrk="0" hangingPunct="1">
              <a:spcBef>
                <a:spcPts val="600"/>
              </a:spcBef>
              <a:buFont typeface="Arial" panose="020B0604020202020204" pitchFamily="34" charset="0"/>
              <a:buNone/>
              <a:defRPr sz="1400" kern="1200">
                <a:solidFill>
                  <a:schemeClr val="dk1"/>
                </a:solidFill>
                <a:latin typeface="+mn-lt"/>
                <a:ea typeface="+mn-ea"/>
                <a:cs typeface="+mn-cs"/>
              </a:defRPr>
            </a:lvl1pPr>
            <a:lvl2pPr marL="180000" indent="-180000" algn="l" defTabSz="914400" rtl="0" eaLnBrk="1" latinLnBrk="0" hangingPunct="1">
              <a:spcBef>
                <a:spcPts val="600"/>
              </a:spcBef>
              <a:buFont typeface="ABBvoiceOffice" panose="020D0603020503020204" pitchFamily="34" charset="0"/>
              <a:buChar char="–"/>
              <a:defRPr sz="1400" kern="1200">
                <a:solidFill>
                  <a:schemeClr val="dk1"/>
                </a:solidFill>
                <a:latin typeface="+mn-lt"/>
                <a:ea typeface="+mn-ea"/>
                <a:cs typeface="+mn-cs"/>
              </a:defRPr>
            </a:lvl2pPr>
            <a:lvl3pPr marL="360000" indent="-180000" algn="l" defTabSz="914400" rtl="0" eaLnBrk="1" latinLnBrk="0" hangingPunct="1">
              <a:spcBef>
                <a:spcPts val="600"/>
              </a:spcBef>
              <a:buFont typeface="Arial" panose="020B0604020202020204" pitchFamily="34" charset="0"/>
              <a:buChar char="•"/>
              <a:defRPr sz="1400" kern="1200">
                <a:solidFill>
                  <a:schemeClr val="dk1"/>
                </a:solidFill>
                <a:latin typeface="+mn-lt"/>
                <a:ea typeface="+mn-ea"/>
                <a:cs typeface="+mn-cs"/>
              </a:defRPr>
            </a:lvl3pPr>
            <a:lvl4pPr marL="360000" indent="-180000" algn="l" defTabSz="914400" rtl="0" eaLnBrk="1" latinLnBrk="0" hangingPunct="1">
              <a:spcBef>
                <a:spcPts val="600"/>
              </a:spcBef>
              <a:buFont typeface="Arial" panose="020B0604020202020204" pitchFamily="34" charset="0"/>
              <a:buChar char="•"/>
              <a:defRPr sz="1400" kern="1200">
                <a:solidFill>
                  <a:schemeClr val="dk1"/>
                </a:solidFill>
                <a:latin typeface="+mn-lt"/>
                <a:ea typeface="+mn-ea"/>
                <a:cs typeface="+mn-cs"/>
              </a:defRPr>
            </a:lvl4pPr>
            <a:lvl5pPr marL="360000" indent="-180000" algn="l" defTabSz="914400" rtl="0" eaLnBrk="1" latinLnBrk="0" hangingPunct="1">
              <a:spcBef>
                <a:spcPts val="600"/>
              </a:spcBef>
              <a:buFont typeface="Arial" panose="020B0604020202020204" pitchFamily="34" charset="0"/>
              <a:buChar char="•"/>
              <a:defRPr sz="1400" kern="1200">
                <a:solidFill>
                  <a:schemeClr val="dk1"/>
                </a:solidFill>
                <a:latin typeface="+mn-lt"/>
                <a:ea typeface="+mn-ea"/>
                <a:cs typeface="+mn-cs"/>
              </a:defRPr>
            </a:lvl5pPr>
            <a:lvl6pPr marL="360000" indent="-180000" algn="l" defTabSz="914400" rtl="0" eaLnBrk="1" latinLnBrk="0" hangingPunct="1">
              <a:spcBef>
                <a:spcPts val="600"/>
              </a:spcBef>
              <a:buFont typeface="Arial" panose="020B0604020202020204" pitchFamily="34" charset="0"/>
              <a:buChar char="•"/>
              <a:defRPr sz="1400" kern="1200">
                <a:solidFill>
                  <a:schemeClr val="dk1"/>
                </a:solidFill>
                <a:latin typeface="+mn-lt"/>
                <a:ea typeface="+mn-ea"/>
                <a:cs typeface="+mn-cs"/>
              </a:defRPr>
            </a:lvl6pPr>
            <a:lvl7pPr marL="360000" indent="-180000" algn="l" defTabSz="914400" rtl="0" eaLnBrk="1" latinLnBrk="0" hangingPunct="1">
              <a:spcBef>
                <a:spcPts val="600"/>
              </a:spcBef>
              <a:buFont typeface="Arial" panose="020B0604020202020204" pitchFamily="34" charset="0"/>
              <a:buChar char="•"/>
              <a:defRPr sz="1400" kern="1200">
                <a:solidFill>
                  <a:schemeClr val="dk1"/>
                </a:solidFill>
                <a:latin typeface="+mn-lt"/>
                <a:ea typeface="+mn-ea"/>
                <a:cs typeface="+mn-cs"/>
              </a:defRPr>
            </a:lvl7pPr>
            <a:lvl8pPr marL="360000" indent="-180000" algn="l" defTabSz="914400" rtl="0" eaLnBrk="1" latinLnBrk="0" hangingPunct="1">
              <a:spcBef>
                <a:spcPts val="600"/>
              </a:spcBef>
              <a:buFont typeface="Arial" panose="020B0604020202020204" pitchFamily="34" charset="0"/>
              <a:buChar char="•"/>
              <a:defRPr sz="1400" kern="1200">
                <a:solidFill>
                  <a:schemeClr val="dk1"/>
                </a:solidFill>
                <a:latin typeface="+mn-lt"/>
                <a:ea typeface="+mn-ea"/>
                <a:cs typeface="+mn-cs"/>
              </a:defRPr>
            </a:lvl8pPr>
            <a:lvl9pPr marL="360000" indent="-180000" algn="l" defTabSz="914400" rtl="0" eaLnBrk="1" latinLnBrk="0" hangingPunct="1">
              <a:spcBef>
                <a:spcPts val="600"/>
              </a:spcBef>
              <a:buFont typeface="Arial" panose="020B0604020202020204" pitchFamily="34" charset="0"/>
              <a:buChar char="•"/>
              <a:defRPr sz="1400" kern="1200">
                <a:solidFill>
                  <a:schemeClr val="dk1"/>
                </a:solidFill>
                <a:latin typeface="+mn-lt"/>
                <a:ea typeface="+mn-ea"/>
                <a:cs typeface="+mn-cs"/>
              </a:defRPr>
            </a:lvl9pPr>
          </a:lstStyle>
          <a:p>
            <a:pPr algn="ctr"/>
            <a:r>
              <a:rPr lang="en-US" b="1">
                <a:solidFill>
                  <a:schemeClr val="tx2"/>
                </a:solidFill>
              </a:rPr>
              <a:t>Reality</a:t>
            </a:r>
          </a:p>
        </p:txBody>
      </p:sp>
      <p:sp>
        <p:nvSpPr>
          <p:cNvPr id="4" name="Date Placeholder 3">
            <a:extLst>
              <a:ext uri="{FF2B5EF4-FFF2-40B4-BE49-F238E27FC236}">
                <a16:creationId xmlns:a16="http://schemas.microsoft.com/office/drawing/2014/main" id="{05A4166E-167C-498A-91C2-D1EAA550D846}"/>
              </a:ext>
            </a:extLst>
          </p:cNvPr>
          <p:cNvSpPr>
            <a:spLocks noGrp="1"/>
          </p:cNvSpPr>
          <p:nvPr>
            <p:ph type="dt" sz="half" idx="26"/>
          </p:nvPr>
        </p:nvSpPr>
        <p:spPr>
          <a:xfrm>
            <a:off x="332324" y="6489341"/>
            <a:ext cx="1162800" cy="118192"/>
          </a:xfrm>
        </p:spPr>
        <p:txBody>
          <a:bodyPr vert="horz" lIns="0" tIns="0" rIns="0" bIns="0" rtlCol="0" anchor="ctr">
            <a:normAutofit/>
          </a:bodyPr>
          <a:lstStyle/>
          <a:p>
            <a:pPr>
              <a:lnSpc>
                <a:spcPct val="90000"/>
              </a:lnSpc>
              <a:spcAft>
                <a:spcPts val="600"/>
              </a:spcAft>
            </a:pPr>
            <a:fld id="{8F8FF341-9601-47A6-A4C1-F2885A66BAA5}" type="datetime4">
              <a:rPr lang="en-US" sz="800" smtClean="0"/>
              <a:pPr>
                <a:lnSpc>
                  <a:spcPct val="90000"/>
                </a:lnSpc>
                <a:spcAft>
                  <a:spcPts val="600"/>
                </a:spcAft>
              </a:pPr>
              <a:t>November 2, 2022</a:t>
            </a:fld>
            <a:endParaRPr lang="en-US" sz="800"/>
          </a:p>
        </p:txBody>
      </p:sp>
      <p:sp>
        <p:nvSpPr>
          <p:cNvPr id="28" name="Footer Placeholder 9">
            <a:extLst>
              <a:ext uri="{FF2B5EF4-FFF2-40B4-BE49-F238E27FC236}">
                <a16:creationId xmlns:a16="http://schemas.microsoft.com/office/drawing/2014/main" id="{21B365B9-985C-B05E-B00D-B87DF564BA28}"/>
              </a:ext>
            </a:extLst>
          </p:cNvPr>
          <p:cNvSpPr>
            <a:spLocks noGrp="1"/>
          </p:cNvSpPr>
          <p:nvPr>
            <p:ph type="ftr" sz="quarter" idx="27"/>
          </p:nvPr>
        </p:nvSpPr>
        <p:spPr>
          <a:xfrm>
            <a:off x="2499457" y="6298397"/>
            <a:ext cx="8489145" cy="500072"/>
          </a:xfrm>
        </p:spPr>
        <p:txBody>
          <a:bodyPr/>
          <a:lstStyle/>
          <a:p>
            <a:pPr lvl="8"/>
            <a:endParaRPr lang="en-US"/>
          </a:p>
        </p:txBody>
      </p:sp>
      <p:sp>
        <p:nvSpPr>
          <p:cNvPr id="5" name="Slide Number Placeholder 4">
            <a:extLst>
              <a:ext uri="{FF2B5EF4-FFF2-40B4-BE49-F238E27FC236}">
                <a16:creationId xmlns:a16="http://schemas.microsoft.com/office/drawing/2014/main" id="{8E368E83-EA49-4EE1-BEB7-69EA81C09D1B}"/>
              </a:ext>
            </a:extLst>
          </p:cNvPr>
          <p:cNvSpPr>
            <a:spLocks noGrp="1"/>
          </p:cNvSpPr>
          <p:nvPr>
            <p:ph type="sldNum" sz="quarter" idx="28"/>
          </p:nvPr>
        </p:nvSpPr>
        <p:spPr>
          <a:xfrm>
            <a:off x="1797880" y="6488733"/>
            <a:ext cx="676800" cy="118800"/>
          </a:xfrm>
        </p:spPr>
        <p:txBody>
          <a:bodyPr vert="horz" lIns="0" tIns="0" rIns="0" bIns="0" rtlCol="0" anchor="ctr">
            <a:normAutofit/>
          </a:bodyPr>
          <a:lstStyle/>
          <a:p>
            <a:pPr>
              <a:lnSpc>
                <a:spcPct val="90000"/>
              </a:lnSpc>
              <a:spcAft>
                <a:spcPts val="600"/>
              </a:spcAft>
            </a:pPr>
            <a:r>
              <a:rPr lang="en-US" sz="800"/>
              <a:t>Slide </a:t>
            </a:r>
            <a:fld id="{619F89D8-7AE3-494A-97F3-03D680869632}" type="slidenum">
              <a:rPr lang="en-US" sz="800" smtClean="0"/>
              <a:pPr>
                <a:lnSpc>
                  <a:spcPct val="90000"/>
                </a:lnSpc>
                <a:spcAft>
                  <a:spcPts val="600"/>
                </a:spcAft>
              </a:pPr>
              <a:t>9</a:t>
            </a:fld>
            <a:endParaRPr lang="en-US" sz="800"/>
          </a:p>
        </p:txBody>
      </p:sp>
      <p:sp>
        <p:nvSpPr>
          <p:cNvPr id="8" name="Subtitle 7">
            <a:extLst>
              <a:ext uri="{FF2B5EF4-FFF2-40B4-BE49-F238E27FC236}">
                <a16:creationId xmlns:a16="http://schemas.microsoft.com/office/drawing/2014/main" id="{A79D0419-820F-40F9-B514-59B8240E01D1}"/>
              </a:ext>
            </a:extLst>
          </p:cNvPr>
          <p:cNvSpPr>
            <a:spLocks noGrp="1"/>
          </p:cNvSpPr>
          <p:nvPr>
            <p:ph type="subTitle" idx="13"/>
          </p:nvPr>
        </p:nvSpPr>
        <p:spPr>
          <a:xfrm>
            <a:off x="332324" y="1085213"/>
            <a:ext cx="11519397" cy="504000"/>
          </a:xfrm>
        </p:spPr>
        <p:txBody>
          <a:bodyPr vert="horz" lIns="0" tIns="0" rIns="0" bIns="0" rtlCol="0">
            <a:normAutofit/>
          </a:bodyPr>
          <a:lstStyle/>
          <a:p>
            <a:r>
              <a:rPr lang="en-US" kern="1200">
                <a:latin typeface="+mn-lt"/>
                <a:ea typeface="+mn-ea"/>
                <a:cs typeface="+mn-cs"/>
              </a:rPr>
              <a:t>Limitations and what comes next?</a:t>
            </a:r>
          </a:p>
        </p:txBody>
      </p:sp>
      <p:pic>
        <p:nvPicPr>
          <p:cNvPr id="23" name="Picture Placeholder 13" descr="Background pattern&#10;&#10;Description automatically generated">
            <a:extLst>
              <a:ext uri="{FF2B5EF4-FFF2-40B4-BE49-F238E27FC236}">
                <a16:creationId xmlns:a16="http://schemas.microsoft.com/office/drawing/2014/main" id="{A3F66995-5971-4B07-A194-C9386E58A719}"/>
              </a:ext>
            </a:extLst>
          </p:cNvPr>
          <p:cNvPicPr>
            <a:picLocks noChangeAspect="1"/>
          </p:cNvPicPr>
          <p:nvPr/>
        </p:nvPicPr>
        <p:blipFill rotWithShape="1">
          <a:blip r:embed="rId3">
            <a:extLst>
              <a:ext uri="{28A0092B-C50C-407E-A947-70E740481C1C}">
                <a14:useLocalDpi xmlns:a14="http://schemas.microsoft.com/office/drawing/2010/main" val="0"/>
              </a:ext>
            </a:extLst>
          </a:blip>
          <a:srcRect l="1529" r="7194" b="4"/>
          <a:stretch/>
        </p:blipFill>
        <p:spPr>
          <a:xfrm>
            <a:off x="8217440" y="1931196"/>
            <a:ext cx="3634282" cy="3981448"/>
          </a:xfrm>
          <a:prstGeom prst="rect">
            <a:avLst/>
          </a:prstGeom>
          <a:noFill/>
        </p:spPr>
      </p:pic>
    </p:spTree>
    <p:extLst>
      <p:ext uri="{BB962C8B-B14F-4D97-AF65-F5344CB8AC3E}">
        <p14:creationId xmlns:p14="http://schemas.microsoft.com/office/powerpoint/2010/main" val="81108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6" grpId="0" animBg="1"/>
      <p:bldP spid="15" grpId="0" animBg="1"/>
      <p:bldP spid="14" grpId="0" animBg="1"/>
      <p:bldP spid="13" grpId="0" animBg="1"/>
    </p:bldLst>
  </p:timing>
</p:sld>
</file>

<file path=ppt/theme/theme1.xml><?xml version="1.0" encoding="utf-8"?>
<a:theme xmlns:a="http://schemas.openxmlformats.org/drawingml/2006/main" name="ABB Master">
  <a:themeElements>
    <a:clrScheme name="ABB">
      <a:dk1>
        <a:srgbClr val="000000"/>
      </a:dk1>
      <a:lt1>
        <a:srgbClr val="FFFFFF"/>
      </a:lt1>
      <a:dk2>
        <a:srgbClr val="D90000"/>
      </a:dk2>
      <a:lt2>
        <a:srgbClr val="FF000F"/>
      </a:lt2>
      <a:accent1>
        <a:srgbClr val="3C3C3C"/>
      </a:accent1>
      <a:accent2>
        <a:srgbClr val="505050"/>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a:noFill/>
        </a:ln>
      </a:spPr>
      <a:bodyPr lIns="72000" tIns="72000" rIns="72000" bIns="72000"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72000" tIns="72000" rIns="72000" bIns="72000" rtlCol="0">
        <a:noAutofit/>
      </a:bodyPr>
      <a:lstStyle>
        <a:defPPr>
          <a:defRPr sz="1400" dirty="0" err="1" smtClean="0"/>
        </a:defPPr>
      </a:lstStyle>
    </a:txDef>
  </a:objectDefaults>
  <a:extraClrSchemeLst/>
</a:theme>
</file>

<file path=ppt/theme/theme2.xml><?xml version="1.0" encoding="utf-8"?>
<a:theme xmlns:a="http://schemas.openxmlformats.org/drawingml/2006/main" name="1_ABB Master">
  <a:themeElements>
    <a:clrScheme name="Custom 2">
      <a:dk1>
        <a:srgbClr val="000000"/>
      </a:dk1>
      <a:lt1>
        <a:srgbClr val="FFFFFF"/>
      </a:lt1>
      <a:dk2>
        <a:srgbClr val="D90000"/>
      </a:dk2>
      <a:lt2>
        <a:srgbClr val="FF000F"/>
      </a:lt2>
      <a:accent1>
        <a:srgbClr val="262626"/>
      </a:accent1>
      <a:accent2>
        <a:srgbClr val="6E6E6E"/>
      </a:accent2>
      <a:accent3>
        <a:srgbClr val="A9A9A9"/>
      </a:accent3>
      <a:accent4>
        <a:srgbClr val="D2D2D2"/>
      </a:accent4>
      <a:accent5>
        <a:srgbClr val="F0F0F0"/>
      </a:accent5>
      <a:accent6>
        <a:srgbClr val="FAFAFA"/>
      </a:accent6>
      <a:hlink>
        <a:srgbClr val="D90000"/>
      </a:hlink>
      <a:folHlink>
        <a:srgbClr val="FF000F"/>
      </a:folHlink>
    </a:clrScheme>
    <a:fontScheme name="ABBvoice">
      <a:majorFont>
        <a:latin typeface="ABBvoice"/>
        <a:ea typeface="ABBvoice"/>
        <a:cs typeface="ABBvoice"/>
      </a:majorFont>
      <a:minorFont>
        <a:latin typeface="ABBvoice"/>
        <a:ea typeface="ABBvoice"/>
        <a:cs typeface="ABBvo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72000" tIns="72000" rIns="72000" bIns="72000" rtlCol="0">
        <a:noAutofit/>
      </a:bodyPr>
      <a:lstStyle>
        <a:defPPr>
          <a:defRPr sz="1400" dirty="0" err="1" smtClean="0"/>
        </a:defPPr>
      </a:lstStyle>
    </a:txDef>
  </a:objectDefaults>
  <a:extraClrSchemeLst/>
  <a:custClrLst>
    <a:custClr name="Blue">
      <a:srgbClr val="004C97"/>
    </a:custClr>
    <a:custClr name="Green">
      <a:srgbClr val="007A33"/>
    </a:custClr>
    <a:custClr name="Yellow">
      <a:srgbClr val="FFD100"/>
    </a:custClr>
    <a:custClr name="Red Grey">
      <a:srgbClr val="817275"/>
    </a:custClr>
    <a:custClr name="Green Grey">
      <a:srgbClr val="6B7173"/>
    </a:custClr>
    <a:custClr name="Blue Grey">
      <a:srgbClr val="5B6F80"/>
    </a:custClr>
    <a:custClr name="Violet Grey">
      <a:srgbClr val="78838E"/>
    </a:custClr>
  </a:custClrLst>
  <a:extLst>
    <a:ext uri="{05A4C25C-085E-4340-85A3-A5531E510DB2}">
      <thm15:themeFamily xmlns:thm15="http://schemas.microsoft.com/office/thememl/2012/main" name="PEL Roadshow 2017.pptx.potx" id="{4D3AE564-3DC5-4528-A3D7-DAA727AE3839}" vid="{49D6C6C5-3BFB-4A79-8184-A50FACD2E5C7}"/>
    </a:ext>
  </a:extLst>
</a:theme>
</file>

<file path=ppt/theme/theme3.xml><?xml version="1.0" encoding="utf-8"?>
<a:theme xmlns:a="http://schemas.openxmlformats.org/drawingml/2006/main" name="Office Theme">
  <a:themeElements>
    <a:clrScheme name="ABB">
      <a:dk1>
        <a:srgbClr val="000000"/>
      </a:dk1>
      <a:lt1>
        <a:srgbClr val="FFFFFF"/>
      </a:lt1>
      <a:dk2>
        <a:srgbClr val="D90000"/>
      </a:dk2>
      <a:lt2>
        <a:srgbClr val="FF000F"/>
      </a:lt2>
      <a:accent1>
        <a:srgbClr val="1E1E1E"/>
      </a:accent1>
      <a:accent2>
        <a:srgbClr val="3C3C3C"/>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ABB">
      <a:dk1>
        <a:srgbClr val="000000"/>
      </a:dk1>
      <a:lt1>
        <a:srgbClr val="FFFFFF"/>
      </a:lt1>
      <a:dk2>
        <a:srgbClr val="D90000"/>
      </a:dk2>
      <a:lt2>
        <a:srgbClr val="FF000F"/>
      </a:lt2>
      <a:accent1>
        <a:srgbClr val="1E1E1E"/>
      </a:accent1>
      <a:accent2>
        <a:srgbClr val="3C3C3C"/>
      </a:accent2>
      <a:accent3>
        <a:srgbClr val="6E6E6E"/>
      </a:accent3>
      <a:accent4>
        <a:srgbClr val="A0A0A0"/>
      </a:accent4>
      <a:accent5>
        <a:srgbClr val="D2D2D2"/>
      </a:accent5>
      <a:accent6>
        <a:srgbClr val="F0F0F0"/>
      </a:accent6>
      <a:hlink>
        <a:srgbClr val="D90000"/>
      </a:hlink>
      <a:folHlink>
        <a:srgbClr val="FF000F"/>
      </a:folHlink>
    </a:clrScheme>
    <a:fontScheme name="ABBvoiceOffice">
      <a:majorFont>
        <a:latin typeface="ABBvoiceOffice"/>
        <a:ea typeface="ABBvoiceOffice"/>
        <a:cs typeface="ABBvoiceOffice"/>
      </a:majorFont>
      <a:minorFont>
        <a:latin typeface="ABBvoiceOffice"/>
        <a:ea typeface="ABBvoiceOffice"/>
        <a:cs typeface="ABBvoiceOff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7604e031-f840-4ad5-97d2-0b99280ee730" xsi:nil="true"/>
    <lcf76f155ced4ddcb4097134ff3c332f xmlns="7604e031-f840-4ad5-97d2-0b99280ee730">
      <Terms xmlns="http://schemas.microsoft.com/office/infopath/2007/PartnerControls"/>
    </lcf76f155ced4ddcb4097134ff3c332f>
    <TaxCatchAll xmlns="c4b40482-04a4-480f-b826-6548c4a2bcf1" xsi:nil="true"/>
    <SharedWithUsers xmlns="c4b40482-04a4-480f-b826-6548c4a2bcf1">
      <UserInfo>
        <DisplayName/>
        <AccountId xsi:nil="true"/>
        <AccountType/>
      </UserInfo>
    </SharedWithUsers>
    <MediaLengthInSeconds xmlns="7604e031-f840-4ad5-97d2-0b99280ee73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17" ma:contentTypeDescription="Create a new document." ma:contentTypeScope="" ma:versionID="a9657b1df510095f92d4b408480f5c8b">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9b59f0d74fb2eece99aa0f8b61418ac6"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7769A0-7AFD-4888-A304-27047CA2FE11}">
  <ds:schemaRefs>
    <ds:schemaRef ds:uri="http://schemas.microsoft.com/office/2006/metadata/properties"/>
    <ds:schemaRef ds:uri="http://schemas.microsoft.com/office/infopath/2007/PartnerControls"/>
    <ds:schemaRef ds:uri="7604e031-f840-4ad5-97d2-0b99280ee730"/>
    <ds:schemaRef ds:uri="c4b40482-04a4-480f-b826-6548c4a2bcf1"/>
  </ds:schemaRefs>
</ds:datastoreItem>
</file>

<file path=customXml/itemProps2.xml><?xml version="1.0" encoding="utf-8"?>
<ds:datastoreItem xmlns:ds="http://schemas.openxmlformats.org/officeDocument/2006/customXml" ds:itemID="{26D47675-64D6-47CA-BBC0-8D33998439B6}">
  <ds:schemaRefs>
    <ds:schemaRef ds:uri="http://schemas.microsoft.com/sharepoint/v3/contenttype/forms"/>
  </ds:schemaRefs>
</ds:datastoreItem>
</file>

<file path=customXml/itemProps3.xml><?xml version="1.0" encoding="utf-8"?>
<ds:datastoreItem xmlns:ds="http://schemas.openxmlformats.org/officeDocument/2006/customXml" ds:itemID="{2ECC56E6-5427-40F3-8F2F-FD96315AD2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04e031-f840-4ad5-97d2-0b99280ee730"/>
    <ds:schemaRef ds:uri="c4b40482-04a4-480f-b826-6548c4a2bc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18559</TotalTime>
  <Words>3002</Words>
  <Application>Microsoft Office PowerPoint</Application>
  <PresentationFormat>Custom</PresentationFormat>
  <Paragraphs>270</Paragraphs>
  <Slides>10</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Calibri</vt:lpstr>
      <vt:lpstr>CIDFont+F2</vt:lpstr>
      <vt:lpstr>ABBvoiceOffice</vt:lpstr>
      <vt:lpstr>Times New Roman</vt:lpstr>
      <vt:lpstr>ABBvoice</vt:lpstr>
      <vt:lpstr>Arial</vt:lpstr>
      <vt:lpstr>Symbol</vt:lpstr>
      <vt:lpstr>ABB Master</vt:lpstr>
      <vt:lpstr>1_ABB Master</vt:lpstr>
      <vt:lpstr>What our systems are trying to tell us, and why we need to listen</vt:lpstr>
      <vt:lpstr>Introduction</vt:lpstr>
      <vt:lpstr>OT Cyber Security</vt:lpstr>
      <vt:lpstr>What keeps our machines up at night?</vt:lpstr>
      <vt:lpstr>What is OG86? and who needs to know?</vt:lpstr>
      <vt:lpstr>OG86 Risk Assessment </vt:lpstr>
      <vt:lpstr>OG86 Risk Assessment </vt:lpstr>
      <vt:lpstr>OG86 Risk Assessment </vt:lpstr>
      <vt:lpstr>OG86 Risk Assessment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our systems are trying to tell us, and why we need to listen</dc:title>
  <dc:creator>ABB</dc:creator>
  <cp:lastModifiedBy>Rachel Robinson</cp:lastModifiedBy>
  <cp:revision>77</cp:revision>
  <dcterms:created xsi:type="dcterms:W3CDTF">2016-10-27T06:56:12Z</dcterms:created>
  <dcterms:modified xsi:type="dcterms:W3CDTF">2022-11-02T14:20:47Z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0x0101000646A3490C442E41AC9620621F1F21BE</vt:lpwstr>
  </property>
  <property fmtid="{D5CDD505-2E9C-101B-9397-08002B2CF9AE}" pid="3" name="Order">
    <vt:r8>27211700</vt:r8>
  </property>
  <property fmtid="{D5CDD505-2E9C-101B-9397-08002B2CF9AE}" pid="4" name="TriggerFlowInfo">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MediaServiceImageTags">
    <vt:lpwstr/>
  </property>
</Properties>
</file>