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2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37" r:id="rId6"/>
    <p:sldMasterId id="2147483756" r:id="rId7"/>
    <p:sldMasterId id="2147483773" r:id="rId8"/>
    <p:sldMasterId id="2147483804" r:id="rId9"/>
    <p:sldMasterId id="2147483827" r:id="rId10"/>
  </p:sldMasterIdLst>
  <p:notesMasterIdLst>
    <p:notesMasterId r:id="rId20"/>
  </p:notesMasterIdLst>
  <p:sldIdLst>
    <p:sldId id="307" r:id="rId11"/>
    <p:sldId id="303" r:id="rId12"/>
    <p:sldId id="296" r:id="rId13"/>
    <p:sldId id="304" r:id="rId14"/>
    <p:sldId id="309" r:id="rId15"/>
    <p:sldId id="299" r:id="rId16"/>
    <p:sldId id="305" r:id="rId17"/>
    <p:sldId id="306" r:id="rId18"/>
    <p:sldId id="308" r:id="rId1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8"/>
    <a:srgbClr val="FFE766"/>
    <a:srgbClr val="53D0FF"/>
    <a:srgbClr val="39FC24"/>
    <a:srgbClr val="2F5597"/>
    <a:srgbClr val="B4D405"/>
    <a:srgbClr val="8B8E9A"/>
    <a:srgbClr val="D8D8D8"/>
    <a:srgbClr val="E5E5E5"/>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7" autoAdjust="0"/>
    <p:restoredTop sz="90052" autoAdjust="0"/>
  </p:normalViewPr>
  <p:slideViewPr>
    <p:cSldViewPr snapToGrid="0">
      <p:cViewPr varScale="1">
        <p:scale>
          <a:sx n="62" d="100"/>
          <a:sy n="62" d="100"/>
        </p:scale>
        <p:origin x="63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C0E7F-0385-4D5B-BD5C-89D1E17124BB}" type="doc">
      <dgm:prSet loTypeId="urn:microsoft.com/office/officeart/2005/8/layout/hProcess9" loCatId="process" qsTypeId="urn:microsoft.com/office/officeart/2005/8/quickstyle/3d6" qsCatId="3D" csTypeId="urn:microsoft.com/office/officeart/2005/8/colors/accent1_2" csCatId="accent1" phldr="1"/>
      <dgm:spPr/>
    </dgm:pt>
    <dgm:pt modelId="{B6C7488A-5ACD-4F1E-80B0-D1718AF39182}">
      <dgm:prSet phldrT="[Text]" custT="1"/>
      <dgm:spPr/>
      <dgm:t>
        <a:bodyPr vert="vert270"/>
        <a:lstStyle/>
        <a:p>
          <a:r>
            <a:rPr lang="en-US" sz="1400" b="1" dirty="0"/>
            <a:t>1986      </a:t>
          </a:r>
        </a:p>
        <a:p>
          <a:r>
            <a:rPr lang="en-US" sz="1400" b="1" dirty="0"/>
            <a:t>Chernobyl</a:t>
          </a:r>
        </a:p>
      </dgm:t>
    </dgm:pt>
    <dgm:pt modelId="{7ACFE4BB-88D8-4903-9232-18C431CD0872}" type="parTrans" cxnId="{DCD9187D-883A-402E-848E-C36E5BD0BB6B}">
      <dgm:prSet/>
      <dgm:spPr/>
      <dgm:t>
        <a:bodyPr/>
        <a:lstStyle/>
        <a:p>
          <a:endParaRPr lang="en-US" sz="1400" b="1">
            <a:solidFill>
              <a:srgbClr val="FFFF00"/>
            </a:solidFill>
          </a:endParaRPr>
        </a:p>
      </dgm:t>
    </dgm:pt>
    <dgm:pt modelId="{643AAC93-E419-46A5-8FC8-989408C1247E}" type="sibTrans" cxnId="{DCD9187D-883A-402E-848E-C36E5BD0BB6B}">
      <dgm:prSet/>
      <dgm:spPr/>
      <dgm:t>
        <a:bodyPr/>
        <a:lstStyle/>
        <a:p>
          <a:endParaRPr lang="en-US" sz="1400" b="1">
            <a:solidFill>
              <a:srgbClr val="FFFF00"/>
            </a:solidFill>
          </a:endParaRPr>
        </a:p>
      </dgm:t>
    </dgm:pt>
    <dgm:pt modelId="{14FEDB9A-DB16-426A-9263-79D4EFEDABC5}">
      <dgm:prSet phldrT="[Text]" custT="1"/>
      <dgm:spPr/>
      <dgm:t>
        <a:bodyPr vert="vert270"/>
        <a:lstStyle/>
        <a:p>
          <a:r>
            <a:rPr lang="en-US" sz="1400" b="1" dirty="0"/>
            <a:t>1979            </a:t>
          </a:r>
        </a:p>
        <a:p>
          <a:r>
            <a:rPr lang="en-US" sz="1400" b="1" dirty="0"/>
            <a:t> Three Mile Island</a:t>
          </a:r>
        </a:p>
      </dgm:t>
    </dgm:pt>
    <dgm:pt modelId="{1E31E2A6-4E0B-4648-A12B-57FEAE6C7004}" type="parTrans" cxnId="{0CD9CBAF-C598-4434-BB05-3A93EC213E7A}">
      <dgm:prSet/>
      <dgm:spPr/>
      <dgm:t>
        <a:bodyPr/>
        <a:lstStyle/>
        <a:p>
          <a:endParaRPr lang="en-US" sz="1400" b="1">
            <a:solidFill>
              <a:srgbClr val="FFFF00"/>
            </a:solidFill>
          </a:endParaRPr>
        </a:p>
      </dgm:t>
    </dgm:pt>
    <dgm:pt modelId="{1B37BE0E-836F-49AE-B257-798278E178B5}" type="sibTrans" cxnId="{0CD9CBAF-C598-4434-BB05-3A93EC213E7A}">
      <dgm:prSet/>
      <dgm:spPr/>
      <dgm:t>
        <a:bodyPr/>
        <a:lstStyle/>
        <a:p>
          <a:endParaRPr lang="en-US" sz="1400" b="1">
            <a:solidFill>
              <a:srgbClr val="FFFF00"/>
            </a:solidFill>
          </a:endParaRPr>
        </a:p>
      </dgm:t>
    </dgm:pt>
    <dgm:pt modelId="{E9D93EF8-0A29-442D-B3DE-94F46E3E9524}">
      <dgm:prSet phldrT="[Text]" custT="1"/>
      <dgm:spPr/>
      <dgm:t>
        <a:bodyPr vert="vert270"/>
        <a:lstStyle/>
        <a:p>
          <a:r>
            <a:rPr lang="en-US" sz="1400" b="1" dirty="0"/>
            <a:t>1988               </a:t>
          </a:r>
        </a:p>
        <a:p>
          <a:r>
            <a:rPr lang="en-US" sz="1400" b="1" dirty="0"/>
            <a:t>Piper Alpha</a:t>
          </a:r>
        </a:p>
      </dgm:t>
    </dgm:pt>
    <dgm:pt modelId="{9F9B0DC5-F850-499F-95BD-CE1E575E2941}" type="parTrans" cxnId="{AF6A8807-4472-49A6-8148-8C69490BCB7C}">
      <dgm:prSet/>
      <dgm:spPr/>
      <dgm:t>
        <a:bodyPr/>
        <a:lstStyle/>
        <a:p>
          <a:endParaRPr lang="en-US" sz="1400" b="1">
            <a:solidFill>
              <a:srgbClr val="FFFF00"/>
            </a:solidFill>
          </a:endParaRPr>
        </a:p>
      </dgm:t>
    </dgm:pt>
    <dgm:pt modelId="{0E6D425B-2F86-413B-89A6-4965531428A4}" type="sibTrans" cxnId="{AF6A8807-4472-49A6-8148-8C69490BCB7C}">
      <dgm:prSet/>
      <dgm:spPr/>
      <dgm:t>
        <a:bodyPr/>
        <a:lstStyle/>
        <a:p>
          <a:endParaRPr lang="en-US" sz="1400" b="1">
            <a:solidFill>
              <a:srgbClr val="FFFF00"/>
            </a:solidFill>
          </a:endParaRPr>
        </a:p>
      </dgm:t>
    </dgm:pt>
    <dgm:pt modelId="{753EC8A1-562D-4090-BF11-856F6BC5A0B1}">
      <dgm:prSet phldrT="[Text]" custT="1"/>
      <dgm:spPr/>
      <dgm:t>
        <a:bodyPr vert="vert270"/>
        <a:lstStyle/>
        <a:p>
          <a:r>
            <a:rPr lang="en-US" sz="1400" b="1" dirty="0"/>
            <a:t>1989             </a:t>
          </a:r>
        </a:p>
        <a:p>
          <a:r>
            <a:rPr lang="en-US" sz="1400" b="1" dirty="0"/>
            <a:t>Exxon Valdez</a:t>
          </a:r>
        </a:p>
      </dgm:t>
    </dgm:pt>
    <dgm:pt modelId="{F12A4AD3-57FD-43AF-9B13-4CE6EAE32A6C}" type="parTrans" cxnId="{00925354-E61E-48DD-830B-6199CD1302A0}">
      <dgm:prSet/>
      <dgm:spPr/>
      <dgm:t>
        <a:bodyPr/>
        <a:lstStyle/>
        <a:p>
          <a:endParaRPr lang="en-US" sz="1400" b="1">
            <a:solidFill>
              <a:srgbClr val="FFFF00"/>
            </a:solidFill>
          </a:endParaRPr>
        </a:p>
      </dgm:t>
    </dgm:pt>
    <dgm:pt modelId="{DB1F89BE-597B-44AC-AB37-DFFA9D8D62D9}" type="sibTrans" cxnId="{00925354-E61E-48DD-830B-6199CD1302A0}">
      <dgm:prSet/>
      <dgm:spPr/>
      <dgm:t>
        <a:bodyPr/>
        <a:lstStyle/>
        <a:p>
          <a:endParaRPr lang="en-US" sz="1400" b="1">
            <a:solidFill>
              <a:srgbClr val="FFFF00"/>
            </a:solidFill>
          </a:endParaRPr>
        </a:p>
      </dgm:t>
    </dgm:pt>
    <dgm:pt modelId="{D235B229-3675-4640-A03A-6A26BC6A1A9C}">
      <dgm:prSet phldrT="[Text]" custT="1"/>
      <dgm:spPr/>
      <dgm:t>
        <a:bodyPr vert="vert270"/>
        <a:lstStyle/>
        <a:p>
          <a:r>
            <a:rPr lang="en-US" sz="1400" b="1" dirty="0"/>
            <a:t>1989          </a:t>
          </a:r>
        </a:p>
        <a:p>
          <a:r>
            <a:rPr lang="en-US" sz="1400" b="1" dirty="0"/>
            <a:t>Phillips Pasadena</a:t>
          </a:r>
        </a:p>
      </dgm:t>
    </dgm:pt>
    <dgm:pt modelId="{DAED9AED-61B9-4BEB-BF98-551FC3FB481E}" type="parTrans" cxnId="{AF32A291-B00C-4F21-B197-AB983C3C2638}">
      <dgm:prSet/>
      <dgm:spPr/>
      <dgm:t>
        <a:bodyPr/>
        <a:lstStyle/>
        <a:p>
          <a:endParaRPr lang="en-US" sz="1400" b="1">
            <a:solidFill>
              <a:srgbClr val="FFFF00"/>
            </a:solidFill>
          </a:endParaRPr>
        </a:p>
      </dgm:t>
    </dgm:pt>
    <dgm:pt modelId="{96AFB922-36D5-4119-8167-C0D45D609BE0}" type="sibTrans" cxnId="{AF32A291-B00C-4F21-B197-AB983C3C2638}">
      <dgm:prSet/>
      <dgm:spPr/>
      <dgm:t>
        <a:bodyPr/>
        <a:lstStyle/>
        <a:p>
          <a:endParaRPr lang="en-US" sz="1400" b="1">
            <a:solidFill>
              <a:srgbClr val="FFFF00"/>
            </a:solidFill>
          </a:endParaRPr>
        </a:p>
      </dgm:t>
    </dgm:pt>
    <dgm:pt modelId="{2AFB0B80-E987-4AA2-9011-5F7A64E6BE6E}">
      <dgm:prSet phldrT="[Text]" custT="1"/>
      <dgm:spPr/>
      <dgm:t>
        <a:bodyPr vert="vert270"/>
        <a:lstStyle/>
        <a:p>
          <a:r>
            <a:rPr lang="en-US" sz="1400" b="1" dirty="0"/>
            <a:t>2005                   </a:t>
          </a:r>
        </a:p>
        <a:p>
          <a:r>
            <a:rPr lang="en-US" sz="1400" b="1" dirty="0"/>
            <a:t>BP Texas City</a:t>
          </a:r>
        </a:p>
      </dgm:t>
    </dgm:pt>
    <dgm:pt modelId="{B3BC6CA6-D71B-4205-B33E-BC409FB6F2FE}" type="parTrans" cxnId="{59526EDB-5038-4CE7-8ADA-739DBCCA6A9B}">
      <dgm:prSet/>
      <dgm:spPr/>
      <dgm:t>
        <a:bodyPr/>
        <a:lstStyle/>
        <a:p>
          <a:endParaRPr lang="en-US" sz="1400" b="1">
            <a:solidFill>
              <a:srgbClr val="FFFF00"/>
            </a:solidFill>
          </a:endParaRPr>
        </a:p>
      </dgm:t>
    </dgm:pt>
    <dgm:pt modelId="{D1DF955F-9E87-4C1C-BF64-45FB8DDD2CC5}" type="sibTrans" cxnId="{59526EDB-5038-4CE7-8ADA-739DBCCA6A9B}">
      <dgm:prSet/>
      <dgm:spPr/>
      <dgm:t>
        <a:bodyPr/>
        <a:lstStyle/>
        <a:p>
          <a:endParaRPr lang="en-US" sz="1400" b="1">
            <a:solidFill>
              <a:srgbClr val="FFFF00"/>
            </a:solidFill>
          </a:endParaRPr>
        </a:p>
      </dgm:t>
    </dgm:pt>
    <dgm:pt modelId="{FDE39D19-D7E6-41B1-A5DC-9E1FB20E8EC9}">
      <dgm:prSet phldrT="[Text]" custT="1"/>
      <dgm:spPr/>
      <dgm:t>
        <a:bodyPr vert="vert270"/>
        <a:lstStyle/>
        <a:p>
          <a:r>
            <a:rPr lang="en-US" sz="1400" b="1" dirty="0"/>
            <a:t>2010      </a:t>
          </a:r>
        </a:p>
        <a:p>
          <a:r>
            <a:rPr lang="en-US" sz="1400" b="1" dirty="0"/>
            <a:t>Deepwater Horizon</a:t>
          </a:r>
        </a:p>
      </dgm:t>
    </dgm:pt>
    <dgm:pt modelId="{A4EDC469-35A2-4086-B7B7-922D9252E2D8}" type="parTrans" cxnId="{CD848C3C-E8E3-416C-9FB6-D3B07A288DB1}">
      <dgm:prSet/>
      <dgm:spPr/>
      <dgm:t>
        <a:bodyPr/>
        <a:lstStyle/>
        <a:p>
          <a:endParaRPr lang="en-US" sz="1400" b="1">
            <a:solidFill>
              <a:srgbClr val="FFFF00"/>
            </a:solidFill>
          </a:endParaRPr>
        </a:p>
      </dgm:t>
    </dgm:pt>
    <dgm:pt modelId="{8C7576E7-A826-48AA-BBFE-32FCC75B13EC}" type="sibTrans" cxnId="{CD848C3C-E8E3-416C-9FB6-D3B07A288DB1}">
      <dgm:prSet/>
      <dgm:spPr/>
      <dgm:t>
        <a:bodyPr/>
        <a:lstStyle/>
        <a:p>
          <a:endParaRPr lang="en-US" sz="1400" b="1">
            <a:solidFill>
              <a:srgbClr val="FFFF00"/>
            </a:solidFill>
          </a:endParaRPr>
        </a:p>
      </dgm:t>
    </dgm:pt>
    <dgm:pt modelId="{8C104CC6-2076-4463-86CD-D1DA33C11DAE}">
      <dgm:prSet phldrT="[Text]" custT="1"/>
      <dgm:spPr/>
      <dgm:t>
        <a:bodyPr vert="vert270"/>
        <a:lstStyle/>
        <a:p>
          <a:r>
            <a:rPr lang="en-US" sz="1400" b="1" dirty="0"/>
            <a:t>1986             </a:t>
          </a:r>
        </a:p>
        <a:p>
          <a:r>
            <a:rPr lang="en-US" sz="1400" b="1" dirty="0"/>
            <a:t>Space Shuttle Challenger</a:t>
          </a:r>
        </a:p>
      </dgm:t>
    </dgm:pt>
    <dgm:pt modelId="{B15F83BC-C53C-490A-B8EE-FB6C29387FA5}" type="parTrans" cxnId="{A2C3F9BF-0BAD-4E24-86F3-DDE152CEB8B5}">
      <dgm:prSet/>
      <dgm:spPr/>
      <dgm:t>
        <a:bodyPr/>
        <a:lstStyle/>
        <a:p>
          <a:endParaRPr lang="en-US" sz="1400" b="1">
            <a:solidFill>
              <a:srgbClr val="FFFF00"/>
            </a:solidFill>
          </a:endParaRPr>
        </a:p>
      </dgm:t>
    </dgm:pt>
    <dgm:pt modelId="{272DC9AD-EA78-4C1D-BF19-1D1B5D0E8B6E}" type="sibTrans" cxnId="{A2C3F9BF-0BAD-4E24-86F3-DDE152CEB8B5}">
      <dgm:prSet/>
      <dgm:spPr/>
      <dgm:t>
        <a:bodyPr/>
        <a:lstStyle/>
        <a:p>
          <a:endParaRPr lang="en-US" sz="1400" b="1">
            <a:solidFill>
              <a:srgbClr val="FFFF00"/>
            </a:solidFill>
          </a:endParaRPr>
        </a:p>
      </dgm:t>
    </dgm:pt>
    <dgm:pt modelId="{341D4AA8-D13B-45BA-A3E0-5CE1A8A53FD5}">
      <dgm:prSet phldrT="[Text]" custT="1"/>
      <dgm:spPr/>
      <dgm:t>
        <a:bodyPr vert="vert270"/>
        <a:lstStyle/>
        <a:p>
          <a:r>
            <a:rPr lang="en-US" sz="1400" b="1" dirty="0"/>
            <a:t>1984           </a:t>
          </a:r>
        </a:p>
        <a:p>
          <a:r>
            <a:rPr lang="en-US" sz="1400" b="1" dirty="0"/>
            <a:t>Bhopal</a:t>
          </a:r>
        </a:p>
      </dgm:t>
    </dgm:pt>
    <dgm:pt modelId="{F0300EDB-30A6-4236-83C5-E5260BA21815}" type="parTrans" cxnId="{540952E0-8EDB-4458-8B61-647C13B64A85}">
      <dgm:prSet/>
      <dgm:spPr/>
      <dgm:t>
        <a:bodyPr/>
        <a:lstStyle/>
        <a:p>
          <a:endParaRPr lang="en-US" sz="1400" b="1">
            <a:solidFill>
              <a:srgbClr val="FFFF00"/>
            </a:solidFill>
          </a:endParaRPr>
        </a:p>
      </dgm:t>
    </dgm:pt>
    <dgm:pt modelId="{53B17094-9EAD-4EC1-8189-FED2C86362F2}" type="sibTrans" cxnId="{540952E0-8EDB-4458-8B61-647C13B64A85}">
      <dgm:prSet/>
      <dgm:spPr/>
      <dgm:t>
        <a:bodyPr/>
        <a:lstStyle/>
        <a:p>
          <a:endParaRPr lang="en-US" sz="1400" b="1">
            <a:solidFill>
              <a:srgbClr val="FFFF00"/>
            </a:solidFill>
          </a:endParaRPr>
        </a:p>
      </dgm:t>
    </dgm:pt>
    <dgm:pt modelId="{45CC5602-A3A5-4957-89F7-6B1FEE8987DE}">
      <dgm:prSet phldrT="[Text]" custT="1"/>
      <dgm:spPr/>
      <dgm:t>
        <a:bodyPr vert="vert270"/>
        <a:lstStyle/>
        <a:p>
          <a:r>
            <a:rPr lang="en-US" sz="1400" b="1" dirty="0"/>
            <a:t>2003             </a:t>
          </a:r>
        </a:p>
        <a:p>
          <a:r>
            <a:rPr lang="en-US" sz="1400" b="1" dirty="0"/>
            <a:t>Space Shuttle Columbia</a:t>
          </a:r>
        </a:p>
      </dgm:t>
    </dgm:pt>
    <dgm:pt modelId="{4796DD76-2365-41DF-8C5E-BE9D3D6DE058}" type="parTrans" cxnId="{8EBE7E8D-9C6B-479D-AFFA-94EE95041510}">
      <dgm:prSet/>
      <dgm:spPr/>
      <dgm:t>
        <a:bodyPr/>
        <a:lstStyle/>
        <a:p>
          <a:endParaRPr lang="en-US"/>
        </a:p>
      </dgm:t>
    </dgm:pt>
    <dgm:pt modelId="{F9117C6A-C4B4-41EF-8D1B-62A0A3D3B591}" type="sibTrans" cxnId="{8EBE7E8D-9C6B-479D-AFFA-94EE95041510}">
      <dgm:prSet/>
      <dgm:spPr/>
      <dgm:t>
        <a:bodyPr/>
        <a:lstStyle/>
        <a:p>
          <a:endParaRPr lang="en-US"/>
        </a:p>
      </dgm:t>
    </dgm:pt>
    <dgm:pt modelId="{61C3D43B-6391-470E-BA8E-32BEBFA43E00}">
      <dgm:prSet phldrT="[Text]" custT="1"/>
      <dgm:spPr/>
      <dgm:t>
        <a:bodyPr vert="vert270"/>
        <a:lstStyle/>
        <a:p>
          <a:r>
            <a:rPr lang="en-US" sz="1400" b="1" dirty="0"/>
            <a:t>2011       </a:t>
          </a:r>
        </a:p>
        <a:p>
          <a:r>
            <a:rPr lang="en-US" sz="1400" b="1" dirty="0"/>
            <a:t>Fukushima</a:t>
          </a:r>
        </a:p>
      </dgm:t>
    </dgm:pt>
    <dgm:pt modelId="{87032A71-E2CD-4C64-A603-A9CE736CA7FC}" type="sibTrans" cxnId="{979A23C5-0C1A-4C95-B82A-7889647741AF}">
      <dgm:prSet/>
      <dgm:spPr/>
      <dgm:t>
        <a:bodyPr/>
        <a:lstStyle/>
        <a:p>
          <a:endParaRPr lang="en-US" sz="1400" b="1">
            <a:solidFill>
              <a:srgbClr val="FFFF00"/>
            </a:solidFill>
          </a:endParaRPr>
        </a:p>
      </dgm:t>
    </dgm:pt>
    <dgm:pt modelId="{1230D515-2FF4-4718-A7DD-9EDAADBA235B}" type="parTrans" cxnId="{979A23C5-0C1A-4C95-B82A-7889647741AF}">
      <dgm:prSet/>
      <dgm:spPr/>
      <dgm:t>
        <a:bodyPr/>
        <a:lstStyle/>
        <a:p>
          <a:endParaRPr lang="en-US" sz="1400" b="1">
            <a:solidFill>
              <a:srgbClr val="FFFF00"/>
            </a:solidFill>
          </a:endParaRPr>
        </a:p>
      </dgm:t>
    </dgm:pt>
    <dgm:pt modelId="{6BA898C6-29FA-47EB-A37D-EDF1118A0023}">
      <dgm:prSet phldrT="[Text]" custT="1"/>
      <dgm:spPr/>
      <dgm:t>
        <a:bodyPr vert="vert270"/>
        <a:lstStyle/>
        <a:p>
          <a:r>
            <a:rPr lang="en-GB" sz="1400" b="1" dirty="0"/>
            <a:t>2019</a:t>
          </a:r>
          <a:br>
            <a:rPr lang="en-GB" sz="1400" b="1" dirty="0"/>
          </a:br>
          <a:r>
            <a:rPr lang="en-GB" sz="1400" b="1" dirty="0"/>
            <a:t>Philadelphia Energy Solutions</a:t>
          </a:r>
          <a:endParaRPr lang="en-US" sz="1400" b="1" dirty="0"/>
        </a:p>
      </dgm:t>
    </dgm:pt>
    <dgm:pt modelId="{0E3F70D8-A223-4AB2-A00B-B3CC58B4712E}" type="parTrans" cxnId="{ABBC2DB8-13C5-4BE7-A84B-8C35AE3EDD4A}">
      <dgm:prSet/>
      <dgm:spPr/>
      <dgm:t>
        <a:bodyPr/>
        <a:lstStyle/>
        <a:p>
          <a:endParaRPr lang="en-US"/>
        </a:p>
      </dgm:t>
    </dgm:pt>
    <dgm:pt modelId="{7AC7703D-A450-4B5B-A941-349C5A51BC6D}" type="sibTrans" cxnId="{ABBC2DB8-13C5-4BE7-A84B-8C35AE3EDD4A}">
      <dgm:prSet/>
      <dgm:spPr/>
      <dgm:t>
        <a:bodyPr/>
        <a:lstStyle/>
        <a:p>
          <a:endParaRPr lang="en-US"/>
        </a:p>
      </dgm:t>
    </dgm:pt>
    <dgm:pt modelId="{3EE9F436-492C-4182-9732-2D1C576BB277}">
      <dgm:prSet phldrT="[Text]" custT="1"/>
      <dgm:spPr/>
      <dgm:t>
        <a:bodyPr vert="vert270"/>
        <a:lstStyle/>
        <a:p>
          <a:r>
            <a:rPr lang="en-GB" sz="1400" b="1" dirty="0"/>
            <a:t>2020</a:t>
          </a:r>
          <a:br>
            <a:rPr lang="en-GB" sz="1400" b="1" dirty="0"/>
          </a:br>
          <a:r>
            <a:rPr lang="en-GB" sz="1400" b="1" dirty="0"/>
            <a:t>Beirut Port</a:t>
          </a:r>
          <a:endParaRPr lang="en-US" sz="1400" b="1" dirty="0"/>
        </a:p>
      </dgm:t>
    </dgm:pt>
    <dgm:pt modelId="{9A98935C-6C66-4616-A39A-97714C167376}" type="parTrans" cxnId="{E7D22BA8-2C90-41E6-82B5-2A83727FC83B}">
      <dgm:prSet/>
      <dgm:spPr/>
      <dgm:t>
        <a:bodyPr/>
        <a:lstStyle/>
        <a:p>
          <a:endParaRPr lang="en-US"/>
        </a:p>
      </dgm:t>
    </dgm:pt>
    <dgm:pt modelId="{688C8D03-9FB2-480C-831A-68A8661E6334}" type="sibTrans" cxnId="{E7D22BA8-2C90-41E6-82B5-2A83727FC83B}">
      <dgm:prSet/>
      <dgm:spPr/>
      <dgm:t>
        <a:bodyPr/>
        <a:lstStyle/>
        <a:p>
          <a:endParaRPr lang="en-US"/>
        </a:p>
      </dgm:t>
    </dgm:pt>
    <dgm:pt modelId="{32A9203F-F1ED-42D6-BF6E-416A228B7F0C}">
      <dgm:prSet phldrT="[Text]" custT="1"/>
      <dgm:spPr/>
      <dgm:t>
        <a:bodyPr vert="vert270"/>
        <a:lstStyle/>
        <a:p>
          <a:r>
            <a:rPr lang="en-GB" sz="1400" b="1" dirty="0"/>
            <a:t>2005</a:t>
          </a:r>
          <a:br>
            <a:rPr lang="en-GB" sz="1400" b="1" dirty="0"/>
          </a:br>
          <a:r>
            <a:rPr lang="en-GB" sz="1400" b="1" dirty="0" err="1"/>
            <a:t>Buncefield</a:t>
          </a:r>
          <a:endParaRPr lang="en-US" sz="1400" b="1" dirty="0"/>
        </a:p>
      </dgm:t>
    </dgm:pt>
    <dgm:pt modelId="{867AC295-CEA0-4AD7-BD2F-22E4CAA46DAB}" type="parTrans" cxnId="{488DF097-0809-4AA4-8A7F-67FFF444BF5D}">
      <dgm:prSet/>
      <dgm:spPr/>
      <dgm:t>
        <a:bodyPr/>
        <a:lstStyle/>
        <a:p>
          <a:endParaRPr lang="en-US"/>
        </a:p>
      </dgm:t>
    </dgm:pt>
    <dgm:pt modelId="{C60FF886-5E5C-4FDB-A063-A672310BA10C}" type="sibTrans" cxnId="{488DF097-0809-4AA4-8A7F-67FFF444BF5D}">
      <dgm:prSet/>
      <dgm:spPr/>
      <dgm:t>
        <a:bodyPr/>
        <a:lstStyle/>
        <a:p>
          <a:endParaRPr lang="en-US"/>
        </a:p>
      </dgm:t>
    </dgm:pt>
    <dgm:pt modelId="{C4E62280-59DE-4D1F-A9F3-190439E61920}" type="pres">
      <dgm:prSet presAssocID="{03EC0E7F-0385-4D5B-BD5C-89D1E17124BB}" presName="CompostProcess" presStyleCnt="0">
        <dgm:presLayoutVars>
          <dgm:dir/>
          <dgm:resizeHandles val="exact"/>
        </dgm:presLayoutVars>
      </dgm:prSet>
      <dgm:spPr/>
    </dgm:pt>
    <dgm:pt modelId="{5D5566CF-EE18-44B9-8BEE-464CC7BAE879}" type="pres">
      <dgm:prSet presAssocID="{03EC0E7F-0385-4D5B-BD5C-89D1E17124BB}" presName="arrow" presStyleLbl="bgShp" presStyleIdx="0" presStyleCnt="1" custScaleX="117647" custLinFactNeighborX="1447" custLinFactNeighborY="-5277"/>
      <dgm:spPr/>
    </dgm:pt>
    <dgm:pt modelId="{9FA50EA4-8BAB-442F-A648-499AD9175C95}" type="pres">
      <dgm:prSet presAssocID="{03EC0E7F-0385-4D5B-BD5C-89D1E17124BB}" presName="linearProcess" presStyleCnt="0"/>
      <dgm:spPr/>
    </dgm:pt>
    <dgm:pt modelId="{C3AE289C-BF30-49C6-BA9B-8812BBE512F0}" type="pres">
      <dgm:prSet presAssocID="{14FEDB9A-DB16-426A-9263-79D4EFEDABC5}" presName="textNode" presStyleLbl="node1" presStyleIdx="0" presStyleCnt="14" custLinFactNeighborX="27979" custLinFactNeighborY="606">
        <dgm:presLayoutVars>
          <dgm:bulletEnabled val="1"/>
        </dgm:presLayoutVars>
      </dgm:prSet>
      <dgm:spPr/>
      <dgm:t>
        <a:bodyPr/>
        <a:lstStyle/>
        <a:p>
          <a:endParaRPr lang="en-US"/>
        </a:p>
      </dgm:t>
    </dgm:pt>
    <dgm:pt modelId="{C234FB38-A1BE-49F7-A834-C11F185E4576}" type="pres">
      <dgm:prSet presAssocID="{1B37BE0E-836F-49AE-B257-798278E178B5}" presName="sibTrans" presStyleCnt="0"/>
      <dgm:spPr/>
    </dgm:pt>
    <dgm:pt modelId="{7F8416ED-8C74-4CAA-9533-6A99255E9799}" type="pres">
      <dgm:prSet presAssocID="{341D4AA8-D13B-45BA-A3E0-5CE1A8A53FD5}" presName="textNode" presStyleLbl="node1" presStyleIdx="1" presStyleCnt="14">
        <dgm:presLayoutVars>
          <dgm:bulletEnabled val="1"/>
        </dgm:presLayoutVars>
      </dgm:prSet>
      <dgm:spPr/>
      <dgm:t>
        <a:bodyPr/>
        <a:lstStyle/>
        <a:p>
          <a:endParaRPr lang="en-US"/>
        </a:p>
      </dgm:t>
    </dgm:pt>
    <dgm:pt modelId="{45639BD0-A58E-41F4-B8CE-C94548237761}" type="pres">
      <dgm:prSet presAssocID="{53B17094-9EAD-4EC1-8189-FED2C86362F2}" presName="sibTrans" presStyleCnt="0"/>
      <dgm:spPr/>
    </dgm:pt>
    <dgm:pt modelId="{73602589-E550-4CDE-865E-7DF1A5EFE478}" type="pres">
      <dgm:prSet presAssocID="{8C104CC6-2076-4463-86CD-D1DA33C11DAE}" presName="textNode" presStyleLbl="node1" presStyleIdx="2" presStyleCnt="14">
        <dgm:presLayoutVars>
          <dgm:bulletEnabled val="1"/>
        </dgm:presLayoutVars>
      </dgm:prSet>
      <dgm:spPr/>
      <dgm:t>
        <a:bodyPr/>
        <a:lstStyle/>
        <a:p>
          <a:endParaRPr lang="en-US"/>
        </a:p>
      </dgm:t>
    </dgm:pt>
    <dgm:pt modelId="{4C7A84D2-0FAB-4C2B-BD33-E5027BEDF747}" type="pres">
      <dgm:prSet presAssocID="{272DC9AD-EA78-4C1D-BF19-1D1B5D0E8B6E}" presName="sibTrans" presStyleCnt="0"/>
      <dgm:spPr/>
    </dgm:pt>
    <dgm:pt modelId="{DEFD22DE-7D65-4AE5-8D2E-045AC0C7EB92}" type="pres">
      <dgm:prSet presAssocID="{B6C7488A-5ACD-4F1E-80B0-D1718AF39182}" presName="textNode" presStyleLbl="node1" presStyleIdx="3" presStyleCnt="14">
        <dgm:presLayoutVars>
          <dgm:bulletEnabled val="1"/>
        </dgm:presLayoutVars>
      </dgm:prSet>
      <dgm:spPr/>
      <dgm:t>
        <a:bodyPr/>
        <a:lstStyle/>
        <a:p>
          <a:endParaRPr lang="en-US"/>
        </a:p>
      </dgm:t>
    </dgm:pt>
    <dgm:pt modelId="{DE2C65E6-FB2D-4451-8E22-35422D504E0D}" type="pres">
      <dgm:prSet presAssocID="{643AAC93-E419-46A5-8FC8-989408C1247E}" presName="sibTrans" presStyleCnt="0"/>
      <dgm:spPr/>
    </dgm:pt>
    <dgm:pt modelId="{59CFA79D-8273-4760-8706-725E3CB36BBE}" type="pres">
      <dgm:prSet presAssocID="{E9D93EF8-0A29-442D-B3DE-94F46E3E9524}" presName="textNode" presStyleLbl="node1" presStyleIdx="4" presStyleCnt="14">
        <dgm:presLayoutVars>
          <dgm:bulletEnabled val="1"/>
        </dgm:presLayoutVars>
      </dgm:prSet>
      <dgm:spPr/>
      <dgm:t>
        <a:bodyPr/>
        <a:lstStyle/>
        <a:p>
          <a:endParaRPr lang="en-US"/>
        </a:p>
      </dgm:t>
    </dgm:pt>
    <dgm:pt modelId="{E5D25757-2CD1-468E-A7E1-18C830F662FF}" type="pres">
      <dgm:prSet presAssocID="{0E6D425B-2F86-413B-89A6-4965531428A4}" presName="sibTrans" presStyleCnt="0"/>
      <dgm:spPr/>
    </dgm:pt>
    <dgm:pt modelId="{7CEBC954-D6CE-4B9A-A9E5-28974C3C0BC7}" type="pres">
      <dgm:prSet presAssocID="{753EC8A1-562D-4090-BF11-856F6BC5A0B1}" presName="textNode" presStyleLbl="node1" presStyleIdx="5" presStyleCnt="14">
        <dgm:presLayoutVars>
          <dgm:bulletEnabled val="1"/>
        </dgm:presLayoutVars>
      </dgm:prSet>
      <dgm:spPr/>
      <dgm:t>
        <a:bodyPr/>
        <a:lstStyle/>
        <a:p>
          <a:endParaRPr lang="en-US"/>
        </a:p>
      </dgm:t>
    </dgm:pt>
    <dgm:pt modelId="{C7132AB9-B67B-4C9A-999C-B1B70A134755}" type="pres">
      <dgm:prSet presAssocID="{DB1F89BE-597B-44AC-AB37-DFFA9D8D62D9}" presName="sibTrans" presStyleCnt="0"/>
      <dgm:spPr/>
    </dgm:pt>
    <dgm:pt modelId="{B7FB83FC-FF9E-45E7-A7CE-4069B20F149A}" type="pres">
      <dgm:prSet presAssocID="{D235B229-3675-4640-A03A-6A26BC6A1A9C}" presName="textNode" presStyleLbl="node1" presStyleIdx="6" presStyleCnt="14">
        <dgm:presLayoutVars>
          <dgm:bulletEnabled val="1"/>
        </dgm:presLayoutVars>
      </dgm:prSet>
      <dgm:spPr/>
      <dgm:t>
        <a:bodyPr/>
        <a:lstStyle/>
        <a:p>
          <a:endParaRPr lang="en-US"/>
        </a:p>
      </dgm:t>
    </dgm:pt>
    <dgm:pt modelId="{ACE8688C-A189-4D1B-A56E-3862C51ADA6C}" type="pres">
      <dgm:prSet presAssocID="{96AFB922-36D5-4119-8167-C0D45D609BE0}" presName="sibTrans" presStyleCnt="0"/>
      <dgm:spPr/>
    </dgm:pt>
    <dgm:pt modelId="{7659850D-6B26-4D36-9404-2C67B9C149BF}" type="pres">
      <dgm:prSet presAssocID="{45CC5602-A3A5-4957-89F7-6B1FEE8987DE}" presName="textNode" presStyleLbl="node1" presStyleIdx="7" presStyleCnt="14">
        <dgm:presLayoutVars>
          <dgm:bulletEnabled val="1"/>
        </dgm:presLayoutVars>
      </dgm:prSet>
      <dgm:spPr/>
      <dgm:t>
        <a:bodyPr/>
        <a:lstStyle/>
        <a:p>
          <a:endParaRPr lang="en-US"/>
        </a:p>
      </dgm:t>
    </dgm:pt>
    <dgm:pt modelId="{44430552-43AE-4990-A55A-F0297101D14C}" type="pres">
      <dgm:prSet presAssocID="{F9117C6A-C4B4-41EF-8D1B-62A0A3D3B591}" presName="sibTrans" presStyleCnt="0"/>
      <dgm:spPr/>
    </dgm:pt>
    <dgm:pt modelId="{6F69A2BB-96F3-43EA-96D6-FB68470CA56F}" type="pres">
      <dgm:prSet presAssocID="{2AFB0B80-E987-4AA2-9011-5F7A64E6BE6E}" presName="textNode" presStyleLbl="node1" presStyleIdx="8" presStyleCnt="14">
        <dgm:presLayoutVars>
          <dgm:bulletEnabled val="1"/>
        </dgm:presLayoutVars>
      </dgm:prSet>
      <dgm:spPr/>
      <dgm:t>
        <a:bodyPr/>
        <a:lstStyle/>
        <a:p>
          <a:endParaRPr lang="en-US"/>
        </a:p>
      </dgm:t>
    </dgm:pt>
    <dgm:pt modelId="{43140CDE-7412-4BC3-873C-523CF98B094F}" type="pres">
      <dgm:prSet presAssocID="{D1DF955F-9E87-4C1C-BF64-45FB8DDD2CC5}" presName="sibTrans" presStyleCnt="0"/>
      <dgm:spPr/>
    </dgm:pt>
    <dgm:pt modelId="{0E7A07FF-7D02-4A16-990F-F23745F1C99D}" type="pres">
      <dgm:prSet presAssocID="{32A9203F-F1ED-42D6-BF6E-416A228B7F0C}" presName="textNode" presStyleLbl="node1" presStyleIdx="9" presStyleCnt="14">
        <dgm:presLayoutVars>
          <dgm:bulletEnabled val="1"/>
        </dgm:presLayoutVars>
      </dgm:prSet>
      <dgm:spPr/>
      <dgm:t>
        <a:bodyPr/>
        <a:lstStyle/>
        <a:p>
          <a:endParaRPr lang="en-US"/>
        </a:p>
      </dgm:t>
    </dgm:pt>
    <dgm:pt modelId="{50942BE9-4190-47BC-A02B-ABF54BDAA3C7}" type="pres">
      <dgm:prSet presAssocID="{C60FF886-5E5C-4FDB-A063-A672310BA10C}" presName="sibTrans" presStyleCnt="0"/>
      <dgm:spPr/>
    </dgm:pt>
    <dgm:pt modelId="{16FB60AC-26BB-437B-A92B-B33AA38FF1B9}" type="pres">
      <dgm:prSet presAssocID="{FDE39D19-D7E6-41B1-A5DC-9E1FB20E8EC9}" presName="textNode" presStyleLbl="node1" presStyleIdx="10" presStyleCnt="14">
        <dgm:presLayoutVars>
          <dgm:bulletEnabled val="1"/>
        </dgm:presLayoutVars>
      </dgm:prSet>
      <dgm:spPr/>
      <dgm:t>
        <a:bodyPr/>
        <a:lstStyle/>
        <a:p>
          <a:endParaRPr lang="en-US"/>
        </a:p>
      </dgm:t>
    </dgm:pt>
    <dgm:pt modelId="{6B03EBF7-CC12-4BEE-9AB2-496DBFE14541}" type="pres">
      <dgm:prSet presAssocID="{8C7576E7-A826-48AA-BBFE-32FCC75B13EC}" presName="sibTrans" presStyleCnt="0"/>
      <dgm:spPr/>
    </dgm:pt>
    <dgm:pt modelId="{0A9FFB84-762C-4101-95C8-2A6CF54AD89C}" type="pres">
      <dgm:prSet presAssocID="{61C3D43B-6391-470E-BA8E-32BEBFA43E00}" presName="textNode" presStyleLbl="node1" presStyleIdx="11" presStyleCnt="14">
        <dgm:presLayoutVars>
          <dgm:bulletEnabled val="1"/>
        </dgm:presLayoutVars>
      </dgm:prSet>
      <dgm:spPr/>
      <dgm:t>
        <a:bodyPr/>
        <a:lstStyle/>
        <a:p>
          <a:endParaRPr lang="en-US"/>
        </a:p>
      </dgm:t>
    </dgm:pt>
    <dgm:pt modelId="{00410871-6752-4347-8361-30E2FA981125}" type="pres">
      <dgm:prSet presAssocID="{87032A71-E2CD-4C64-A603-A9CE736CA7FC}" presName="sibTrans" presStyleCnt="0"/>
      <dgm:spPr/>
    </dgm:pt>
    <dgm:pt modelId="{8334826C-D034-4DE3-87AB-A103046FC533}" type="pres">
      <dgm:prSet presAssocID="{6BA898C6-29FA-47EB-A37D-EDF1118A0023}" presName="textNode" presStyleLbl="node1" presStyleIdx="12" presStyleCnt="14">
        <dgm:presLayoutVars>
          <dgm:bulletEnabled val="1"/>
        </dgm:presLayoutVars>
      </dgm:prSet>
      <dgm:spPr/>
      <dgm:t>
        <a:bodyPr/>
        <a:lstStyle/>
        <a:p>
          <a:endParaRPr lang="en-US"/>
        </a:p>
      </dgm:t>
    </dgm:pt>
    <dgm:pt modelId="{5A69BB47-3754-42E5-9039-0735509B1A5F}" type="pres">
      <dgm:prSet presAssocID="{7AC7703D-A450-4B5B-A941-349C5A51BC6D}" presName="sibTrans" presStyleCnt="0"/>
      <dgm:spPr/>
    </dgm:pt>
    <dgm:pt modelId="{5D067485-008B-4090-9F13-8DEFFDBAC27F}" type="pres">
      <dgm:prSet presAssocID="{3EE9F436-492C-4182-9732-2D1C576BB277}" presName="textNode" presStyleLbl="node1" presStyleIdx="13" presStyleCnt="14">
        <dgm:presLayoutVars>
          <dgm:bulletEnabled val="1"/>
        </dgm:presLayoutVars>
      </dgm:prSet>
      <dgm:spPr/>
      <dgm:t>
        <a:bodyPr/>
        <a:lstStyle/>
        <a:p>
          <a:endParaRPr lang="en-US"/>
        </a:p>
      </dgm:t>
    </dgm:pt>
  </dgm:ptLst>
  <dgm:cxnLst>
    <dgm:cxn modelId="{E315DD0D-400E-493E-B4D3-E9E1FD7C5AE4}" type="presOf" srcId="{2AFB0B80-E987-4AA2-9011-5F7A64E6BE6E}" destId="{6F69A2BB-96F3-43EA-96D6-FB68470CA56F}" srcOrd="0" destOrd="0" presId="urn:microsoft.com/office/officeart/2005/8/layout/hProcess9"/>
    <dgm:cxn modelId="{B176A352-8BDE-4E87-84A1-BB39CDE53D3B}" type="presOf" srcId="{03EC0E7F-0385-4D5B-BD5C-89D1E17124BB}" destId="{C4E62280-59DE-4D1F-A9F3-190439E61920}" srcOrd="0" destOrd="0" presId="urn:microsoft.com/office/officeart/2005/8/layout/hProcess9"/>
    <dgm:cxn modelId="{E7D22BA8-2C90-41E6-82B5-2A83727FC83B}" srcId="{03EC0E7F-0385-4D5B-BD5C-89D1E17124BB}" destId="{3EE9F436-492C-4182-9732-2D1C576BB277}" srcOrd="13" destOrd="0" parTransId="{9A98935C-6C66-4616-A39A-97714C167376}" sibTransId="{688C8D03-9FB2-480C-831A-68A8661E6334}"/>
    <dgm:cxn modelId="{8EBE7E8D-9C6B-479D-AFFA-94EE95041510}" srcId="{03EC0E7F-0385-4D5B-BD5C-89D1E17124BB}" destId="{45CC5602-A3A5-4957-89F7-6B1FEE8987DE}" srcOrd="7" destOrd="0" parTransId="{4796DD76-2365-41DF-8C5E-BE9D3D6DE058}" sibTransId="{F9117C6A-C4B4-41EF-8D1B-62A0A3D3B591}"/>
    <dgm:cxn modelId="{59526EDB-5038-4CE7-8ADA-739DBCCA6A9B}" srcId="{03EC0E7F-0385-4D5B-BD5C-89D1E17124BB}" destId="{2AFB0B80-E987-4AA2-9011-5F7A64E6BE6E}" srcOrd="8" destOrd="0" parTransId="{B3BC6CA6-D71B-4205-B33E-BC409FB6F2FE}" sibTransId="{D1DF955F-9E87-4C1C-BF64-45FB8DDD2CC5}"/>
    <dgm:cxn modelId="{AF6A8807-4472-49A6-8148-8C69490BCB7C}" srcId="{03EC0E7F-0385-4D5B-BD5C-89D1E17124BB}" destId="{E9D93EF8-0A29-442D-B3DE-94F46E3E9524}" srcOrd="4" destOrd="0" parTransId="{9F9B0DC5-F850-499F-95BD-CE1E575E2941}" sibTransId="{0E6D425B-2F86-413B-89A6-4965531428A4}"/>
    <dgm:cxn modelId="{488DF097-0809-4AA4-8A7F-67FFF444BF5D}" srcId="{03EC0E7F-0385-4D5B-BD5C-89D1E17124BB}" destId="{32A9203F-F1ED-42D6-BF6E-416A228B7F0C}" srcOrd="9" destOrd="0" parTransId="{867AC295-CEA0-4AD7-BD2F-22E4CAA46DAB}" sibTransId="{C60FF886-5E5C-4FDB-A063-A672310BA10C}"/>
    <dgm:cxn modelId="{00925354-E61E-48DD-830B-6199CD1302A0}" srcId="{03EC0E7F-0385-4D5B-BD5C-89D1E17124BB}" destId="{753EC8A1-562D-4090-BF11-856F6BC5A0B1}" srcOrd="5" destOrd="0" parTransId="{F12A4AD3-57FD-43AF-9B13-4CE6EAE32A6C}" sibTransId="{DB1F89BE-597B-44AC-AB37-DFFA9D8D62D9}"/>
    <dgm:cxn modelId="{94F871EE-1AAF-40AB-86BA-44063C0B3323}" type="presOf" srcId="{341D4AA8-D13B-45BA-A3E0-5CE1A8A53FD5}" destId="{7F8416ED-8C74-4CAA-9533-6A99255E9799}" srcOrd="0" destOrd="0" presId="urn:microsoft.com/office/officeart/2005/8/layout/hProcess9"/>
    <dgm:cxn modelId="{AF32A291-B00C-4F21-B197-AB983C3C2638}" srcId="{03EC0E7F-0385-4D5B-BD5C-89D1E17124BB}" destId="{D235B229-3675-4640-A03A-6A26BC6A1A9C}" srcOrd="6" destOrd="0" parTransId="{DAED9AED-61B9-4BEB-BF98-551FC3FB481E}" sibTransId="{96AFB922-36D5-4119-8167-C0D45D609BE0}"/>
    <dgm:cxn modelId="{2F79FD91-8DB1-4065-A4B4-EEA0CCF7723D}" type="presOf" srcId="{8C104CC6-2076-4463-86CD-D1DA33C11DAE}" destId="{73602589-E550-4CDE-865E-7DF1A5EFE478}" srcOrd="0" destOrd="0" presId="urn:microsoft.com/office/officeart/2005/8/layout/hProcess9"/>
    <dgm:cxn modelId="{CD848C3C-E8E3-416C-9FB6-D3B07A288DB1}" srcId="{03EC0E7F-0385-4D5B-BD5C-89D1E17124BB}" destId="{FDE39D19-D7E6-41B1-A5DC-9E1FB20E8EC9}" srcOrd="10" destOrd="0" parTransId="{A4EDC469-35A2-4086-B7B7-922D9252E2D8}" sibTransId="{8C7576E7-A826-48AA-BBFE-32FCC75B13EC}"/>
    <dgm:cxn modelId="{7F5CC694-A33E-411D-B934-9AEE559A5537}" type="presOf" srcId="{61C3D43B-6391-470E-BA8E-32BEBFA43E00}" destId="{0A9FFB84-762C-4101-95C8-2A6CF54AD89C}" srcOrd="0" destOrd="0" presId="urn:microsoft.com/office/officeart/2005/8/layout/hProcess9"/>
    <dgm:cxn modelId="{C5D928F5-14CC-40D6-BCA6-EB1FF73EDEC0}" type="presOf" srcId="{B6C7488A-5ACD-4F1E-80B0-D1718AF39182}" destId="{DEFD22DE-7D65-4AE5-8D2E-045AC0C7EB92}" srcOrd="0" destOrd="0" presId="urn:microsoft.com/office/officeart/2005/8/layout/hProcess9"/>
    <dgm:cxn modelId="{E9EE8D65-2C87-4D33-9ABA-D895FA073AAB}" type="presOf" srcId="{3EE9F436-492C-4182-9732-2D1C576BB277}" destId="{5D067485-008B-4090-9F13-8DEFFDBAC27F}" srcOrd="0" destOrd="0" presId="urn:microsoft.com/office/officeart/2005/8/layout/hProcess9"/>
    <dgm:cxn modelId="{1952C13E-B58B-49FF-94BB-FDF2200822E3}" type="presOf" srcId="{FDE39D19-D7E6-41B1-A5DC-9E1FB20E8EC9}" destId="{16FB60AC-26BB-437B-A92B-B33AA38FF1B9}" srcOrd="0" destOrd="0" presId="urn:microsoft.com/office/officeart/2005/8/layout/hProcess9"/>
    <dgm:cxn modelId="{0CD9CBAF-C598-4434-BB05-3A93EC213E7A}" srcId="{03EC0E7F-0385-4D5B-BD5C-89D1E17124BB}" destId="{14FEDB9A-DB16-426A-9263-79D4EFEDABC5}" srcOrd="0" destOrd="0" parTransId="{1E31E2A6-4E0B-4648-A12B-57FEAE6C7004}" sibTransId="{1B37BE0E-836F-49AE-B257-798278E178B5}"/>
    <dgm:cxn modelId="{AC48EE93-5CE0-4FFB-8FF1-DAD60ECC1651}" type="presOf" srcId="{14FEDB9A-DB16-426A-9263-79D4EFEDABC5}" destId="{C3AE289C-BF30-49C6-BA9B-8812BBE512F0}" srcOrd="0" destOrd="0" presId="urn:microsoft.com/office/officeart/2005/8/layout/hProcess9"/>
    <dgm:cxn modelId="{23CC9D46-9BE0-438B-B8D6-18FD3AC3D5DC}" type="presOf" srcId="{D235B229-3675-4640-A03A-6A26BC6A1A9C}" destId="{B7FB83FC-FF9E-45E7-A7CE-4069B20F149A}" srcOrd="0" destOrd="0" presId="urn:microsoft.com/office/officeart/2005/8/layout/hProcess9"/>
    <dgm:cxn modelId="{581FB505-DBAE-467F-89DD-E3DACFE1317B}" type="presOf" srcId="{6BA898C6-29FA-47EB-A37D-EDF1118A0023}" destId="{8334826C-D034-4DE3-87AB-A103046FC533}" srcOrd="0" destOrd="0" presId="urn:microsoft.com/office/officeart/2005/8/layout/hProcess9"/>
    <dgm:cxn modelId="{A2C3F9BF-0BAD-4E24-86F3-DDE152CEB8B5}" srcId="{03EC0E7F-0385-4D5B-BD5C-89D1E17124BB}" destId="{8C104CC6-2076-4463-86CD-D1DA33C11DAE}" srcOrd="2" destOrd="0" parTransId="{B15F83BC-C53C-490A-B8EE-FB6C29387FA5}" sibTransId="{272DC9AD-EA78-4C1D-BF19-1D1B5D0E8B6E}"/>
    <dgm:cxn modelId="{4555F2B6-E081-44DD-AC40-736451D467E1}" type="presOf" srcId="{753EC8A1-562D-4090-BF11-856F6BC5A0B1}" destId="{7CEBC954-D6CE-4B9A-A9E5-28974C3C0BC7}" srcOrd="0" destOrd="0" presId="urn:microsoft.com/office/officeart/2005/8/layout/hProcess9"/>
    <dgm:cxn modelId="{540952E0-8EDB-4458-8B61-647C13B64A85}" srcId="{03EC0E7F-0385-4D5B-BD5C-89D1E17124BB}" destId="{341D4AA8-D13B-45BA-A3E0-5CE1A8A53FD5}" srcOrd="1" destOrd="0" parTransId="{F0300EDB-30A6-4236-83C5-E5260BA21815}" sibTransId="{53B17094-9EAD-4EC1-8189-FED2C86362F2}"/>
    <dgm:cxn modelId="{B5CC9CFD-8F84-4A51-8495-438A31E12E74}" type="presOf" srcId="{45CC5602-A3A5-4957-89F7-6B1FEE8987DE}" destId="{7659850D-6B26-4D36-9404-2C67B9C149BF}" srcOrd="0" destOrd="0" presId="urn:microsoft.com/office/officeart/2005/8/layout/hProcess9"/>
    <dgm:cxn modelId="{979A23C5-0C1A-4C95-B82A-7889647741AF}" srcId="{03EC0E7F-0385-4D5B-BD5C-89D1E17124BB}" destId="{61C3D43B-6391-470E-BA8E-32BEBFA43E00}" srcOrd="11" destOrd="0" parTransId="{1230D515-2FF4-4718-A7DD-9EDAADBA235B}" sibTransId="{87032A71-E2CD-4C64-A603-A9CE736CA7FC}"/>
    <dgm:cxn modelId="{D37372BC-9F72-4178-AF61-A1BE322C48D0}" type="presOf" srcId="{E9D93EF8-0A29-442D-B3DE-94F46E3E9524}" destId="{59CFA79D-8273-4760-8706-725E3CB36BBE}" srcOrd="0" destOrd="0" presId="urn:microsoft.com/office/officeart/2005/8/layout/hProcess9"/>
    <dgm:cxn modelId="{ABBC2DB8-13C5-4BE7-A84B-8C35AE3EDD4A}" srcId="{03EC0E7F-0385-4D5B-BD5C-89D1E17124BB}" destId="{6BA898C6-29FA-47EB-A37D-EDF1118A0023}" srcOrd="12" destOrd="0" parTransId="{0E3F70D8-A223-4AB2-A00B-B3CC58B4712E}" sibTransId="{7AC7703D-A450-4B5B-A941-349C5A51BC6D}"/>
    <dgm:cxn modelId="{DCD9187D-883A-402E-848E-C36E5BD0BB6B}" srcId="{03EC0E7F-0385-4D5B-BD5C-89D1E17124BB}" destId="{B6C7488A-5ACD-4F1E-80B0-D1718AF39182}" srcOrd="3" destOrd="0" parTransId="{7ACFE4BB-88D8-4903-9232-18C431CD0872}" sibTransId="{643AAC93-E419-46A5-8FC8-989408C1247E}"/>
    <dgm:cxn modelId="{DF5E5B06-3993-4AD1-A29C-8B61B11139D2}" type="presOf" srcId="{32A9203F-F1ED-42D6-BF6E-416A228B7F0C}" destId="{0E7A07FF-7D02-4A16-990F-F23745F1C99D}" srcOrd="0" destOrd="0" presId="urn:microsoft.com/office/officeart/2005/8/layout/hProcess9"/>
    <dgm:cxn modelId="{6E82A401-A945-4412-AC58-883E4C0500DF}" type="presParOf" srcId="{C4E62280-59DE-4D1F-A9F3-190439E61920}" destId="{5D5566CF-EE18-44B9-8BEE-464CC7BAE879}" srcOrd="0" destOrd="0" presId="urn:microsoft.com/office/officeart/2005/8/layout/hProcess9"/>
    <dgm:cxn modelId="{F053A276-5199-4526-AE56-67ED2A311ACC}" type="presParOf" srcId="{C4E62280-59DE-4D1F-A9F3-190439E61920}" destId="{9FA50EA4-8BAB-442F-A648-499AD9175C95}" srcOrd="1" destOrd="0" presId="urn:microsoft.com/office/officeart/2005/8/layout/hProcess9"/>
    <dgm:cxn modelId="{C0B53808-7B2D-4D0A-B4BC-09BF5C302586}" type="presParOf" srcId="{9FA50EA4-8BAB-442F-A648-499AD9175C95}" destId="{C3AE289C-BF30-49C6-BA9B-8812BBE512F0}" srcOrd="0" destOrd="0" presId="urn:microsoft.com/office/officeart/2005/8/layout/hProcess9"/>
    <dgm:cxn modelId="{E4CB3E55-1AFB-4EBF-A39F-8A82255FD8DE}" type="presParOf" srcId="{9FA50EA4-8BAB-442F-A648-499AD9175C95}" destId="{C234FB38-A1BE-49F7-A834-C11F185E4576}" srcOrd="1" destOrd="0" presId="urn:microsoft.com/office/officeart/2005/8/layout/hProcess9"/>
    <dgm:cxn modelId="{0780540E-E14C-402D-8CD4-01CFF4379FBF}" type="presParOf" srcId="{9FA50EA4-8BAB-442F-A648-499AD9175C95}" destId="{7F8416ED-8C74-4CAA-9533-6A99255E9799}" srcOrd="2" destOrd="0" presId="urn:microsoft.com/office/officeart/2005/8/layout/hProcess9"/>
    <dgm:cxn modelId="{D0B72CC5-63DB-4123-AE5F-B0E9462A05DF}" type="presParOf" srcId="{9FA50EA4-8BAB-442F-A648-499AD9175C95}" destId="{45639BD0-A58E-41F4-B8CE-C94548237761}" srcOrd="3" destOrd="0" presId="urn:microsoft.com/office/officeart/2005/8/layout/hProcess9"/>
    <dgm:cxn modelId="{B50CB7CE-81D5-4C42-80C4-55A349D6446E}" type="presParOf" srcId="{9FA50EA4-8BAB-442F-A648-499AD9175C95}" destId="{73602589-E550-4CDE-865E-7DF1A5EFE478}" srcOrd="4" destOrd="0" presId="urn:microsoft.com/office/officeart/2005/8/layout/hProcess9"/>
    <dgm:cxn modelId="{C61398B6-8D58-4DEB-8E65-84010A3ED36C}" type="presParOf" srcId="{9FA50EA4-8BAB-442F-A648-499AD9175C95}" destId="{4C7A84D2-0FAB-4C2B-BD33-E5027BEDF747}" srcOrd="5" destOrd="0" presId="urn:microsoft.com/office/officeart/2005/8/layout/hProcess9"/>
    <dgm:cxn modelId="{3D4B9936-A9BE-4596-8724-430F79733134}" type="presParOf" srcId="{9FA50EA4-8BAB-442F-A648-499AD9175C95}" destId="{DEFD22DE-7D65-4AE5-8D2E-045AC0C7EB92}" srcOrd="6" destOrd="0" presId="urn:microsoft.com/office/officeart/2005/8/layout/hProcess9"/>
    <dgm:cxn modelId="{C1DF55C1-2F31-4936-BE4F-E9914655C0EE}" type="presParOf" srcId="{9FA50EA4-8BAB-442F-A648-499AD9175C95}" destId="{DE2C65E6-FB2D-4451-8E22-35422D504E0D}" srcOrd="7" destOrd="0" presId="urn:microsoft.com/office/officeart/2005/8/layout/hProcess9"/>
    <dgm:cxn modelId="{C87F2716-F8E7-4955-865E-B66F8532B3DB}" type="presParOf" srcId="{9FA50EA4-8BAB-442F-A648-499AD9175C95}" destId="{59CFA79D-8273-4760-8706-725E3CB36BBE}" srcOrd="8" destOrd="0" presId="urn:microsoft.com/office/officeart/2005/8/layout/hProcess9"/>
    <dgm:cxn modelId="{4EC6877E-CD21-42A1-BA9B-5BDC74573D73}" type="presParOf" srcId="{9FA50EA4-8BAB-442F-A648-499AD9175C95}" destId="{E5D25757-2CD1-468E-A7E1-18C830F662FF}" srcOrd="9" destOrd="0" presId="urn:microsoft.com/office/officeart/2005/8/layout/hProcess9"/>
    <dgm:cxn modelId="{CC0DF950-08C3-4306-9C17-2A42B0DEB0FF}" type="presParOf" srcId="{9FA50EA4-8BAB-442F-A648-499AD9175C95}" destId="{7CEBC954-D6CE-4B9A-A9E5-28974C3C0BC7}" srcOrd="10" destOrd="0" presId="urn:microsoft.com/office/officeart/2005/8/layout/hProcess9"/>
    <dgm:cxn modelId="{41733A9A-1140-459F-AC25-326B547B95FF}" type="presParOf" srcId="{9FA50EA4-8BAB-442F-A648-499AD9175C95}" destId="{C7132AB9-B67B-4C9A-999C-B1B70A134755}" srcOrd="11" destOrd="0" presId="urn:microsoft.com/office/officeart/2005/8/layout/hProcess9"/>
    <dgm:cxn modelId="{7992BE1E-9CA3-46B9-8D40-159865E7B460}" type="presParOf" srcId="{9FA50EA4-8BAB-442F-A648-499AD9175C95}" destId="{B7FB83FC-FF9E-45E7-A7CE-4069B20F149A}" srcOrd="12" destOrd="0" presId="urn:microsoft.com/office/officeart/2005/8/layout/hProcess9"/>
    <dgm:cxn modelId="{6D057490-DB53-4A62-9077-F55FC65301B4}" type="presParOf" srcId="{9FA50EA4-8BAB-442F-A648-499AD9175C95}" destId="{ACE8688C-A189-4D1B-A56E-3862C51ADA6C}" srcOrd="13" destOrd="0" presId="urn:microsoft.com/office/officeart/2005/8/layout/hProcess9"/>
    <dgm:cxn modelId="{F46241F6-F313-4F54-ADB8-618CD7461704}" type="presParOf" srcId="{9FA50EA4-8BAB-442F-A648-499AD9175C95}" destId="{7659850D-6B26-4D36-9404-2C67B9C149BF}" srcOrd="14" destOrd="0" presId="urn:microsoft.com/office/officeart/2005/8/layout/hProcess9"/>
    <dgm:cxn modelId="{27EF3AF2-18A0-4AE6-9E5E-47E46891DC8D}" type="presParOf" srcId="{9FA50EA4-8BAB-442F-A648-499AD9175C95}" destId="{44430552-43AE-4990-A55A-F0297101D14C}" srcOrd="15" destOrd="0" presId="urn:microsoft.com/office/officeart/2005/8/layout/hProcess9"/>
    <dgm:cxn modelId="{836EF9D5-606F-4034-9105-C821B583E25E}" type="presParOf" srcId="{9FA50EA4-8BAB-442F-A648-499AD9175C95}" destId="{6F69A2BB-96F3-43EA-96D6-FB68470CA56F}" srcOrd="16" destOrd="0" presId="urn:microsoft.com/office/officeart/2005/8/layout/hProcess9"/>
    <dgm:cxn modelId="{DBF7660C-96D2-4F71-9893-C97D94C089DE}" type="presParOf" srcId="{9FA50EA4-8BAB-442F-A648-499AD9175C95}" destId="{43140CDE-7412-4BC3-873C-523CF98B094F}" srcOrd="17" destOrd="0" presId="urn:microsoft.com/office/officeart/2005/8/layout/hProcess9"/>
    <dgm:cxn modelId="{374E8378-B089-4F36-801E-4572F0FEEFE2}" type="presParOf" srcId="{9FA50EA4-8BAB-442F-A648-499AD9175C95}" destId="{0E7A07FF-7D02-4A16-990F-F23745F1C99D}" srcOrd="18" destOrd="0" presId="urn:microsoft.com/office/officeart/2005/8/layout/hProcess9"/>
    <dgm:cxn modelId="{B904C1BA-B3E5-4752-B568-1B721342D249}" type="presParOf" srcId="{9FA50EA4-8BAB-442F-A648-499AD9175C95}" destId="{50942BE9-4190-47BC-A02B-ABF54BDAA3C7}" srcOrd="19" destOrd="0" presId="urn:microsoft.com/office/officeart/2005/8/layout/hProcess9"/>
    <dgm:cxn modelId="{AAE39F22-E72D-4AE5-B20F-33AC27C0318C}" type="presParOf" srcId="{9FA50EA4-8BAB-442F-A648-499AD9175C95}" destId="{16FB60AC-26BB-437B-A92B-B33AA38FF1B9}" srcOrd="20" destOrd="0" presId="urn:microsoft.com/office/officeart/2005/8/layout/hProcess9"/>
    <dgm:cxn modelId="{E690CDEA-459B-48CC-BB6E-DDE7078249B0}" type="presParOf" srcId="{9FA50EA4-8BAB-442F-A648-499AD9175C95}" destId="{6B03EBF7-CC12-4BEE-9AB2-496DBFE14541}" srcOrd="21" destOrd="0" presId="urn:microsoft.com/office/officeart/2005/8/layout/hProcess9"/>
    <dgm:cxn modelId="{7E976445-CE2B-49AE-BF38-E59FB05A2D87}" type="presParOf" srcId="{9FA50EA4-8BAB-442F-A648-499AD9175C95}" destId="{0A9FFB84-762C-4101-95C8-2A6CF54AD89C}" srcOrd="22" destOrd="0" presId="urn:microsoft.com/office/officeart/2005/8/layout/hProcess9"/>
    <dgm:cxn modelId="{D04C995A-5E8D-4322-9077-8004EEDF1682}" type="presParOf" srcId="{9FA50EA4-8BAB-442F-A648-499AD9175C95}" destId="{00410871-6752-4347-8361-30E2FA981125}" srcOrd="23" destOrd="0" presId="urn:microsoft.com/office/officeart/2005/8/layout/hProcess9"/>
    <dgm:cxn modelId="{CDA2DB21-4ACB-4EF7-AFC8-C5B40A7EE26E}" type="presParOf" srcId="{9FA50EA4-8BAB-442F-A648-499AD9175C95}" destId="{8334826C-D034-4DE3-87AB-A103046FC533}" srcOrd="24" destOrd="0" presId="urn:microsoft.com/office/officeart/2005/8/layout/hProcess9"/>
    <dgm:cxn modelId="{871D7DAB-CAA6-4651-801B-F7ABC182F99B}" type="presParOf" srcId="{9FA50EA4-8BAB-442F-A648-499AD9175C95}" destId="{5A69BB47-3754-42E5-9039-0735509B1A5F}" srcOrd="25" destOrd="0" presId="urn:microsoft.com/office/officeart/2005/8/layout/hProcess9"/>
    <dgm:cxn modelId="{3FF9384B-0A7D-4382-9AFF-02818F3F5C77}" type="presParOf" srcId="{9FA50EA4-8BAB-442F-A648-499AD9175C95}" destId="{5D067485-008B-4090-9F13-8DEFFDBAC27F}" srcOrd="2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EC0E7F-0385-4D5B-BD5C-89D1E17124BB}" type="doc">
      <dgm:prSet loTypeId="urn:microsoft.com/office/officeart/2005/8/layout/hProcess9" loCatId="process" qsTypeId="urn:microsoft.com/office/officeart/2005/8/quickstyle/3d6" qsCatId="3D" csTypeId="urn:microsoft.com/office/officeart/2005/8/colors/accent1_2" csCatId="accent1" phldr="1"/>
      <dgm:spPr/>
    </dgm:pt>
    <dgm:pt modelId="{B6C7488A-5ACD-4F1E-80B0-D1718AF39182}">
      <dgm:prSet phldrT="[Text]" custT="1"/>
      <dgm:spPr/>
      <dgm:t>
        <a:bodyPr vert="vert270"/>
        <a:lstStyle/>
        <a:p>
          <a:r>
            <a:rPr lang="en-US" sz="1400" b="1" dirty="0"/>
            <a:t>1986      </a:t>
          </a:r>
        </a:p>
        <a:p>
          <a:r>
            <a:rPr lang="en-US" sz="1400" b="1" dirty="0"/>
            <a:t>Chernobyl</a:t>
          </a:r>
        </a:p>
      </dgm:t>
    </dgm:pt>
    <dgm:pt modelId="{7ACFE4BB-88D8-4903-9232-18C431CD0872}" type="parTrans" cxnId="{DCD9187D-883A-402E-848E-C36E5BD0BB6B}">
      <dgm:prSet/>
      <dgm:spPr/>
      <dgm:t>
        <a:bodyPr/>
        <a:lstStyle/>
        <a:p>
          <a:endParaRPr lang="en-US" sz="1400" b="1">
            <a:solidFill>
              <a:srgbClr val="FFFF00"/>
            </a:solidFill>
          </a:endParaRPr>
        </a:p>
      </dgm:t>
    </dgm:pt>
    <dgm:pt modelId="{643AAC93-E419-46A5-8FC8-989408C1247E}" type="sibTrans" cxnId="{DCD9187D-883A-402E-848E-C36E5BD0BB6B}">
      <dgm:prSet/>
      <dgm:spPr/>
      <dgm:t>
        <a:bodyPr/>
        <a:lstStyle/>
        <a:p>
          <a:endParaRPr lang="en-US" sz="1400" b="1">
            <a:solidFill>
              <a:srgbClr val="FFFF00"/>
            </a:solidFill>
          </a:endParaRPr>
        </a:p>
      </dgm:t>
    </dgm:pt>
    <dgm:pt modelId="{14FEDB9A-DB16-426A-9263-79D4EFEDABC5}">
      <dgm:prSet phldrT="[Text]" custT="1"/>
      <dgm:spPr/>
      <dgm:t>
        <a:bodyPr vert="vert270"/>
        <a:lstStyle/>
        <a:p>
          <a:r>
            <a:rPr lang="en-US" sz="1400" b="1" dirty="0"/>
            <a:t>1979            </a:t>
          </a:r>
        </a:p>
        <a:p>
          <a:r>
            <a:rPr lang="en-US" sz="1400" b="1" dirty="0"/>
            <a:t> Three Mile Island</a:t>
          </a:r>
        </a:p>
      </dgm:t>
    </dgm:pt>
    <dgm:pt modelId="{1E31E2A6-4E0B-4648-A12B-57FEAE6C7004}" type="parTrans" cxnId="{0CD9CBAF-C598-4434-BB05-3A93EC213E7A}">
      <dgm:prSet/>
      <dgm:spPr/>
      <dgm:t>
        <a:bodyPr/>
        <a:lstStyle/>
        <a:p>
          <a:endParaRPr lang="en-US" sz="1400" b="1">
            <a:solidFill>
              <a:srgbClr val="FFFF00"/>
            </a:solidFill>
          </a:endParaRPr>
        </a:p>
      </dgm:t>
    </dgm:pt>
    <dgm:pt modelId="{1B37BE0E-836F-49AE-B257-798278E178B5}" type="sibTrans" cxnId="{0CD9CBAF-C598-4434-BB05-3A93EC213E7A}">
      <dgm:prSet/>
      <dgm:spPr/>
      <dgm:t>
        <a:bodyPr/>
        <a:lstStyle/>
        <a:p>
          <a:endParaRPr lang="en-US" sz="1400" b="1">
            <a:solidFill>
              <a:srgbClr val="FFFF00"/>
            </a:solidFill>
          </a:endParaRPr>
        </a:p>
      </dgm:t>
    </dgm:pt>
    <dgm:pt modelId="{E9D93EF8-0A29-442D-B3DE-94F46E3E9524}">
      <dgm:prSet phldrT="[Text]" custT="1"/>
      <dgm:spPr/>
      <dgm:t>
        <a:bodyPr vert="vert270"/>
        <a:lstStyle/>
        <a:p>
          <a:r>
            <a:rPr lang="en-US" sz="1400" b="1" dirty="0"/>
            <a:t>1988               </a:t>
          </a:r>
        </a:p>
        <a:p>
          <a:r>
            <a:rPr lang="en-US" sz="1400" b="1" dirty="0"/>
            <a:t>Piper Alpha</a:t>
          </a:r>
        </a:p>
      </dgm:t>
    </dgm:pt>
    <dgm:pt modelId="{9F9B0DC5-F850-499F-95BD-CE1E575E2941}" type="parTrans" cxnId="{AF6A8807-4472-49A6-8148-8C69490BCB7C}">
      <dgm:prSet/>
      <dgm:spPr/>
      <dgm:t>
        <a:bodyPr/>
        <a:lstStyle/>
        <a:p>
          <a:endParaRPr lang="en-US" sz="1400" b="1">
            <a:solidFill>
              <a:srgbClr val="FFFF00"/>
            </a:solidFill>
          </a:endParaRPr>
        </a:p>
      </dgm:t>
    </dgm:pt>
    <dgm:pt modelId="{0E6D425B-2F86-413B-89A6-4965531428A4}" type="sibTrans" cxnId="{AF6A8807-4472-49A6-8148-8C69490BCB7C}">
      <dgm:prSet/>
      <dgm:spPr/>
      <dgm:t>
        <a:bodyPr/>
        <a:lstStyle/>
        <a:p>
          <a:endParaRPr lang="en-US" sz="1400" b="1">
            <a:solidFill>
              <a:srgbClr val="FFFF00"/>
            </a:solidFill>
          </a:endParaRPr>
        </a:p>
      </dgm:t>
    </dgm:pt>
    <dgm:pt modelId="{753EC8A1-562D-4090-BF11-856F6BC5A0B1}">
      <dgm:prSet phldrT="[Text]" custT="1"/>
      <dgm:spPr/>
      <dgm:t>
        <a:bodyPr vert="vert270"/>
        <a:lstStyle/>
        <a:p>
          <a:r>
            <a:rPr lang="en-US" sz="1400" b="1" dirty="0"/>
            <a:t>1989             </a:t>
          </a:r>
        </a:p>
        <a:p>
          <a:r>
            <a:rPr lang="en-US" sz="1400" b="1" dirty="0"/>
            <a:t>Exxon Valdez</a:t>
          </a:r>
        </a:p>
      </dgm:t>
    </dgm:pt>
    <dgm:pt modelId="{F12A4AD3-57FD-43AF-9B13-4CE6EAE32A6C}" type="parTrans" cxnId="{00925354-E61E-48DD-830B-6199CD1302A0}">
      <dgm:prSet/>
      <dgm:spPr/>
      <dgm:t>
        <a:bodyPr/>
        <a:lstStyle/>
        <a:p>
          <a:endParaRPr lang="en-US" sz="1400" b="1">
            <a:solidFill>
              <a:srgbClr val="FFFF00"/>
            </a:solidFill>
          </a:endParaRPr>
        </a:p>
      </dgm:t>
    </dgm:pt>
    <dgm:pt modelId="{DB1F89BE-597B-44AC-AB37-DFFA9D8D62D9}" type="sibTrans" cxnId="{00925354-E61E-48DD-830B-6199CD1302A0}">
      <dgm:prSet/>
      <dgm:spPr/>
      <dgm:t>
        <a:bodyPr/>
        <a:lstStyle/>
        <a:p>
          <a:endParaRPr lang="en-US" sz="1400" b="1">
            <a:solidFill>
              <a:srgbClr val="FFFF00"/>
            </a:solidFill>
          </a:endParaRPr>
        </a:p>
      </dgm:t>
    </dgm:pt>
    <dgm:pt modelId="{D235B229-3675-4640-A03A-6A26BC6A1A9C}">
      <dgm:prSet phldrT="[Text]" custT="1"/>
      <dgm:spPr/>
      <dgm:t>
        <a:bodyPr vert="vert270"/>
        <a:lstStyle/>
        <a:p>
          <a:r>
            <a:rPr lang="en-US" sz="1400" b="1" dirty="0"/>
            <a:t>1989          </a:t>
          </a:r>
        </a:p>
        <a:p>
          <a:r>
            <a:rPr lang="en-US" sz="1400" b="1" dirty="0"/>
            <a:t>Phillips Pasadena</a:t>
          </a:r>
        </a:p>
      </dgm:t>
    </dgm:pt>
    <dgm:pt modelId="{DAED9AED-61B9-4BEB-BF98-551FC3FB481E}" type="parTrans" cxnId="{AF32A291-B00C-4F21-B197-AB983C3C2638}">
      <dgm:prSet/>
      <dgm:spPr/>
      <dgm:t>
        <a:bodyPr/>
        <a:lstStyle/>
        <a:p>
          <a:endParaRPr lang="en-US" sz="1400" b="1">
            <a:solidFill>
              <a:srgbClr val="FFFF00"/>
            </a:solidFill>
          </a:endParaRPr>
        </a:p>
      </dgm:t>
    </dgm:pt>
    <dgm:pt modelId="{96AFB922-36D5-4119-8167-C0D45D609BE0}" type="sibTrans" cxnId="{AF32A291-B00C-4F21-B197-AB983C3C2638}">
      <dgm:prSet/>
      <dgm:spPr/>
      <dgm:t>
        <a:bodyPr/>
        <a:lstStyle/>
        <a:p>
          <a:endParaRPr lang="en-US" sz="1400" b="1">
            <a:solidFill>
              <a:srgbClr val="FFFF00"/>
            </a:solidFill>
          </a:endParaRPr>
        </a:p>
      </dgm:t>
    </dgm:pt>
    <dgm:pt modelId="{2AFB0B80-E987-4AA2-9011-5F7A64E6BE6E}">
      <dgm:prSet phldrT="[Text]" custT="1"/>
      <dgm:spPr/>
      <dgm:t>
        <a:bodyPr vert="vert270"/>
        <a:lstStyle/>
        <a:p>
          <a:r>
            <a:rPr lang="en-US" sz="1400" b="1" dirty="0"/>
            <a:t>2005                   </a:t>
          </a:r>
        </a:p>
        <a:p>
          <a:r>
            <a:rPr lang="en-US" sz="1400" b="1" dirty="0"/>
            <a:t>BP Texas City</a:t>
          </a:r>
        </a:p>
      </dgm:t>
    </dgm:pt>
    <dgm:pt modelId="{B3BC6CA6-D71B-4205-B33E-BC409FB6F2FE}" type="parTrans" cxnId="{59526EDB-5038-4CE7-8ADA-739DBCCA6A9B}">
      <dgm:prSet/>
      <dgm:spPr/>
      <dgm:t>
        <a:bodyPr/>
        <a:lstStyle/>
        <a:p>
          <a:endParaRPr lang="en-US" sz="1400" b="1">
            <a:solidFill>
              <a:srgbClr val="FFFF00"/>
            </a:solidFill>
          </a:endParaRPr>
        </a:p>
      </dgm:t>
    </dgm:pt>
    <dgm:pt modelId="{D1DF955F-9E87-4C1C-BF64-45FB8DDD2CC5}" type="sibTrans" cxnId="{59526EDB-5038-4CE7-8ADA-739DBCCA6A9B}">
      <dgm:prSet/>
      <dgm:spPr/>
      <dgm:t>
        <a:bodyPr/>
        <a:lstStyle/>
        <a:p>
          <a:endParaRPr lang="en-US" sz="1400" b="1">
            <a:solidFill>
              <a:srgbClr val="FFFF00"/>
            </a:solidFill>
          </a:endParaRPr>
        </a:p>
      </dgm:t>
    </dgm:pt>
    <dgm:pt modelId="{FDE39D19-D7E6-41B1-A5DC-9E1FB20E8EC9}">
      <dgm:prSet phldrT="[Text]" custT="1"/>
      <dgm:spPr/>
      <dgm:t>
        <a:bodyPr vert="vert270"/>
        <a:lstStyle/>
        <a:p>
          <a:r>
            <a:rPr lang="en-US" sz="1400" b="1" dirty="0"/>
            <a:t>2010      </a:t>
          </a:r>
        </a:p>
        <a:p>
          <a:r>
            <a:rPr lang="en-US" sz="1400" b="1" dirty="0"/>
            <a:t>Deepwater Horizon</a:t>
          </a:r>
        </a:p>
      </dgm:t>
    </dgm:pt>
    <dgm:pt modelId="{A4EDC469-35A2-4086-B7B7-922D9252E2D8}" type="parTrans" cxnId="{CD848C3C-E8E3-416C-9FB6-D3B07A288DB1}">
      <dgm:prSet/>
      <dgm:spPr/>
      <dgm:t>
        <a:bodyPr/>
        <a:lstStyle/>
        <a:p>
          <a:endParaRPr lang="en-US" sz="1400" b="1">
            <a:solidFill>
              <a:srgbClr val="FFFF00"/>
            </a:solidFill>
          </a:endParaRPr>
        </a:p>
      </dgm:t>
    </dgm:pt>
    <dgm:pt modelId="{8C7576E7-A826-48AA-BBFE-32FCC75B13EC}" type="sibTrans" cxnId="{CD848C3C-E8E3-416C-9FB6-D3B07A288DB1}">
      <dgm:prSet/>
      <dgm:spPr/>
      <dgm:t>
        <a:bodyPr/>
        <a:lstStyle/>
        <a:p>
          <a:endParaRPr lang="en-US" sz="1400" b="1">
            <a:solidFill>
              <a:srgbClr val="FFFF00"/>
            </a:solidFill>
          </a:endParaRPr>
        </a:p>
      </dgm:t>
    </dgm:pt>
    <dgm:pt modelId="{8C104CC6-2076-4463-86CD-D1DA33C11DAE}">
      <dgm:prSet phldrT="[Text]" custT="1"/>
      <dgm:spPr/>
      <dgm:t>
        <a:bodyPr vert="vert270"/>
        <a:lstStyle/>
        <a:p>
          <a:r>
            <a:rPr lang="en-US" sz="1400" b="1" dirty="0"/>
            <a:t>1986             </a:t>
          </a:r>
        </a:p>
        <a:p>
          <a:r>
            <a:rPr lang="en-US" sz="1400" b="1" dirty="0"/>
            <a:t>Space Shuttle Challenger</a:t>
          </a:r>
        </a:p>
      </dgm:t>
    </dgm:pt>
    <dgm:pt modelId="{B15F83BC-C53C-490A-B8EE-FB6C29387FA5}" type="parTrans" cxnId="{A2C3F9BF-0BAD-4E24-86F3-DDE152CEB8B5}">
      <dgm:prSet/>
      <dgm:spPr/>
      <dgm:t>
        <a:bodyPr/>
        <a:lstStyle/>
        <a:p>
          <a:endParaRPr lang="en-US" sz="1400" b="1">
            <a:solidFill>
              <a:srgbClr val="FFFF00"/>
            </a:solidFill>
          </a:endParaRPr>
        </a:p>
      </dgm:t>
    </dgm:pt>
    <dgm:pt modelId="{272DC9AD-EA78-4C1D-BF19-1D1B5D0E8B6E}" type="sibTrans" cxnId="{A2C3F9BF-0BAD-4E24-86F3-DDE152CEB8B5}">
      <dgm:prSet/>
      <dgm:spPr/>
      <dgm:t>
        <a:bodyPr/>
        <a:lstStyle/>
        <a:p>
          <a:endParaRPr lang="en-US" sz="1400" b="1">
            <a:solidFill>
              <a:srgbClr val="FFFF00"/>
            </a:solidFill>
          </a:endParaRPr>
        </a:p>
      </dgm:t>
    </dgm:pt>
    <dgm:pt modelId="{341D4AA8-D13B-45BA-A3E0-5CE1A8A53FD5}">
      <dgm:prSet phldrT="[Text]" custT="1"/>
      <dgm:spPr/>
      <dgm:t>
        <a:bodyPr vert="vert270"/>
        <a:lstStyle/>
        <a:p>
          <a:r>
            <a:rPr lang="en-US" sz="1400" b="1" dirty="0"/>
            <a:t>1984           </a:t>
          </a:r>
        </a:p>
        <a:p>
          <a:r>
            <a:rPr lang="en-US" sz="1400" b="1" dirty="0"/>
            <a:t>Bhopal</a:t>
          </a:r>
        </a:p>
      </dgm:t>
    </dgm:pt>
    <dgm:pt modelId="{F0300EDB-30A6-4236-83C5-E5260BA21815}" type="parTrans" cxnId="{540952E0-8EDB-4458-8B61-647C13B64A85}">
      <dgm:prSet/>
      <dgm:spPr/>
      <dgm:t>
        <a:bodyPr/>
        <a:lstStyle/>
        <a:p>
          <a:endParaRPr lang="en-US" sz="1400" b="1">
            <a:solidFill>
              <a:srgbClr val="FFFF00"/>
            </a:solidFill>
          </a:endParaRPr>
        </a:p>
      </dgm:t>
    </dgm:pt>
    <dgm:pt modelId="{53B17094-9EAD-4EC1-8189-FED2C86362F2}" type="sibTrans" cxnId="{540952E0-8EDB-4458-8B61-647C13B64A85}">
      <dgm:prSet/>
      <dgm:spPr/>
      <dgm:t>
        <a:bodyPr/>
        <a:lstStyle/>
        <a:p>
          <a:endParaRPr lang="en-US" sz="1400" b="1">
            <a:solidFill>
              <a:srgbClr val="FFFF00"/>
            </a:solidFill>
          </a:endParaRPr>
        </a:p>
      </dgm:t>
    </dgm:pt>
    <dgm:pt modelId="{45CC5602-A3A5-4957-89F7-6B1FEE8987DE}">
      <dgm:prSet phldrT="[Text]" custT="1"/>
      <dgm:spPr/>
      <dgm:t>
        <a:bodyPr vert="vert270"/>
        <a:lstStyle/>
        <a:p>
          <a:r>
            <a:rPr lang="en-US" sz="1400" b="1" dirty="0"/>
            <a:t>2003             </a:t>
          </a:r>
        </a:p>
        <a:p>
          <a:r>
            <a:rPr lang="en-US" sz="1400" b="1" dirty="0"/>
            <a:t>Space Shuttle Columbia</a:t>
          </a:r>
        </a:p>
      </dgm:t>
    </dgm:pt>
    <dgm:pt modelId="{4796DD76-2365-41DF-8C5E-BE9D3D6DE058}" type="parTrans" cxnId="{8EBE7E8D-9C6B-479D-AFFA-94EE95041510}">
      <dgm:prSet/>
      <dgm:spPr/>
      <dgm:t>
        <a:bodyPr/>
        <a:lstStyle/>
        <a:p>
          <a:endParaRPr lang="en-US"/>
        </a:p>
      </dgm:t>
    </dgm:pt>
    <dgm:pt modelId="{F9117C6A-C4B4-41EF-8D1B-62A0A3D3B591}" type="sibTrans" cxnId="{8EBE7E8D-9C6B-479D-AFFA-94EE95041510}">
      <dgm:prSet/>
      <dgm:spPr/>
      <dgm:t>
        <a:bodyPr/>
        <a:lstStyle/>
        <a:p>
          <a:endParaRPr lang="en-US"/>
        </a:p>
      </dgm:t>
    </dgm:pt>
    <dgm:pt modelId="{61C3D43B-6391-470E-BA8E-32BEBFA43E00}">
      <dgm:prSet phldrT="[Text]" custT="1"/>
      <dgm:spPr/>
      <dgm:t>
        <a:bodyPr vert="vert270"/>
        <a:lstStyle/>
        <a:p>
          <a:r>
            <a:rPr lang="en-US" sz="1400" b="1" dirty="0"/>
            <a:t>2011       </a:t>
          </a:r>
        </a:p>
        <a:p>
          <a:r>
            <a:rPr lang="en-US" sz="1400" b="1" dirty="0"/>
            <a:t>Fukushima</a:t>
          </a:r>
        </a:p>
      </dgm:t>
    </dgm:pt>
    <dgm:pt modelId="{87032A71-E2CD-4C64-A603-A9CE736CA7FC}" type="sibTrans" cxnId="{979A23C5-0C1A-4C95-B82A-7889647741AF}">
      <dgm:prSet/>
      <dgm:spPr/>
      <dgm:t>
        <a:bodyPr/>
        <a:lstStyle/>
        <a:p>
          <a:endParaRPr lang="en-US" sz="1400" b="1">
            <a:solidFill>
              <a:srgbClr val="FFFF00"/>
            </a:solidFill>
          </a:endParaRPr>
        </a:p>
      </dgm:t>
    </dgm:pt>
    <dgm:pt modelId="{1230D515-2FF4-4718-A7DD-9EDAADBA235B}" type="parTrans" cxnId="{979A23C5-0C1A-4C95-B82A-7889647741AF}">
      <dgm:prSet/>
      <dgm:spPr/>
      <dgm:t>
        <a:bodyPr/>
        <a:lstStyle/>
        <a:p>
          <a:endParaRPr lang="en-US" sz="1400" b="1">
            <a:solidFill>
              <a:srgbClr val="FFFF00"/>
            </a:solidFill>
          </a:endParaRPr>
        </a:p>
      </dgm:t>
    </dgm:pt>
    <dgm:pt modelId="{6BA898C6-29FA-47EB-A37D-EDF1118A0023}">
      <dgm:prSet phldrT="[Text]" custT="1"/>
      <dgm:spPr/>
      <dgm:t>
        <a:bodyPr vert="vert270"/>
        <a:lstStyle/>
        <a:p>
          <a:r>
            <a:rPr lang="en-GB" sz="1400" b="1" dirty="0"/>
            <a:t>2019</a:t>
          </a:r>
          <a:br>
            <a:rPr lang="en-GB" sz="1400" b="1" dirty="0"/>
          </a:br>
          <a:r>
            <a:rPr lang="en-GB" sz="1400" b="1" dirty="0"/>
            <a:t>Philadelphia Energy Solutions</a:t>
          </a:r>
          <a:endParaRPr lang="en-US" sz="1400" b="1" dirty="0"/>
        </a:p>
      </dgm:t>
    </dgm:pt>
    <dgm:pt modelId="{0E3F70D8-A223-4AB2-A00B-B3CC58B4712E}" type="parTrans" cxnId="{ABBC2DB8-13C5-4BE7-A84B-8C35AE3EDD4A}">
      <dgm:prSet/>
      <dgm:spPr/>
      <dgm:t>
        <a:bodyPr/>
        <a:lstStyle/>
        <a:p>
          <a:endParaRPr lang="en-US"/>
        </a:p>
      </dgm:t>
    </dgm:pt>
    <dgm:pt modelId="{7AC7703D-A450-4B5B-A941-349C5A51BC6D}" type="sibTrans" cxnId="{ABBC2DB8-13C5-4BE7-A84B-8C35AE3EDD4A}">
      <dgm:prSet/>
      <dgm:spPr/>
      <dgm:t>
        <a:bodyPr/>
        <a:lstStyle/>
        <a:p>
          <a:endParaRPr lang="en-US"/>
        </a:p>
      </dgm:t>
    </dgm:pt>
    <dgm:pt modelId="{3EE9F436-492C-4182-9732-2D1C576BB277}">
      <dgm:prSet phldrT="[Text]" custT="1"/>
      <dgm:spPr/>
      <dgm:t>
        <a:bodyPr vert="vert270"/>
        <a:lstStyle/>
        <a:p>
          <a:r>
            <a:rPr lang="en-GB" sz="1400" b="1" dirty="0"/>
            <a:t>2020</a:t>
          </a:r>
          <a:br>
            <a:rPr lang="en-GB" sz="1400" b="1" dirty="0"/>
          </a:br>
          <a:r>
            <a:rPr lang="en-GB" sz="1400" b="1" dirty="0"/>
            <a:t>Beirut Port</a:t>
          </a:r>
          <a:endParaRPr lang="en-US" sz="1400" b="1" dirty="0"/>
        </a:p>
      </dgm:t>
    </dgm:pt>
    <dgm:pt modelId="{9A98935C-6C66-4616-A39A-97714C167376}" type="parTrans" cxnId="{E7D22BA8-2C90-41E6-82B5-2A83727FC83B}">
      <dgm:prSet/>
      <dgm:spPr/>
      <dgm:t>
        <a:bodyPr/>
        <a:lstStyle/>
        <a:p>
          <a:endParaRPr lang="en-US"/>
        </a:p>
      </dgm:t>
    </dgm:pt>
    <dgm:pt modelId="{688C8D03-9FB2-480C-831A-68A8661E6334}" type="sibTrans" cxnId="{E7D22BA8-2C90-41E6-82B5-2A83727FC83B}">
      <dgm:prSet/>
      <dgm:spPr/>
      <dgm:t>
        <a:bodyPr/>
        <a:lstStyle/>
        <a:p>
          <a:endParaRPr lang="en-US"/>
        </a:p>
      </dgm:t>
    </dgm:pt>
    <dgm:pt modelId="{32A9203F-F1ED-42D6-BF6E-416A228B7F0C}">
      <dgm:prSet phldrT="[Text]" custT="1"/>
      <dgm:spPr/>
      <dgm:t>
        <a:bodyPr vert="vert270"/>
        <a:lstStyle/>
        <a:p>
          <a:r>
            <a:rPr lang="en-GB" sz="1400" b="1" dirty="0"/>
            <a:t>2005</a:t>
          </a:r>
          <a:br>
            <a:rPr lang="en-GB" sz="1400" b="1" dirty="0"/>
          </a:br>
          <a:r>
            <a:rPr lang="en-GB" sz="1400" b="1" dirty="0" err="1"/>
            <a:t>Buncefield</a:t>
          </a:r>
          <a:endParaRPr lang="en-US" sz="1400" b="1" dirty="0"/>
        </a:p>
      </dgm:t>
    </dgm:pt>
    <dgm:pt modelId="{867AC295-CEA0-4AD7-BD2F-22E4CAA46DAB}" type="parTrans" cxnId="{488DF097-0809-4AA4-8A7F-67FFF444BF5D}">
      <dgm:prSet/>
      <dgm:spPr/>
      <dgm:t>
        <a:bodyPr/>
        <a:lstStyle/>
        <a:p>
          <a:endParaRPr lang="en-US"/>
        </a:p>
      </dgm:t>
    </dgm:pt>
    <dgm:pt modelId="{C60FF886-5E5C-4FDB-A063-A672310BA10C}" type="sibTrans" cxnId="{488DF097-0809-4AA4-8A7F-67FFF444BF5D}">
      <dgm:prSet/>
      <dgm:spPr/>
      <dgm:t>
        <a:bodyPr/>
        <a:lstStyle/>
        <a:p>
          <a:endParaRPr lang="en-US"/>
        </a:p>
      </dgm:t>
    </dgm:pt>
    <dgm:pt modelId="{C4E62280-59DE-4D1F-A9F3-190439E61920}" type="pres">
      <dgm:prSet presAssocID="{03EC0E7F-0385-4D5B-BD5C-89D1E17124BB}" presName="CompostProcess" presStyleCnt="0">
        <dgm:presLayoutVars>
          <dgm:dir/>
          <dgm:resizeHandles val="exact"/>
        </dgm:presLayoutVars>
      </dgm:prSet>
      <dgm:spPr/>
    </dgm:pt>
    <dgm:pt modelId="{5D5566CF-EE18-44B9-8BEE-464CC7BAE879}" type="pres">
      <dgm:prSet presAssocID="{03EC0E7F-0385-4D5B-BD5C-89D1E17124BB}" presName="arrow" presStyleLbl="bgShp" presStyleIdx="0" presStyleCnt="1" custScaleX="117647" custLinFactNeighborX="1447" custLinFactNeighborY="-5277"/>
      <dgm:spPr/>
    </dgm:pt>
    <dgm:pt modelId="{9FA50EA4-8BAB-442F-A648-499AD9175C95}" type="pres">
      <dgm:prSet presAssocID="{03EC0E7F-0385-4D5B-BD5C-89D1E17124BB}" presName="linearProcess" presStyleCnt="0"/>
      <dgm:spPr/>
    </dgm:pt>
    <dgm:pt modelId="{C3AE289C-BF30-49C6-BA9B-8812BBE512F0}" type="pres">
      <dgm:prSet presAssocID="{14FEDB9A-DB16-426A-9263-79D4EFEDABC5}" presName="textNode" presStyleLbl="node1" presStyleIdx="0" presStyleCnt="14" custLinFactNeighborX="27979" custLinFactNeighborY="606">
        <dgm:presLayoutVars>
          <dgm:bulletEnabled val="1"/>
        </dgm:presLayoutVars>
      </dgm:prSet>
      <dgm:spPr/>
      <dgm:t>
        <a:bodyPr/>
        <a:lstStyle/>
        <a:p>
          <a:endParaRPr lang="en-US"/>
        </a:p>
      </dgm:t>
    </dgm:pt>
    <dgm:pt modelId="{C234FB38-A1BE-49F7-A834-C11F185E4576}" type="pres">
      <dgm:prSet presAssocID="{1B37BE0E-836F-49AE-B257-798278E178B5}" presName="sibTrans" presStyleCnt="0"/>
      <dgm:spPr/>
    </dgm:pt>
    <dgm:pt modelId="{7F8416ED-8C74-4CAA-9533-6A99255E9799}" type="pres">
      <dgm:prSet presAssocID="{341D4AA8-D13B-45BA-A3E0-5CE1A8A53FD5}" presName="textNode" presStyleLbl="node1" presStyleIdx="1" presStyleCnt="14">
        <dgm:presLayoutVars>
          <dgm:bulletEnabled val="1"/>
        </dgm:presLayoutVars>
      </dgm:prSet>
      <dgm:spPr/>
      <dgm:t>
        <a:bodyPr/>
        <a:lstStyle/>
        <a:p>
          <a:endParaRPr lang="en-US"/>
        </a:p>
      </dgm:t>
    </dgm:pt>
    <dgm:pt modelId="{45639BD0-A58E-41F4-B8CE-C94548237761}" type="pres">
      <dgm:prSet presAssocID="{53B17094-9EAD-4EC1-8189-FED2C86362F2}" presName="sibTrans" presStyleCnt="0"/>
      <dgm:spPr/>
    </dgm:pt>
    <dgm:pt modelId="{73602589-E550-4CDE-865E-7DF1A5EFE478}" type="pres">
      <dgm:prSet presAssocID="{8C104CC6-2076-4463-86CD-D1DA33C11DAE}" presName="textNode" presStyleLbl="node1" presStyleIdx="2" presStyleCnt="14">
        <dgm:presLayoutVars>
          <dgm:bulletEnabled val="1"/>
        </dgm:presLayoutVars>
      </dgm:prSet>
      <dgm:spPr/>
      <dgm:t>
        <a:bodyPr/>
        <a:lstStyle/>
        <a:p>
          <a:endParaRPr lang="en-US"/>
        </a:p>
      </dgm:t>
    </dgm:pt>
    <dgm:pt modelId="{4C7A84D2-0FAB-4C2B-BD33-E5027BEDF747}" type="pres">
      <dgm:prSet presAssocID="{272DC9AD-EA78-4C1D-BF19-1D1B5D0E8B6E}" presName="sibTrans" presStyleCnt="0"/>
      <dgm:spPr/>
    </dgm:pt>
    <dgm:pt modelId="{DEFD22DE-7D65-4AE5-8D2E-045AC0C7EB92}" type="pres">
      <dgm:prSet presAssocID="{B6C7488A-5ACD-4F1E-80B0-D1718AF39182}" presName="textNode" presStyleLbl="node1" presStyleIdx="3" presStyleCnt="14">
        <dgm:presLayoutVars>
          <dgm:bulletEnabled val="1"/>
        </dgm:presLayoutVars>
      </dgm:prSet>
      <dgm:spPr/>
      <dgm:t>
        <a:bodyPr/>
        <a:lstStyle/>
        <a:p>
          <a:endParaRPr lang="en-US"/>
        </a:p>
      </dgm:t>
    </dgm:pt>
    <dgm:pt modelId="{DE2C65E6-FB2D-4451-8E22-35422D504E0D}" type="pres">
      <dgm:prSet presAssocID="{643AAC93-E419-46A5-8FC8-989408C1247E}" presName="sibTrans" presStyleCnt="0"/>
      <dgm:spPr/>
    </dgm:pt>
    <dgm:pt modelId="{59CFA79D-8273-4760-8706-725E3CB36BBE}" type="pres">
      <dgm:prSet presAssocID="{E9D93EF8-0A29-442D-B3DE-94F46E3E9524}" presName="textNode" presStyleLbl="node1" presStyleIdx="4" presStyleCnt="14">
        <dgm:presLayoutVars>
          <dgm:bulletEnabled val="1"/>
        </dgm:presLayoutVars>
      </dgm:prSet>
      <dgm:spPr/>
      <dgm:t>
        <a:bodyPr/>
        <a:lstStyle/>
        <a:p>
          <a:endParaRPr lang="en-US"/>
        </a:p>
      </dgm:t>
    </dgm:pt>
    <dgm:pt modelId="{E5D25757-2CD1-468E-A7E1-18C830F662FF}" type="pres">
      <dgm:prSet presAssocID="{0E6D425B-2F86-413B-89A6-4965531428A4}" presName="sibTrans" presStyleCnt="0"/>
      <dgm:spPr/>
    </dgm:pt>
    <dgm:pt modelId="{7CEBC954-D6CE-4B9A-A9E5-28974C3C0BC7}" type="pres">
      <dgm:prSet presAssocID="{753EC8A1-562D-4090-BF11-856F6BC5A0B1}" presName="textNode" presStyleLbl="node1" presStyleIdx="5" presStyleCnt="14">
        <dgm:presLayoutVars>
          <dgm:bulletEnabled val="1"/>
        </dgm:presLayoutVars>
      </dgm:prSet>
      <dgm:spPr/>
      <dgm:t>
        <a:bodyPr/>
        <a:lstStyle/>
        <a:p>
          <a:endParaRPr lang="en-US"/>
        </a:p>
      </dgm:t>
    </dgm:pt>
    <dgm:pt modelId="{C7132AB9-B67B-4C9A-999C-B1B70A134755}" type="pres">
      <dgm:prSet presAssocID="{DB1F89BE-597B-44AC-AB37-DFFA9D8D62D9}" presName="sibTrans" presStyleCnt="0"/>
      <dgm:spPr/>
    </dgm:pt>
    <dgm:pt modelId="{B7FB83FC-FF9E-45E7-A7CE-4069B20F149A}" type="pres">
      <dgm:prSet presAssocID="{D235B229-3675-4640-A03A-6A26BC6A1A9C}" presName="textNode" presStyleLbl="node1" presStyleIdx="6" presStyleCnt="14">
        <dgm:presLayoutVars>
          <dgm:bulletEnabled val="1"/>
        </dgm:presLayoutVars>
      </dgm:prSet>
      <dgm:spPr/>
      <dgm:t>
        <a:bodyPr/>
        <a:lstStyle/>
        <a:p>
          <a:endParaRPr lang="en-US"/>
        </a:p>
      </dgm:t>
    </dgm:pt>
    <dgm:pt modelId="{ACE8688C-A189-4D1B-A56E-3862C51ADA6C}" type="pres">
      <dgm:prSet presAssocID="{96AFB922-36D5-4119-8167-C0D45D609BE0}" presName="sibTrans" presStyleCnt="0"/>
      <dgm:spPr/>
    </dgm:pt>
    <dgm:pt modelId="{7659850D-6B26-4D36-9404-2C67B9C149BF}" type="pres">
      <dgm:prSet presAssocID="{45CC5602-A3A5-4957-89F7-6B1FEE8987DE}" presName="textNode" presStyleLbl="node1" presStyleIdx="7" presStyleCnt="14">
        <dgm:presLayoutVars>
          <dgm:bulletEnabled val="1"/>
        </dgm:presLayoutVars>
      </dgm:prSet>
      <dgm:spPr/>
      <dgm:t>
        <a:bodyPr/>
        <a:lstStyle/>
        <a:p>
          <a:endParaRPr lang="en-US"/>
        </a:p>
      </dgm:t>
    </dgm:pt>
    <dgm:pt modelId="{44430552-43AE-4990-A55A-F0297101D14C}" type="pres">
      <dgm:prSet presAssocID="{F9117C6A-C4B4-41EF-8D1B-62A0A3D3B591}" presName="sibTrans" presStyleCnt="0"/>
      <dgm:spPr/>
    </dgm:pt>
    <dgm:pt modelId="{6F69A2BB-96F3-43EA-96D6-FB68470CA56F}" type="pres">
      <dgm:prSet presAssocID="{2AFB0B80-E987-4AA2-9011-5F7A64E6BE6E}" presName="textNode" presStyleLbl="node1" presStyleIdx="8" presStyleCnt="14">
        <dgm:presLayoutVars>
          <dgm:bulletEnabled val="1"/>
        </dgm:presLayoutVars>
      </dgm:prSet>
      <dgm:spPr/>
      <dgm:t>
        <a:bodyPr/>
        <a:lstStyle/>
        <a:p>
          <a:endParaRPr lang="en-US"/>
        </a:p>
      </dgm:t>
    </dgm:pt>
    <dgm:pt modelId="{43140CDE-7412-4BC3-873C-523CF98B094F}" type="pres">
      <dgm:prSet presAssocID="{D1DF955F-9E87-4C1C-BF64-45FB8DDD2CC5}" presName="sibTrans" presStyleCnt="0"/>
      <dgm:spPr/>
    </dgm:pt>
    <dgm:pt modelId="{0E7A07FF-7D02-4A16-990F-F23745F1C99D}" type="pres">
      <dgm:prSet presAssocID="{32A9203F-F1ED-42D6-BF6E-416A228B7F0C}" presName="textNode" presStyleLbl="node1" presStyleIdx="9" presStyleCnt="14">
        <dgm:presLayoutVars>
          <dgm:bulletEnabled val="1"/>
        </dgm:presLayoutVars>
      </dgm:prSet>
      <dgm:spPr/>
      <dgm:t>
        <a:bodyPr/>
        <a:lstStyle/>
        <a:p>
          <a:endParaRPr lang="en-US"/>
        </a:p>
      </dgm:t>
    </dgm:pt>
    <dgm:pt modelId="{50942BE9-4190-47BC-A02B-ABF54BDAA3C7}" type="pres">
      <dgm:prSet presAssocID="{C60FF886-5E5C-4FDB-A063-A672310BA10C}" presName="sibTrans" presStyleCnt="0"/>
      <dgm:spPr/>
    </dgm:pt>
    <dgm:pt modelId="{16FB60AC-26BB-437B-A92B-B33AA38FF1B9}" type="pres">
      <dgm:prSet presAssocID="{FDE39D19-D7E6-41B1-A5DC-9E1FB20E8EC9}" presName="textNode" presStyleLbl="node1" presStyleIdx="10" presStyleCnt="14">
        <dgm:presLayoutVars>
          <dgm:bulletEnabled val="1"/>
        </dgm:presLayoutVars>
      </dgm:prSet>
      <dgm:spPr/>
      <dgm:t>
        <a:bodyPr/>
        <a:lstStyle/>
        <a:p>
          <a:endParaRPr lang="en-US"/>
        </a:p>
      </dgm:t>
    </dgm:pt>
    <dgm:pt modelId="{6B03EBF7-CC12-4BEE-9AB2-496DBFE14541}" type="pres">
      <dgm:prSet presAssocID="{8C7576E7-A826-48AA-BBFE-32FCC75B13EC}" presName="sibTrans" presStyleCnt="0"/>
      <dgm:spPr/>
    </dgm:pt>
    <dgm:pt modelId="{0A9FFB84-762C-4101-95C8-2A6CF54AD89C}" type="pres">
      <dgm:prSet presAssocID="{61C3D43B-6391-470E-BA8E-32BEBFA43E00}" presName="textNode" presStyleLbl="node1" presStyleIdx="11" presStyleCnt="14">
        <dgm:presLayoutVars>
          <dgm:bulletEnabled val="1"/>
        </dgm:presLayoutVars>
      </dgm:prSet>
      <dgm:spPr/>
      <dgm:t>
        <a:bodyPr/>
        <a:lstStyle/>
        <a:p>
          <a:endParaRPr lang="en-US"/>
        </a:p>
      </dgm:t>
    </dgm:pt>
    <dgm:pt modelId="{00410871-6752-4347-8361-30E2FA981125}" type="pres">
      <dgm:prSet presAssocID="{87032A71-E2CD-4C64-A603-A9CE736CA7FC}" presName="sibTrans" presStyleCnt="0"/>
      <dgm:spPr/>
    </dgm:pt>
    <dgm:pt modelId="{8334826C-D034-4DE3-87AB-A103046FC533}" type="pres">
      <dgm:prSet presAssocID="{6BA898C6-29FA-47EB-A37D-EDF1118A0023}" presName="textNode" presStyleLbl="node1" presStyleIdx="12" presStyleCnt="14">
        <dgm:presLayoutVars>
          <dgm:bulletEnabled val="1"/>
        </dgm:presLayoutVars>
      </dgm:prSet>
      <dgm:spPr/>
      <dgm:t>
        <a:bodyPr/>
        <a:lstStyle/>
        <a:p>
          <a:endParaRPr lang="en-US"/>
        </a:p>
      </dgm:t>
    </dgm:pt>
    <dgm:pt modelId="{5A69BB47-3754-42E5-9039-0735509B1A5F}" type="pres">
      <dgm:prSet presAssocID="{7AC7703D-A450-4B5B-A941-349C5A51BC6D}" presName="sibTrans" presStyleCnt="0"/>
      <dgm:spPr/>
    </dgm:pt>
    <dgm:pt modelId="{5D067485-008B-4090-9F13-8DEFFDBAC27F}" type="pres">
      <dgm:prSet presAssocID="{3EE9F436-492C-4182-9732-2D1C576BB277}" presName="textNode" presStyleLbl="node1" presStyleIdx="13" presStyleCnt="14">
        <dgm:presLayoutVars>
          <dgm:bulletEnabled val="1"/>
        </dgm:presLayoutVars>
      </dgm:prSet>
      <dgm:spPr/>
      <dgm:t>
        <a:bodyPr/>
        <a:lstStyle/>
        <a:p>
          <a:endParaRPr lang="en-US"/>
        </a:p>
      </dgm:t>
    </dgm:pt>
  </dgm:ptLst>
  <dgm:cxnLst>
    <dgm:cxn modelId="{E315DD0D-400E-493E-B4D3-E9E1FD7C5AE4}" type="presOf" srcId="{2AFB0B80-E987-4AA2-9011-5F7A64E6BE6E}" destId="{6F69A2BB-96F3-43EA-96D6-FB68470CA56F}" srcOrd="0" destOrd="0" presId="urn:microsoft.com/office/officeart/2005/8/layout/hProcess9"/>
    <dgm:cxn modelId="{B176A352-8BDE-4E87-84A1-BB39CDE53D3B}" type="presOf" srcId="{03EC0E7F-0385-4D5B-BD5C-89D1E17124BB}" destId="{C4E62280-59DE-4D1F-A9F3-190439E61920}" srcOrd="0" destOrd="0" presId="urn:microsoft.com/office/officeart/2005/8/layout/hProcess9"/>
    <dgm:cxn modelId="{E7D22BA8-2C90-41E6-82B5-2A83727FC83B}" srcId="{03EC0E7F-0385-4D5B-BD5C-89D1E17124BB}" destId="{3EE9F436-492C-4182-9732-2D1C576BB277}" srcOrd="13" destOrd="0" parTransId="{9A98935C-6C66-4616-A39A-97714C167376}" sibTransId="{688C8D03-9FB2-480C-831A-68A8661E6334}"/>
    <dgm:cxn modelId="{8EBE7E8D-9C6B-479D-AFFA-94EE95041510}" srcId="{03EC0E7F-0385-4D5B-BD5C-89D1E17124BB}" destId="{45CC5602-A3A5-4957-89F7-6B1FEE8987DE}" srcOrd="7" destOrd="0" parTransId="{4796DD76-2365-41DF-8C5E-BE9D3D6DE058}" sibTransId="{F9117C6A-C4B4-41EF-8D1B-62A0A3D3B591}"/>
    <dgm:cxn modelId="{59526EDB-5038-4CE7-8ADA-739DBCCA6A9B}" srcId="{03EC0E7F-0385-4D5B-BD5C-89D1E17124BB}" destId="{2AFB0B80-E987-4AA2-9011-5F7A64E6BE6E}" srcOrd="8" destOrd="0" parTransId="{B3BC6CA6-D71B-4205-B33E-BC409FB6F2FE}" sibTransId="{D1DF955F-9E87-4C1C-BF64-45FB8DDD2CC5}"/>
    <dgm:cxn modelId="{AF6A8807-4472-49A6-8148-8C69490BCB7C}" srcId="{03EC0E7F-0385-4D5B-BD5C-89D1E17124BB}" destId="{E9D93EF8-0A29-442D-B3DE-94F46E3E9524}" srcOrd="4" destOrd="0" parTransId="{9F9B0DC5-F850-499F-95BD-CE1E575E2941}" sibTransId="{0E6D425B-2F86-413B-89A6-4965531428A4}"/>
    <dgm:cxn modelId="{488DF097-0809-4AA4-8A7F-67FFF444BF5D}" srcId="{03EC0E7F-0385-4D5B-BD5C-89D1E17124BB}" destId="{32A9203F-F1ED-42D6-BF6E-416A228B7F0C}" srcOrd="9" destOrd="0" parTransId="{867AC295-CEA0-4AD7-BD2F-22E4CAA46DAB}" sibTransId="{C60FF886-5E5C-4FDB-A063-A672310BA10C}"/>
    <dgm:cxn modelId="{00925354-E61E-48DD-830B-6199CD1302A0}" srcId="{03EC0E7F-0385-4D5B-BD5C-89D1E17124BB}" destId="{753EC8A1-562D-4090-BF11-856F6BC5A0B1}" srcOrd="5" destOrd="0" parTransId="{F12A4AD3-57FD-43AF-9B13-4CE6EAE32A6C}" sibTransId="{DB1F89BE-597B-44AC-AB37-DFFA9D8D62D9}"/>
    <dgm:cxn modelId="{94F871EE-1AAF-40AB-86BA-44063C0B3323}" type="presOf" srcId="{341D4AA8-D13B-45BA-A3E0-5CE1A8A53FD5}" destId="{7F8416ED-8C74-4CAA-9533-6A99255E9799}" srcOrd="0" destOrd="0" presId="urn:microsoft.com/office/officeart/2005/8/layout/hProcess9"/>
    <dgm:cxn modelId="{AF32A291-B00C-4F21-B197-AB983C3C2638}" srcId="{03EC0E7F-0385-4D5B-BD5C-89D1E17124BB}" destId="{D235B229-3675-4640-A03A-6A26BC6A1A9C}" srcOrd="6" destOrd="0" parTransId="{DAED9AED-61B9-4BEB-BF98-551FC3FB481E}" sibTransId="{96AFB922-36D5-4119-8167-C0D45D609BE0}"/>
    <dgm:cxn modelId="{2F79FD91-8DB1-4065-A4B4-EEA0CCF7723D}" type="presOf" srcId="{8C104CC6-2076-4463-86CD-D1DA33C11DAE}" destId="{73602589-E550-4CDE-865E-7DF1A5EFE478}" srcOrd="0" destOrd="0" presId="urn:microsoft.com/office/officeart/2005/8/layout/hProcess9"/>
    <dgm:cxn modelId="{CD848C3C-E8E3-416C-9FB6-D3B07A288DB1}" srcId="{03EC0E7F-0385-4D5B-BD5C-89D1E17124BB}" destId="{FDE39D19-D7E6-41B1-A5DC-9E1FB20E8EC9}" srcOrd="10" destOrd="0" parTransId="{A4EDC469-35A2-4086-B7B7-922D9252E2D8}" sibTransId="{8C7576E7-A826-48AA-BBFE-32FCC75B13EC}"/>
    <dgm:cxn modelId="{7F5CC694-A33E-411D-B934-9AEE559A5537}" type="presOf" srcId="{61C3D43B-6391-470E-BA8E-32BEBFA43E00}" destId="{0A9FFB84-762C-4101-95C8-2A6CF54AD89C}" srcOrd="0" destOrd="0" presId="urn:microsoft.com/office/officeart/2005/8/layout/hProcess9"/>
    <dgm:cxn modelId="{C5D928F5-14CC-40D6-BCA6-EB1FF73EDEC0}" type="presOf" srcId="{B6C7488A-5ACD-4F1E-80B0-D1718AF39182}" destId="{DEFD22DE-7D65-4AE5-8D2E-045AC0C7EB92}" srcOrd="0" destOrd="0" presId="urn:microsoft.com/office/officeart/2005/8/layout/hProcess9"/>
    <dgm:cxn modelId="{E9EE8D65-2C87-4D33-9ABA-D895FA073AAB}" type="presOf" srcId="{3EE9F436-492C-4182-9732-2D1C576BB277}" destId="{5D067485-008B-4090-9F13-8DEFFDBAC27F}" srcOrd="0" destOrd="0" presId="urn:microsoft.com/office/officeart/2005/8/layout/hProcess9"/>
    <dgm:cxn modelId="{1952C13E-B58B-49FF-94BB-FDF2200822E3}" type="presOf" srcId="{FDE39D19-D7E6-41B1-A5DC-9E1FB20E8EC9}" destId="{16FB60AC-26BB-437B-A92B-B33AA38FF1B9}" srcOrd="0" destOrd="0" presId="urn:microsoft.com/office/officeart/2005/8/layout/hProcess9"/>
    <dgm:cxn modelId="{0CD9CBAF-C598-4434-BB05-3A93EC213E7A}" srcId="{03EC0E7F-0385-4D5B-BD5C-89D1E17124BB}" destId="{14FEDB9A-DB16-426A-9263-79D4EFEDABC5}" srcOrd="0" destOrd="0" parTransId="{1E31E2A6-4E0B-4648-A12B-57FEAE6C7004}" sibTransId="{1B37BE0E-836F-49AE-B257-798278E178B5}"/>
    <dgm:cxn modelId="{AC48EE93-5CE0-4FFB-8FF1-DAD60ECC1651}" type="presOf" srcId="{14FEDB9A-DB16-426A-9263-79D4EFEDABC5}" destId="{C3AE289C-BF30-49C6-BA9B-8812BBE512F0}" srcOrd="0" destOrd="0" presId="urn:microsoft.com/office/officeart/2005/8/layout/hProcess9"/>
    <dgm:cxn modelId="{23CC9D46-9BE0-438B-B8D6-18FD3AC3D5DC}" type="presOf" srcId="{D235B229-3675-4640-A03A-6A26BC6A1A9C}" destId="{B7FB83FC-FF9E-45E7-A7CE-4069B20F149A}" srcOrd="0" destOrd="0" presId="urn:microsoft.com/office/officeart/2005/8/layout/hProcess9"/>
    <dgm:cxn modelId="{581FB505-DBAE-467F-89DD-E3DACFE1317B}" type="presOf" srcId="{6BA898C6-29FA-47EB-A37D-EDF1118A0023}" destId="{8334826C-D034-4DE3-87AB-A103046FC533}" srcOrd="0" destOrd="0" presId="urn:microsoft.com/office/officeart/2005/8/layout/hProcess9"/>
    <dgm:cxn modelId="{A2C3F9BF-0BAD-4E24-86F3-DDE152CEB8B5}" srcId="{03EC0E7F-0385-4D5B-BD5C-89D1E17124BB}" destId="{8C104CC6-2076-4463-86CD-D1DA33C11DAE}" srcOrd="2" destOrd="0" parTransId="{B15F83BC-C53C-490A-B8EE-FB6C29387FA5}" sibTransId="{272DC9AD-EA78-4C1D-BF19-1D1B5D0E8B6E}"/>
    <dgm:cxn modelId="{4555F2B6-E081-44DD-AC40-736451D467E1}" type="presOf" srcId="{753EC8A1-562D-4090-BF11-856F6BC5A0B1}" destId="{7CEBC954-D6CE-4B9A-A9E5-28974C3C0BC7}" srcOrd="0" destOrd="0" presId="urn:microsoft.com/office/officeart/2005/8/layout/hProcess9"/>
    <dgm:cxn modelId="{540952E0-8EDB-4458-8B61-647C13B64A85}" srcId="{03EC0E7F-0385-4D5B-BD5C-89D1E17124BB}" destId="{341D4AA8-D13B-45BA-A3E0-5CE1A8A53FD5}" srcOrd="1" destOrd="0" parTransId="{F0300EDB-30A6-4236-83C5-E5260BA21815}" sibTransId="{53B17094-9EAD-4EC1-8189-FED2C86362F2}"/>
    <dgm:cxn modelId="{B5CC9CFD-8F84-4A51-8495-438A31E12E74}" type="presOf" srcId="{45CC5602-A3A5-4957-89F7-6B1FEE8987DE}" destId="{7659850D-6B26-4D36-9404-2C67B9C149BF}" srcOrd="0" destOrd="0" presId="urn:microsoft.com/office/officeart/2005/8/layout/hProcess9"/>
    <dgm:cxn modelId="{979A23C5-0C1A-4C95-B82A-7889647741AF}" srcId="{03EC0E7F-0385-4D5B-BD5C-89D1E17124BB}" destId="{61C3D43B-6391-470E-BA8E-32BEBFA43E00}" srcOrd="11" destOrd="0" parTransId="{1230D515-2FF4-4718-A7DD-9EDAADBA235B}" sibTransId="{87032A71-E2CD-4C64-A603-A9CE736CA7FC}"/>
    <dgm:cxn modelId="{D37372BC-9F72-4178-AF61-A1BE322C48D0}" type="presOf" srcId="{E9D93EF8-0A29-442D-B3DE-94F46E3E9524}" destId="{59CFA79D-8273-4760-8706-725E3CB36BBE}" srcOrd="0" destOrd="0" presId="urn:microsoft.com/office/officeart/2005/8/layout/hProcess9"/>
    <dgm:cxn modelId="{ABBC2DB8-13C5-4BE7-A84B-8C35AE3EDD4A}" srcId="{03EC0E7F-0385-4D5B-BD5C-89D1E17124BB}" destId="{6BA898C6-29FA-47EB-A37D-EDF1118A0023}" srcOrd="12" destOrd="0" parTransId="{0E3F70D8-A223-4AB2-A00B-B3CC58B4712E}" sibTransId="{7AC7703D-A450-4B5B-A941-349C5A51BC6D}"/>
    <dgm:cxn modelId="{DCD9187D-883A-402E-848E-C36E5BD0BB6B}" srcId="{03EC0E7F-0385-4D5B-BD5C-89D1E17124BB}" destId="{B6C7488A-5ACD-4F1E-80B0-D1718AF39182}" srcOrd="3" destOrd="0" parTransId="{7ACFE4BB-88D8-4903-9232-18C431CD0872}" sibTransId="{643AAC93-E419-46A5-8FC8-989408C1247E}"/>
    <dgm:cxn modelId="{DF5E5B06-3993-4AD1-A29C-8B61B11139D2}" type="presOf" srcId="{32A9203F-F1ED-42D6-BF6E-416A228B7F0C}" destId="{0E7A07FF-7D02-4A16-990F-F23745F1C99D}" srcOrd="0" destOrd="0" presId="urn:microsoft.com/office/officeart/2005/8/layout/hProcess9"/>
    <dgm:cxn modelId="{6E82A401-A945-4412-AC58-883E4C0500DF}" type="presParOf" srcId="{C4E62280-59DE-4D1F-A9F3-190439E61920}" destId="{5D5566CF-EE18-44B9-8BEE-464CC7BAE879}" srcOrd="0" destOrd="0" presId="urn:microsoft.com/office/officeart/2005/8/layout/hProcess9"/>
    <dgm:cxn modelId="{F053A276-5199-4526-AE56-67ED2A311ACC}" type="presParOf" srcId="{C4E62280-59DE-4D1F-A9F3-190439E61920}" destId="{9FA50EA4-8BAB-442F-A648-499AD9175C95}" srcOrd="1" destOrd="0" presId="urn:microsoft.com/office/officeart/2005/8/layout/hProcess9"/>
    <dgm:cxn modelId="{C0B53808-7B2D-4D0A-B4BC-09BF5C302586}" type="presParOf" srcId="{9FA50EA4-8BAB-442F-A648-499AD9175C95}" destId="{C3AE289C-BF30-49C6-BA9B-8812BBE512F0}" srcOrd="0" destOrd="0" presId="urn:microsoft.com/office/officeart/2005/8/layout/hProcess9"/>
    <dgm:cxn modelId="{E4CB3E55-1AFB-4EBF-A39F-8A82255FD8DE}" type="presParOf" srcId="{9FA50EA4-8BAB-442F-A648-499AD9175C95}" destId="{C234FB38-A1BE-49F7-A834-C11F185E4576}" srcOrd="1" destOrd="0" presId="urn:microsoft.com/office/officeart/2005/8/layout/hProcess9"/>
    <dgm:cxn modelId="{0780540E-E14C-402D-8CD4-01CFF4379FBF}" type="presParOf" srcId="{9FA50EA4-8BAB-442F-A648-499AD9175C95}" destId="{7F8416ED-8C74-4CAA-9533-6A99255E9799}" srcOrd="2" destOrd="0" presId="urn:microsoft.com/office/officeart/2005/8/layout/hProcess9"/>
    <dgm:cxn modelId="{D0B72CC5-63DB-4123-AE5F-B0E9462A05DF}" type="presParOf" srcId="{9FA50EA4-8BAB-442F-A648-499AD9175C95}" destId="{45639BD0-A58E-41F4-B8CE-C94548237761}" srcOrd="3" destOrd="0" presId="urn:microsoft.com/office/officeart/2005/8/layout/hProcess9"/>
    <dgm:cxn modelId="{B50CB7CE-81D5-4C42-80C4-55A349D6446E}" type="presParOf" srcId="{9FA50EA4-8BAB-442F-A648-499AD9175C95}" destId="{73602589-E550-4CDE-865E-7DF1A5EFE478}" srcOrd="4" destOrd="0" presId="urn:microsoft.com/office/officeart/2005/8/layout/hProcess9"/>
    <dgm:cxn modelId="{C61398B6-8D58-4DEB-8E65-84010A3ED36C}" type="presParOf" srcId="{9FA50EA4-8BAB-442F-A648-499AD9175C95}" destId="{4C7A84D2-0FAB-4C2B-BD33-E5027BEDF747}" srcOrd="5" destOrd="0" presId="urn:microsoft.com/office/officeart/2005/8/layout/hProcess9"/>
    <dgm:cxn modelId="{3D4B9936-A9BE-4596-8724-430F79733134}" type="presParOf" srcId="{9FA50EA4-8BAB-442F-A648-499AD9175C95}" destId="{DEFD22DE-7D65-4AE5-8D2E-045AC0C7EB92}" srcOrd="6" destOrd="0" presId="urn:microsoft.com/office/officeart/2005/8/layout/hProcess9"/>
    <dgm:cxn modelId="{C1DF55C1-2F31-4936-BE4F-E9914655C0EE}" type="presParOf" srcId="{9FA50EA4-8BAB-442F-A648-499AD9175C95}" destId="{DE2C65E6-FB2D-4451-8E22-35422D504E0D}" srcOrd="7" destOrd="0" presId="urn:microsoft.com/office/officeart/2005/8/layout/hProcess9"/>
    <dgm:cxn modelId="{C87F2716-F8E7-4955-865E-B66F8532B3DB}" type="presParOf" srcId="{9FA50EA4-8BAB-442F-A648-499AD9175C95}" destId="{59CFA79D-8273-4760-8706-725E3CB36BBE}" srcOrd="8" destOrd="0" presId="urn:microsoft.com/office/officeart/2005/8/layout/hProcess9"/>
    <dgm:cxn modelId="{4EC6877E-CD21-42A1-BA9B-5BDC74573D73}" type="presParOf" srcId="{9FA50EA4-8BAB-442F-A648-499AD9175C95}" destId="{E5D25757-2CD1-468E-A7E1-18C830F662FF}" srcOrd="9" destOrd="0" presId="urn:microsoft.com/office/officeart/2005/8/layout/hProcess9"/>
    <dgm:cxn modelId="{CC0DF950-08C3-4306-9C17-2A42B0DEB0FF}" type="presParOf" srcId="{9FA50EA4-8BAB-442F-A648-499AD9175C95}" destId="{7CEBC954-D6CE-4B9A-A9E5-28974C3C0BC7}" srcOrd="10" destOrd="0" presId="urn:microsoft.com/office/officeart/2005/8/layout/hProcess9"/>
    <dgm:cxn modelId="{41733A9A-1140-459F-AC25-326B547B95FF}" type="presParOf" srcId="{9FA50EA4-8BAB-442F-A648-499AD9175C95}" destId="{C7132AB9-B67B-4C9A-999C-B1B70A134755}" srcOrd="11" destOrd="0" presId="urn:microsoft.com/office/officeart/2005/8/layout/hProcess9"/>
    <dgm:cxn modelId="{7992BE1E-9CA3-46B9-8D40-159865E7B460}" type="presParOf" srcId="{9FA50EA4-8BAB-442F-A648-499AD9175C95}" destId="{B7FB83FC-FF9E-45E7-A7CE-4069B20F149A}" srcOrd="12" destOrd="0" presId="urn:microsoft.com/office/officeart/2005/8/layout/hProcess9"/>
    <dgm:cxn modelId="{6D057490-DB53-4A62-9077-F55FC65301B4}" type="presParOf" srcId="{9FA50EA4-8BAB-442F-A648-499AD9175C95}" destId="{ACE8688C-A189-4D1B-A56E-3862C51ADA6C}" srcOrd="13" destOrd="0" presId="urn:microsoft.com/office/officeart/2005/8/layout/hProcess9"/>
    <dgm:cxn modelId="{F46241F6-F313-4F54-ADB8-618CD7461704}" type="presParOf" srcId="{9FA50EA4-8BAB-442F-A648-499AD9175C95}" destId="{7659850D-6B26-4D36-9404-2C67B9C149BF}" srcOrd="14" destOrd="0" presId="urn:microsoft.com/office/officeart/2005/8/layout/hProcess9"/>
    <dgm:cxn modelId="{27EF3AF2-18A0-4AE6-9E5E-47E46891DC8D}" type="presParOf" srcId="{9FA50EA4-8BAB-442F-A648-499AD9175C95}" destId="{44430552-43AE-4990-A55A-F0297101D14C}" srcOrd="15" destOrd="0" presId="urn:microsoft.com/office/officeart/2005/8/layout/hProcess9"/>
    <dgm:cxn modelId="{836EF9D5-606F-4034-9105-C821B583E25E}" type="presParOf" srcId="{9FA50EA4-8BAB-442F-A648-499AD9175C95}" destId="{6F69A2BB-96F3-43EA-96D6-FB68470CA56F}" srcOrd="16" destOrd="0" presId="urn:microsoft.com/office/officeart/2005/8/layout/hProcess9"/>
    <dgm:cxn modelId="{DBF7660C-96D2-4F71-9893-C97D94C089DE}" type="presParOf" srcId="{9FA50EA4-8BAB-442F-A648-499AD9175C95}" destId="{43140CDE-7412-4BC3-873C-523CF98B094F}" srcOrd="17" destOrd="0" presId="urn:microsoft.com/office/officeart/2005/8/layout/hProcess9"/>
    <dgm:cxn modelId="{374E8378-B089-4F36-801E-4572F0FEEFE2}" type="presParOf" srcId="{9FA50EA4-8BAB-442F-A648-499AD9175C95}" destId="{0E7A07FF-7D02-4A16-990F-F23745F1C99D}" srcOrd="18" destOrd="0" presId="urn:microsoft.com/office/officeart/2005/8/layout/hProcess9"/>
    <dgm:cxn modelId="{B904C1BA-B3E5-4752-B568-1B721342D249}" type="presParOf" srcId="{9FA50EA4-8BAB-442F-A648-499AD9175C95}" destId="{50942BE9-4190-47BC-A02B-ABF54BDAA3C7}" srcOrd="19" destOrd="0" presId="urn:microsoft.com/office/officeart/2005/8/layout/hProcess9"/>
    <dgm:cxn modelId="{AAE39F22-E72D-4AE5-B20F-33AC27C0318C}" type="presParOf" srcId="{9FA50EA4-8BAB-442F-A648-499AD9175C95}" destId="{16FB60AC-26BB-437B-A92B-B33AA38FF1B9}" srcOrd="20" destOrd="0" presId="urn:microsoft.com/office/officeart/2005/8/layout/hProcess9"/>
    <dgm:cxn modelId="{E690CDEA-459B-48CC-BB6E-DDE7078249B0}" type="presParOf" srcId="{9FA50EA4-8BAB-442F-A648-499AD9175C95}" destId="{6B03EBF7-CC12-4BEE-9AB2-496DBFE14541}" srcOrd="21" destOrd="0" presId="urn:microsoft.com/office/officeart/2005/8/layout/hProcess9"/>
    <dgm:cxn modelId="{7E976445-CE2B-49AE-BF38-E59FB05A2D87}" type="presParOf" srcId="{9FA50EA4-8BAB-442F-A648-499AD9175C95}" destId="{0A9FFB84-762C-4101-95C8-2A6CF54AD89C}" srcOrd="22" destOrd="0" presId="urn:microsoft.com/office/officeart/2005/8/layout/hProcess9"/>
    <dgm:cxn modelId="{D04C995A-5E8D-4322-9077-8004EEDF1682}" type="presParOf" srcId="{9FA50EA4-8BAB-442F-A648-499AD9175C95}" destId="{00410871-6752-4347-8361-30E2FA981125}" srcOrd="23" destOrd="0" presId="urn:microsoft.com/office/officeart/2005/8/layout/hProcess9"/>
    <dgm:cxn modelId="{CDA2DB21-4ACB-4EF7-AFC8-C5B40A7EE26E}" type="presParOf" srcId="{9FA50EA4-8BAB-442F-A648-499AD9175C95}" destId="{8334826C-D034-4DE3-87AB-A103046FC533}" srcOrd="24" destOrd="0" presId="urn:microsoft.com/office/officeart/2005/8/layout/hProcess9"/>
    <dgm:cxn modelId="{871D7DAB-CAA6-4651-801B-F7ABC182F99B}" type="presParOf" srcId="{9FA50EA4-8BAB-442F-A648-499AD9175C95}" destId="{5A69BB47-3754-42E5-9039-0735509B1A5F}" srcOrd="25" destOrd="0" presId="urn:microsoft.com/office/officeart/2005/8/layout/hProcess9"/>
    <dgm:cxn modelId="{3FF9384B-0A7D-4382-9AFF-02818F3F5C77}" type="presParOf" srcId="{9FA50EA4-8BAB-442F-A648-499AD9175C95}" destId="{5D067485-008B-4090-9F13-8DEFFDBAC27F}" srcOrd="2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566CF-EE18-44B9-8BEE-464CC7BAE879}">
      <dsp:nvSpPr>
        <dsp:cNvPr id="0" name=""/>
        <dsp:cNvSpPr/>
      </dsp:nvSpPr>
      <dsp:spPr>
        <a:xfrm>
          <a:off x="5" y="0"/>
          <a:ext cx="11239494" cy="4813300"/>
        </a:xfrm>
        <a:prstGeom prst="rightArrow">
          <a:avLst/>
        </a:prstGeom>
        <a:solidFill>
          <a:schemeClr val="accent1">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C3AE289C-BF30-49C6-BA9B-8812BBE512F0}">
      <dsp:nvSpPr>
        <dsp:cNvPr id="0" name=""/>
        <dsp:cNvSpPr/>
      </dsp:nvSpPr>
      <dsp:spPr>
        <a:xfrm>
          <a:off x="35966" y="1455657"/>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1979            </a:t>
          </a:r>
        </a:p>
        <a:p>
          <a:pPr lvl="0" algn="ctr" defTabSz="622300">
            <a:lnSpc>
              <a:spcPct val="90000"/>
            </a:lnSpc>
            <a:spcBef>
              <a:spcPct val="0"/>
            </a:spcBef>
            <a:spcAft>
              <a:spcPct val="35000"/>
            </a:spcAft>
          </a:pPr>
          <a:r>
            <a:rPr lang="en-US" sz="1400" b="1" kern="1200" dirty="0"/>
            <a:t> Three Mile Island</a:t>
          </a:r>
        </a:p>
      </dsp:txBody>
      <dsp:txXfrm>
        <a:off x="69883" y="1489574"/>
        <a:ext cx="626951" cy="1857486"/>
      </dsp:txXfrm>
    </dsp:sp>
    <dsp:sp modelId="{7F8416ED-8C74-4CAA-9533-6A99255E9799}">
      <dsp:nvSpPr>
        <dsp:cNvPr id="0" name=""/>
        <dsp:cNvSpPr/>
      </dsp:nvSpPr>
      <dsp:spPr>
        <a:xfrm>
          <a:off x="814150"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1984           </a:t>
          </a:r>
        </a:p>
        <a:p>
          <a:pPr lvl="0" algn="ctr" defTabSz="622300">
            <a:lnSpc>
              <a:spcPct val="90000"/>
            </a:lnSpc>
            <a:spcBef>
              <a:spcPct val="0"/>
            </a:spcBef>
            <a:spcAft>
              <a:spcPct val="35000"/>
            </a:spcAft>
          </a:pPr>
          <a:r>
            <a:rPr lang="en-US" sz="1400" b="1" kern="1200" dirty="0"/>
            <a:t>Bhopal</a:t>
          </a:r>
        </a:p>
      </dsp:txBody>
      <dsp:txXfrm>
        <a:off x="848067" y="1477907"/>
        <a:ext cx="626951" cy="1857486"/>
      </dsp:txXfrm>
    </dsp:sp>
    <dsp:sp modelId="{73602589-E550-4CDE-865E-7DF1A5EFE478}">
      <dsp:nvSpPr>
        <dsp:cNvPr id="0" name=""/>
        <dsp:cNvSpPr/>
      </dsp:nvSpPr>
      <dsp:spPr>
        <a:xfrm>
          <a:off x="1624733"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1986             </a:t>
          </a:r>
        </a:p>
        <a:p>
          <a:pPr lvl="0" algn="ctr" defTabSz="622300">
            <a:lnSpc>
              <a:spcPct val="90000"/>
            </a:lnSpc>
            <a:spcBef>
              <a:spcPct val="0"/>
            </a:spcBef>
            <a:spcAft>
              <a:spcPct val="35000"/>
            </a:spcAft>
          </a:pPr>
          <a:r>
            <a:rPr lang="en-US" sz="1400" b="1" kern="1200" dirty="0"/>
            <a:t>Space Shuttle Challenger</a:t>
          </a:r>
        </a:p>
      </dsp:txBody>
      <dsp:txXfrm>
        <a:off x="1658650" y="1477907"/>
        <a:ext cx="626951" cy="1857486"/>
      </dsp:txXfrm>
    </dsp:sp>
    <dsp:sp modelId="{DEFD22DE-7D65-4AE5-8D2E-045AC0C7EB92}">
      <dsp:nvSpPr>
        <dsp:cNvPr id="0" name=""/>
        <dsp:cNvSpPr/>
      </dsp:nvSpPr>
      <dsp:spPr>
        <a:xfrm>
          <a:off x="2435316"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1986      </a:t>
          </a:r>
        </a:p>
        <a:p>
          <a:pPr lvl="0" algn="ctr" defTabSz="622300">
            <a:lnSpc>
              <a:spcPct val="90000"/>
            </a:lnSpc>
            <a:spcBef>
              <a:spcPct val="0"/>
            </a:spcBef>
            <a:spcAft>
              <a:spcPct val="35000"/>
            </a:spcAft>
          </a:pPr>
          <a:r>
            <a:rPr lang="en-US" sz="1400" b="1" kern="1200" dirty="0"/>
            <a:t>Chernobyl</a:t>
          </a:r>
        </a:p>
      </dsp:txBody>
      <dsp:txXfrm>
        <a:off x="2469233" y="1477907"/>
        <a:ext cx="626951" cy="1857486"/>
      </dsp:txXfrm>
    </dsp:sp>
    <dsp:sp modelId="{59CFA79D-8273-4760-8706-725E3CB36BBE}">
      <dsp:nvSpPr>
        <dsp:cNvPr id="0" name=""/>
        <dsp:cNvSpPr/>
      </dsp:nvSpPr>
      <dsp:spPr>
        <a:xfrm>
          <a:off x="3245899"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1988               </a:t>
          </a:r>
        </a:p>
        <a:p>
          <a:pPr lvl="0" algn="ctr" defTabSz="622300">
            <a:lnSpc>
              <a:spcPct val="90000"/>
            </a:lnSpc>
            <a:spcBef>
              <a:spcPct val="0"/>
            </a:spcBef>
            <a:spcAft>
              <a:spcPct val="35000"/>
            </a:spcAft>
          </a:pPr>
          <a:r>
            <a:rPr lang="en-US" sz="1400" b="1" kern="1200" dirty="0"/>
            <a:t>Piper Alpha</a:t>
          </a:r>
        </a:p>
      </dsp:txBody>
      <dsp:txXfrm>
        <a:off x="3279816" y="1477907"/>
        <a:ext cx="626951" cy="1857486"/>
      </dsp:txXfrm>
    </dsp:sp>
    <dsp:sp modelId="{7CEBC954-D6CE-4B9A-A9E5-28974C3C0BC7}">
      <dsp:nvSpPr>
        <dsp:cNvPr id="0" name=""/>
        <dsp:cNvSpPr/>
      </dsp:nvSpPr>
      <dsp:spPr>
        <a:xfrm>
          <a:off x="4056482"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1989             </a:t>
          </a:r>
        </a:p>
        <a:p>
          <a:pPr lvl="0" algn="ctr" defTabSz="622300">
            <a:lnSpc>
              <a:spcPct val="90000"/>
            </a:lnSpc>
            <a:spcBef>
              <a:spcPct val="0"/>
            </a:spcBef>
            <a:spcAft>
              <a:spcPct val="35000"/>
            </a:spcAft>
          </a:pPr>
          <a:r>
            <a:rPr lang="en-US" sz="1400" b="1" kern="1200" dirty="0"/>
            <a:t>Exxon Valdez</a:t>
          </a:r>
        </a:p>
      </dsp:txBody>
      <dsp:txXfrm>
        <a:off x="4090399" y="1477907"/>
        <a:ext cx="626951" cy="1857486"/>
      </dsp:txXfrm>
    </dsp:sp>
    <dsp:sp modelId="{B7FB83FC-FF9E-45E7-A7CE-4069B20F149A}">
      <dsp:nvSpPr>
        <dsp:cNvPr id="0" name=""/>
        <dsp:cNvSpPr/>
      </dsp:nvSpPr>
      <dsp:spPr>
        <a:xfrm>
          <a:off x="4867065"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1989          </a:t>
          </a:r>
        </a:p>
        <a:p>
          <a:pPr lvl="0" algn="ctr" defTabSz="622300">
            <a:lnSpc>
              <a:spcPct val="90000"/>
            </a:lnSpc>
            <a:spcBef>
              <a:spcPct val="0"/>
            </a:spcBef>
            <a:spcAft>
              <a:spcPct val="35000"/>
            </a:spcAft>
          </a:pPr>
          <a:r>
            <a:rPr lang="en-US" sz="1400" b="1" kern="1200" dirty="0"/>
            <a:t>Phillips Pasadena</a:t>
          </a:r>
        </a:p>
      </dsp:txBody>
      <dsp:txXfrm>
        <a:off x="4900982" y="1477907"/>
        <a:ext cx="626951" cy="1857486"/>
      </dsp:txXfrm>
    </dsp:sp>
    <dsp:sp modelId="{7659850D-6B26-4D36-9404-2C67B9C149BF}">
      <dsp:nvSpPr>
        <dsp:cNvPr id="0" name=""/>
        <dsp:cNvSpPr/>
      </dsp:nvSpPr>
      <dsp:spPr>
        <a:xfrm>
          <a:off x="5677648"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2003             </a:t>
          </a:r>
        </a:p>
        <a:p>
          <a:pPr lvl="0" algn="ctr" defTabSz="622300">
            <a:lnSpc>
              <a:spcPct val="90000"/>
            </a:lnSpc>
            <a:spcBef>
              <a:spcPct val="0"/>
            </a:spcBef>
            <a:spcAft>
              <a:spcPct val="35000"/>
            </a:spcAft>
          </a:pPr>
          <a:r>
            <a:rPr lang="en-US" sz="1400" b="1" kern="1200" dirty="0"/>
            <a:t>Space Shuttle Columbia</a:t>
          </a:r>
        </a:p>
      </dsp:txBody>
      <dsp:txXfrm>
        <a:off x="5711565" y="1477907"/>
        <a:ext cx="626951" cy="1857486"/>
      </dsp:txXfrm>
    </dsp:sp>
    <dsp:sp modelId="{6F69A2BB-96F3-43EA-96D6-FB68470CA56F}">
      <dsp:nvSpPr>
        <dsp:cNvPr id="0" name=""/>
        <dsp:cNvSpPr/>
      </dsp:nvSpPr>
      <dsp:spPr>
        <a:xfrm>
          <a:off x="6488231"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2005                   </a:t>
          </a:r>
        </a:p>
        <a:p>
          <a:pPr lvl="0" algn="ctr" defTabSz="622300">
            <a:lnSpc>
              <a:spcPct val="90000"/>
            </a:lnSpc>
            <a:spcBef>
              <a:spcPct val="0"/>
            </a:spcBef>
            <a:spcAft>
              <a:spcPct val="35000"/>
            </a:spcAft>
          </a:pPr>
          <a:r>
            <a:rPr lang="en-US" sz="1400" b="1" kern="1200" dirty="0"/>
            <a:t>BP Texas City</a:t>
          </a:r>
        </a:p>
      </dsp:txBody>
      <dsp:txXfrm>
        <a:off x="6522148" y="1477907"/>
        <a:ext cx="626951" cy="1857486"/>
      </dsp:txXfrm>
    </dsp:sp>
    <dsp:sp modelId="{0E7A07FF-7D02-4A16-990F-F23745F1C99D}">
      <dsp:nvSpPr>
        <dsp:cNvPr id="0" name=""/>
        <dsp:cNvSpPr/>
      </dsp:nvSpPr>
      <dsp:spPr>
        <a:xfrm>
          <a:off x="7298814"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t>2005</a:t>
          </a:r>
          <a:br>
            <a:rPr lang="en-GB" sz="1400" b="1" kern="1200" dirty="0"/>
          </a:br>
          <a:r>
            <a:rPr lang="en-GB" sz="1400" b="1" kern="1200" dirty="0" err="1"/>
            <a:t>Buncefield</a:t>
          </a:r>
          <a:endParaRPr lang="en-US" sz="1400" b="1" kern="1200" dirty="0"/>
        </a:p>
      </dsp:txBody>
      <dsp:txXfrm>
        <a:off x="7332731" y="1477907"/>
        <a:ext cx="626951" cy="1857486"/>
      </dsp:txXfrm>
    </dsp:sp>
    <dsp:sp modelId="{16FB60AC-26BB-437B-A92B-B33AA38FF1B9}">
      <dsp:nvSpPr>
        <dsp:cNvPr id="0" name=""/>
        <dsp:cNvSpPr/>
      </dsp:nvSpPr>
      <dsp:spPr>
        <a:xfrm>
          <a:off x="8109398"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2010      </a:t>
          </a:r>
        </a:p>
        <a:p>
          <a:pPr lvl="0" algn="ctr" defTabSz="622300">
            <a:lnSpc>
              <a:spcPct val="90000"/>
            </a:lnSpc>
            <a:spcBef>
              <a:spcPct val="0"/>
            </a:spcBef>
            <a:spcAft>
              <a:spcPct val="35000"/>
            </a:spcAft>
          </a:pPr>
          <a:r>
            <a:rPr lang="en-US" sz="1400" b="1" kern="1200" dirty="0"/>
            <a:t>Deepwater Horizon</a:t>
          </a:r>
        </a:p>
      </dsp:txBody>
      <dsp:txXfrm>
        <a:off x="8143315" y="1477907"/>
        <a:ext cx="626951" cy="1857486"/>
      </dsp:txXfrm>
    </dsp:sp>
    <dsp:sp modelId="{0A9FFB84-762C-4101-95C8-2A6CF54AD89C}">
      <dsp:nvSpPr>
        <dsp:cNvPr id="0" name=""/>
        <dsp:cNvSpPr/>
      </dsp:nvSpPr>
      <dsp:spPr>
        <a:xfrm>
          <a:off x="8919981"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2011       </a:t>
          </a:r>
        </a:p>
        <a:p>
          <a:pPr lvl="0" algn="ctr" defTabSz="622300">
            <a:lnSpc>
              <a:spcPct val="90000"/>
            </a:lnSpc>
            <a:spcBef>
              <a:spcPct val="0"/>
            </a:spcBef>
            <a:spcAft>
              <a:spcPct val="35000"/>
            </a:spcAft>
          </a:pPr>
          <a:r>
            <a:rPr lang="en-US" sz="1400" b="1" kern="1200" dirty="0"/>
            <a:t>Fukushima</a:t>
          </a:r>
        </a:p>
      </dsp:txBody>
      <dsp:txXfrm>
        <a:off x="8953898" y="1477907"/>
        <a:ext cx="626951" cy="1857486"/>
      </dsp:txXfrm>
    </dsp:sp>
    <dsp:sp modelId="{8334826C-D034-4DE3-87AB-A103046FC533}">
      <dsp:nvSpPr>
        <dsp:cNvPr id="0" name=""/>
        <dsp:cNvSpPr/>
      </dsp:nvSpPr>
      <dsp:spPr>
        <a:xfrm>
          <a:off x="9730564"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t>2019</a:t>
          </a:r>
          <a:br>
            <a:rPr lang="en-GB" sz="1400" b="1" kern="1200" dirty="0"/>
          </a:br>
          <a:r>
            <a:rPr lang="en-GB" sz="1400" b="1" kern="1200" dirty="0"/>
            <a:t>Philadelphia Energy Solutions</a:t>
          </a:r>
          <a:endParaRPr lang="en-US" sz="1400" b="1" kern="1200" dirty="0"/>
        </a:p>
      </dsp:txBody>
      <dsp:txXfrm>
        <a:off x="9764481" y="1477907"/>
        <a:ext cx="626951" cy="1857486"/>
      </dsp:txXfrm>
    </dsp:sp>
    <dsp:sp modelId="{5D067485-008B-4090-9F13-8DEFFDBAC27F}">
      <dsp:nvSpPr>
        <dsp:cNvPr id="0" name=""/>
        <dsp:cNvSpPr/>
      </dsp:nvSpPr>
      <dsp:spPr>
        <a:xfrm>
          <a:off x="10541147"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t>2020</a:t>
          </a:r>
          <a:br>
            <a:rPr lang="en-GB" sz="1400" b="1" kern="1200" dirty="0"/>
          </a:br>
          <a:r>
            <a:rPr lang="en-GB" sz="1400" b="1" kern="1200" dirty="0"/>
            <a:t>Beirut Port</a:t>
          </a:r>
          <a:endParaRPr lang="en-US" sz="1400" b="1" kern="1200" dirty="0"/>
        </a:p>
      </dsp:txBody>
      <dsp:txXfrm>
        <a:off x="10575064" y="1477907"/>
        <a:ext cx="626951" cy="1857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566CF-EE18-44B9-8BEE-464CC7BAE879}">
      <dsp:nvSpPr>
        <dsp:cNvPr id="0" name=""/>
        <dsp:cNvSpPr/>
      </dsp:nvSpPr>
      <dsp:spPr>
        <a:xfrm>
          <a:off x="5" y="0"/>
          <a:ext cx="11239494" cy="4813300"/>
        </a:xfrm>
        <a:prstGeom prst="rightArrow">
          <a:avLst/>
        </a:prstGeom>
        <a:solidFill>
          <a:schemeClr val="accent1">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C3AE289C-BF30-49C6-BA9B-8812BBE512F0}">
      <dsp:nvSpPr>
        <dsp:cNvPr id="0" name=""/>
        <dsp:cNvSpPr/>
      </dsp:nvSpPr>
      <dsp:spPr>
        <a:xfrm>
          <a:off x="35966" y="1455657"/>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1979            </a:t>
          </a:r>
        </a:p>
        <a:p>
          <a:pPr lvl="0" algn="ctr" defTabSz="622300">
            <a:lnSpc>
              <a:spcPct val="90000"/>
            </a:lnSpc>
            <a:spcBef>
              <a:spcPct val="0"/>
            </a:spcBef>
            <a:spcAft>
              <a:spcPct val="35000"/>
            </a:spcAft>
          </a:pPr>
          <a:r>
            <a:rPr lang="en-US" sz="1400" b="1" kern="1200" dirty="0"/>
            <a:t> Three Mile Island</a:t>
          </a:r>
        </a:p>
      </dsp:txBody>
      <dsp:txXfrm>
        <a:off x="69883" y="1489574"/>
        <a:ext cx="626951" cy="1857486"/>
      </dsp:txXfrm>
    </dsp:sp>
    <dsp:sp modelId="{7F8416ED-8C74-4CAA-9533-6A99255E9799}">
      <dsp:nvSpPr>
        <dsp:cNvPr id="0" name=""/>
        <dsp:cNvSpPr/>
      </dsp:nvSpPr>
      <dsp:spPr>
        <a:xfrm>
          <a:off x="814150"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1984           </a:t>
          </a:r>
        </a:p>
        <a:p>
          <a:pPr lvl="0" algn="ctr" defTabSz="622300">
            <a:lnSpc>
              <a:spcPct val="90000"/>
            </a:lnSpc>
            <a:spcBef>
              <a:spcPct val="0"/>
            </a:spcBef>
            <a:spcAft>
              <a:spcPct val="35000"/>
            </a:spcAft>
          </a:pPr>
          <a:r>
            <a:rPr lang="en-US" sz="1400" b="1" kern="1200" dirty="0"/>
            <a:t>Bhopal</a:t>
          </a:r>
        </a:p>
      </dsp:txBody>
      <dsp:txXfrm>
        <a:off x="848067" y="1477907"/>
        <a:ext cx="626951" cy="1857486"/>
      </dsp:txXfrm>
    </dsp:sp>
    <dsp:sp modelId="{73602589-E550-4CDE-865E-7DF1A5EFE478}">
      <dsp:nvSpPr>
        <dsp:cNvPr id="0" name=""/>
        <dsp:cNvSpPr/>
      </dsp:nvSpPr>
      <dsp:spPr>
        <a:xfrm>
          <a:off x="1624733"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1986             </a:t>
          </a:r>
        </a:p>
        <a:p>
          <a:pPr lvl="0" algn="ctr" defTabSz="622300">
            <a:lnSpc>
              <a:spcPct val="90000"/>
            </a:lnSpc>
            <a:spcBef>
              <a:spcPct val="0"/>
            </a:spcBef>
            <a:spcAft>
              <a:spcPct val="35000"/>
            </a:spcAft>
          </a:pPr>
          <a:r>
            <a:rPr lang="en-US" sz="1400" b="1" kern="1200" dirty="0"/>
            <a:t>Space Shuttle Challenger</a:t>
          </a:r>
        </a:p>
      </dsp:txBody>
      <dsp:txXfrm>
        <a:off x="1658650" y="1477907"/>
        <a:ext cx="626951" cy="1857486"/>
      </dsp:txXfrm>
    </dsp:sp>
    <dsp:sp modelId="{DEFD22DE-7D65-4AE5-8D2E-045AC0C7EB92}">
      <dsp:nvSpPr>
        <dsp:cNvPr id="0" name=""/>
        <dsp:cNvSpPr/>
      </dsp:nvSpPr>
      <dsp:spPr>
        <a:xfrm>
          <a:off x="2435316"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1986      </a:t>
          </a:r>
        </a:p>
        <a:p>
          <a:pPr lvl="0" algn="ctr" defTabSz="622300">
            <a:lnSpc>
              <a:spcPct val="90000"/>
            </a:lnSpc>
            <a:spcBef>
              <a:spcPct val="0"/>
            </a:spcBef>
            <a:spcAft>
              <a:spcPct val="35000"/>
            </a:spcAft>
          </a:pPr>
          <a:r>
            <a:rPr lang="en-US" sz="1400" b="1" kern="1200" dirty="0"/>
            <a:t>Chernobyl</a:t>
          </a:r>
        </a:p>
      </dsp:txBody>
      <dsp:txXfrm>
        <a:off x="2469233" y="1477907"/>
        <a:ext cx="626951" cy="1857486"/>
      </dsp:txXfrm>
    </dsp:sp>
    <dsp:sp modelId="{59CFA79D-8273-4760-8706-725E3CB36BBE}">
      <dsp:nvSpPr>
        <dsp:cNvPr id="0" name=""/>
        <dsp:cNvSpPr/>
      </dsp:nvSpPr>
      <dsp:spPr>
        <a:xfrm>
          <a:off x="3245899"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1988               </a:t>
          </a:r>
        </a:p>
        <a:p>
          <a:pPr lvl="0" algn="ctr" defTabSz="622300">
            <a:lnSpc>
              <a:spcPct val="90000"/>
            </a:lnSpc>
            <a:spcBef>
              <a:spcPct val="0"/>
            </a:spcBef>
            <a:spcAft>
              <a:spcPct val="35000"/>
            </a:spcAft>
          </a:pPr>
          <a:r>
            <a:rPr lang="en-US" sz="1400" b="1" kern="1200" dirty="0"/>
            <a:t>Piper Alpha</a:t>
          </a:r>
        </a:p>
      </dsp:txBody>
      <dsp:txXfrm>
        <a:off x="3279816" y="1477907"/>
        <a:ext cx="626951" cy="1857486"/>
      </dsp:txXfrm>
    </dsp:sp>
    <dsp:sp modelId="{7CEBC954-D6CE-4B9A-A9E5-28974C3C0BC7}">
      <dsp:nvSpPr>
        <dsp:cNvPr id="0" name=""/>
        <dsp:cNvSpPr/>
      </dsp:nvSpPr>
      <dsp:spPr>
        <a:xfrm>
          <a:off x="4056482"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1989             </a:t>
          </a:r>
        </a:p>
        <a:p>
          <a:pPr lvl="0" algn="ctr" defTabSz="622300">
            <a:lnSpc>
              <a:spcPct val="90000"/>
            </a:lnSpc>
            <a:spcBef>
              <a:spcPct val="0"/>
            </a:spcBef>
            <a:spcAft>
              <a:spcPct val="35000"/>
            </a:spcAft>
          </a:pPr>
          <a:r>
            <a:rPr lang="en-US" sz="1400" b="1" kern="1200" dirty="0"/>
            <a:t>Exxon Valdez</a:t>
          </a:r>
        </a:p>
      </dsp:txBody>
      <dsp:txXfrm>
        <a:off x="4090399" y="1477907"/>
        <a:ext cx="626951" cy="1857486"/>
      </dsp:txXfrm>
    </dsp:sp>
    <dsp:sp modelId="{B7FB83FC-FF9E-45E7-A7CE-4069B20F149A}">
      <dsp:nvSpPr>
        <dsp:cNvPr id="0" name=""/>
        <dsp:cNvSpPr/>
      </dsp:nvSpPr>
      <dsp:spPr>
        <a:xfrm>
          <a:off x="4867065"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1989          </a:t>
          </a:r>
        </a:p>
        <a:p>
          <a:pPr lvl="0" algn="ctr" defTabSz="622300">
            <a:lnSpc>
              <a:spcPct val="90000"/>
            </a:lnSpc>
            <a:spcBef>
              <a:spcPct val="0"/>
            </a:spcBef>
            <a:spcAft>
              <a:spcPct val="35000"/>
            </a:spcAft>
          </a:pPr>
          <a:r>
            <a:rPr lang="en-US" sz="1400" b="1" kern="1200" dirty="0"/>
            <a:t>Phillips Pasadena</a:t>
          </a:r>
        </a:p>
      </dsp:txBody>
      <dsp:txXfrm>
        <a:off x="4900982" y="1477907"/>
        <a:ext cx="626951" cy="1857486"/>
      </dsp:txXfrm>
    </dsp:sp>
    <dsp:sp modelId="{7659850D-6B26-4D36-9404-2C67B9C149BF}">
      <dsp:nvSpPr>
        <dsp:cNvPr id="0" name=""/>
        <dsp:cNvSpPr/>
      </dsp:nvSpPr>
      <dsp:spPr>
        <a:xfrm>
          <a:off x="5677648"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2003             </a:t>
          </a:r>
        </a:p>
        <a:p>
          <a:pPr lvl="0" algn="ctr" defTabSz="622300">
            <a:lnSpc>
              <a:spcPct val="90000"/>
            </a:lnSpc>
            <a:spcBef>
              <a:spcPct val="0"/>
            </a:spcBef>
            <a:spcAft>
              <a:spcPct val="35000"/>
            </a:spcAft>
          </a:pPr>
          <a:r>
            <a:rPr lang="en-US" sz="1400" b="1" kern="1200" dirty="0"/>
            <a:t>Space Shuttle Columbia</a:t>
          </a:r>
        </a:p>
      </dsp:txBody>
      <dsp:txXfrm>
        <a:off x="5711565" y="1477907"/>
        <a:ext cx="626951" cy="1857486"/>
      </dsp:txXfrm>
    </dsp:sp>
    <dsp:sp modelId="{6F69A2BB-96F3-43EA-96D6-FB68470CA56F}">
      <dsp:nvSpPr>
        <dsp:cNvPr id="0" name=""/>
        <dsp:cNvSpPr/>
      </dsp:nvSpPr>
      <dsp:spPr>
        <a:xfrm>
          <a:off x="6488231"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2005                   </a:t>
          </a:r>
        </a:p>
        <a:p>
          <a:pPr lvl="0" algn="ctr" defTabSz="622300">
            <a:lnSpc>
              <a:spcPct val="90000"/>
            </a:lnSpc>
            <a:spcBef>
              <a:spcPct val="0"/>
            </a:spcBef>
            <a:spcAft>
              <a:spcPct val="35000"/>
            </a:spcAft>
          </a:pPr>
          <a:r>
            <a:rPr lang="en-US" sz="1400" b="1" kern="1200" dirty="0"/>
            <a:t>BP Texas City</a:t>
          </a:r>
        </a:p>
      </dsp:txBody>
      <dsp:txXfrm>
        <a:off x="6522148" y="1477907"/>
        <a:ext cx="626951" cy="1857486"/>
      </dsp:txXfrm>
    </dsp:sp>
    <dsp:sp modelId="{0E7A07FF-7D02-4A16-990F-F23745F1C99D}">
      <dsp:nvSpPr>
        <dsp:cNvPr id="0" name=""/>
        <dsp:cNvSpPr/>
      </dsp:nvSpPr>
      <dsp:spPr>
        <a:xfrm>
          <a:off x="7298814"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t>2005</a:t>
          </a:r>
          <a:br>
            <a:rPr lang="en-GB" sz="1400" b="1" kern="1200" dirty="0"/>
          </a:br>
          <a:r>
            <a:rPr lang="en-GB" sz="1400" b="1" kern="1200" dirty="0" err="1"/>
            <a:t>Buncefield</a:t>
          </a:r>
          <a:endParaRPr lang="en-US" sz="1400" b="1" kern="1200" dirty="0"/>
        </a:p>
      </dsp:txBody>
      <dsp:txXfrm>
        <a:off x="7332731" y="1477907"/>
        <a:ext cx="626951" cy="1857486"/>
      </dsp:txXfrm>
    </dsp:sp>
    <dsp:sp modelId="{16FB60AC-26BB-437B-A92B-B33AA38FF1B9}">
      <dsp:nvSpPr>
        <dsp:cNvPr id="0" name=""/>
        <dsp:cNvSpPr/>
      </dsp:nvSpPr>
      <dsp:spPr>
        <a:xfrm>
          <a:off x="8109398"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2010      </a:t>
          </a:r>
        </a:p>
        <a:p>
          <a:pPr lvl="0" algn="ctr" defTabSz="622300">
            <a:lnSpc>
              <a:spcPct val="90000"/>
            </a:lnSpc>
            <a:spcBef>
              <a:spcPct val="0"/>
            </a:spcBef>
            <a:spcAft>
              <a:spcPct val="35000"/>
            </a:spcAft>
          </a:pPr>
          <a:r>
            <a:rPr lang="en-US" sz="1400" b="1" kern="1200" dirty="0"/>
            <a:t>Deepwater Horizon</a:t>
          </a:r>
        </a:p>
      </dsp:txBody>
      <dsp:txXfrm>
        <a:off x="8143315" y="1477907"/>
        <a:ext cx="626951" cy="1857486"/>
      </dsp:txXfrm>
    </dsp:sp>
    <dsp:sp modelId="{0A9FFB84-762C-4101-95C8-2A6CF54AD89C}">
      <dsp:nvSpPr>
        <dsp:cNvPr id="0" name=""/>
        <dsp:cNvSpPr/>
      </dsp:nvSpPr>
      <dsp:spPr>
        <a:xfrm>
          <a:off x="8919981"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2011       </a:t>
          </a:r>
        </a:p>
        <a:p>
          <a:pPr lvl="0" algn="ctr" defTabSz="622300">
            <a:lnSpc>
              <a:spcPct val="90000"/>
            </a:lnSpc>
            <a:spcBef>
              <a:spcPct val="0"/>
            </a:spcBef>
            <a:spcAft>
              <a:spcPct val="35000"/>
            </a:spcAft>
          </a:pPr>
          <a:r>
            <a:rPr lang="en-US" sz="1400" b="1" kern="1200" dirty="0"/>
            <a:t>Fukushima</a:t>
          </a:r>
        </a:p>
      </dsp:txBody>
      <dsp:txXfrm>
        <a:off x="8953898" y="1477907"/>
        <a:ext cx="626951" cy="1857486"/>
      </dsp:txXfrm>
    </dsp:sp>
    <dsp:sp modelId="{8334826C-D034-4DE3-87AB-A103046FC533}">
      <dsp:nvSpPr>
        <dsp:cNvPr id="0" name=""/>
        <dsp:cNvSpPr/>
      </dsp:nvSpPr>
      <dsp:spPr>
        <a:xfrm>
          <a:off x="9730564"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t>2019</a:t>
          </a:r>
          <a:br>
            <a:rPr lang="en-GB" sz="1400" b="1" kern="1200" dirty="0"/>
          </a:br>
          <a:r>
            <a:rPr lang="en-GB" sz="1400" b="1" kern="1200" dirty="0"/>
            <a:t>Philadelphia Energy Solutions</a:t>
          </a:r>
          <a:endParaRPr lang="en-US" sz="1400" b="1" kern="1200" dirty="0"/>
        </a:p>
      </dsp:txBody>
      <dsp:txXfrm>
        <a:off x="9764481" y="1477907"/>
        <a:ext cx="626951" cy="1857486"/>
      </dsp:txXfrm>
    </dsp:sp>
    <dsp:sp modelId="{5D067485-008B-4090-9F13-8DEFFDBAC27F}">
      <dsp:nvSpPr>
        <dsp:cNvPr id="0" name=""/>
        <dsp:cNvSpPr/>
      </dsp:nvSpPr>
      <dsp:spPr>
        <a:xfrm>
          <a:off x="10541147" y="1443990"/>
          <a:ext cx="694785" cy="1925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t>2020</a:t>
          </a:r>
          <a:br>
            <a:rPr lang="en-GB" sz="1400" b="1" kern="1200" dirty="0"/>
          </a:br>
          <a:r>
            <a:rPr lang="en-GB" sz="1400" b="1" kern="1200" dirty="0"/>
            <a:t>Beirut Port</a:t>
          </a:r>
          <a:endParaRPr lang="en-US" sz="1400" b="1" kern="1200" dirty="0"/>
        </a:p>
      </dsp:txBody>
      <dsp:txXfrm>
        <a:off x="10575064" y="1477907"/>
        <a:ext cx="626951" cy="185748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3177" tIns="46589" rIns="93177" bIns="46589" rtlCol="0"/>
          <a:lstStyle>
            <a:lvl1pPr algn="r">
              <a:defRPr sz="1200"/>
            </a:lvl1pPr>
          </a:lstStyle>
          <a:p>
            <a:fld id="{A19E3F42-1EFC-479F-9362-42B08F3584F8}" type="datetimeFigureOut">
              <a:rPr lang="en-GB" smtClean="0"/>
              <a:t>20/10/2023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2"/>
            <a:ext cx="2945659" cy="498134"/>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3177" tIns="46589" rIns="93177" bIns="46589" rtlCol="0" anchor="b"/>
          <a:lstStyle>
            <a:lvl1pPr algn="r">
              <a:defRPr sz="1200"/>
            </a:lvl1pPr>
          </a:lstStyle>
          <a:p>
            <a:fld id="{D9CACE07-34C9-496F-AC44-FA52BAB702C4}" type="slidenum">
              <a:rPr lang="en-GB" smtClean="0"/>
              <a:t>‹#›</a:t>
            </a:fld>
            <a:endParaRPr lang="en-GB"/>
          </a:p>
        </p:txBody>
      </p:sp>
    </p:spTree>
    <p:extLst>
      <p:ext uri="{BB962C8B-B14F-4D97-AF65-F5344CB8AC3E}">
        <p14:creationId xmlns:p14="http://schemas.microsoft.com/office/powerpoint/2010/main" val="5596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09613"/>
            <a:ext cx="6299200" cy="3544887"/>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A211EB-A080-4287-9A89-D7BF2E030BCB}"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10489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CACE07-34C9-496F-AC44-FA52BAB702C4}" type="slidenum">
              <a:rPr lang="en-GB" smtClean="0"/>
              <a:t>2</a:t>
            </a:fld>
            <a:endParaRPr lang="en-GB"/>
          </a:p>
        </p:txBody>
      </p:sp>
    </p:spTree>
    <p:extLst>
      <p:ext uri="{BB962C8B-B14F-4D97-AF65-F5344CB8AC3E}">
        <p14:creationId xmlns:p14="http://schemas.microsoft.com/office/powerpoint/2010/main" val="1049678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9CACE07-34C9-496F-AC44-FA52BAB702C4}" type="slidenum">
              <a:rPr lang="en-GB" smtClean="0"/>
              <a:t>3</a:t>
            </a:fld>
            <a:endParaRPr lang="en-GB"/>
          </a:p>
        </p:txBody>
      </p:sp>
    </p:spTree>
    <p:extLst>
      <p:ext uri="{BB962C8B-B14F-4D97-AF65-F5344CB8AC3E}">
        <p14:creationId xmlns:p14="http://schemas.microsoft.com/office/powerpoint/2010/main" val="332012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a: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D9CACE07-34C9-496F-AC44-FA52BAB702C4}" type="slidenum">
              <a:rPr lang="en-GB" smtClean="0"/>
              <a:t>5</a:t>
            </a:fld>
            <a:endParaRPr lang="en-GB"/>
          </a:p>
        </p:txBody>
      </p:sp>
    </p:spTree>
    <p:extLst>
      <p:ext uri="{BB962C8B-B14F-4D97-AF65-F5344CB8AC3E}">
        <p14:creationId xmlns:p14="http://schemas.microsoft.com/office/powerpoint/2010/main" val="1413788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ACE07-34C9-496F-AC44-FA52BAB702C4}" type="slidenum">
              <a:rPr lang="en-GB" smtClean="0"/>
              <a:t>6</a:t>
            </a:fld>
            <a:endParaRPr lang="en-GB"/>
          </a:p>
        </p:txBody>
      </p:sp>
    </p:spTree>
    <p:extLst>
      <p:ext uri="{BB962C8B-B14F-4D97-AF65-F5344CB8AC3E}">
        <p14:creationId xmlns:p14="http://schemas.microsoft.com/office/powerpoint/2010/main" val="1749642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 </a:t>
            </a:r>
            <a:endParaRPr lang="en-US" baseline="0" dirty="0"/>
          </a:p>
        </p:txBody>
      </p:sp>
      <p:sp>
        <p:nvSpPr>
          <p:cNvPr id="4" name="Slide Number Placeholder 3"/>
          <p:cNvSpPr>
            <a:spLocks noGrp="1"/>
          </p:cNvSpPr>
          <p:nvPr>
            <p:ph type="sldNum" sz="quarter" idx="10"/>
          </p:nvPr>
        </p:nvSpPr>
        <p:spPr/>
        <p:txBody>
          <a:bodyPr/>
          <a:lstStyle/>
          <a:p>
            <a:fld id="{F9EC3AE7-E7CD-3E40-8A99-1203D93D3F3D}" type="slidenum">
              <a:rPr lang="en-US" smtClean="0"/>
              <a:pPr/>
              <a:t>7</a:t>
            </a:fld>
            <a:endParaRPr lang="en-US" dirty="0"/>
          </a:p>
        </p:txBody>
      </p:sp>
    </p:spTree>
    <p:extLst>
      <p:ext uri="{BB962C8B-B14F-4D97-AF65-F5344CB8AC3E}">
        <p14:creationId xmlns:p14="http://schemas.microsoft.com/office/powerpoint/2010/main" val="20723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0938"/>
            <a:ext cx="5429250" cy="3054350"/>
          </a:xfrm>
        </p:spPr>
      </p:sp>
      <p:sp>
        <p:nvSpPr>
          <p:cNvPr id="3" name="Notes Placeholder 2"/>
          <p:cNvSpPr>
            <a:spLocks noGrp="1"/>
          </p:cNvSpPr>
          <p:nvPr>
            <p:ph type="body" idx="1"/>
          </p:nvPr>
        </p:nvSpPr>
        <p:spPr/>
        <p:txBody>
          <a:bodyPr/>
          <a:lstStyle/>
          <a:p>
            <a:pPr lvl="0"/>
            <a:endParaRPr lang="en-GB" dirty="0"/>
          </a:p>
          <a:p>
            <a:pPr lvl="0"/>
            <a:endParaRPr lang="en-GB" dirty="0"/>
          </a:p>
          <a:p>
            <a:pPr lvl="0"/>
            <a:endParaRPr lang="en-US" dirty="0"/>
          </a:p>
        </p:txBody>
      </p:sp>
      <p:sp>
        <p:nvSpPr>
          <p:cNvPr id="4" name="Slide Number Placeholder 3"/>
          <p:cNvSpPr>
            <a:spLocks noGrp="1"/>
          </p:cNvSpPr>
          <p:nvPr>
            <p:ph type="sldNum" sz="quarter" idx="10"/>
          </p:nvPr>
        </p:nvSpPr>
        <p:spPr/>
        <p:txBody>
          <a:bodyPr/>
          <a:lstStyle/>
          <a:p>
            <a:fld id="{16134D03-2C90-4C11-8E4D-D6906176FA38}" type="slidenum">
              <a:rPr lang="en-US" smtClean="0">
                <a:solidFill>
                  <a:prstClr val="black"/>
                </a:solidFill>
              </a:rPr>
              <a:pPr/>
              <a:t>8</a:t>
            </a:fld>
            <a:endParaRPr lang="en-US">
              <a:solidFill>
                <a:prstClr val="black"/>
              </a:solidFill>
            </a:endParaRPr>
          </a:p>
        </p:txBody>
      </p:sp>
      <p:sp>
        <p:nvSpPr>
          <p:cNvPr id="5" name="Header Placeholder 4">
            <a:extLst>
              <a:ext uri="{FF2B5EF4-FFF2-40B4-BE49-F238E27FC236}">
                <a16:creationId xmlns:a16="http://schemas.microsoft.com/office/drawing/2014/main" id="{2183D47E-F50D-0C4B-9D2E-5BF4115E469A}"/>
              </a:ext>
            </a:extLst>
          </p:cNvPr>
          <p:cNvSpPr>
            <a:spLocks noGrp="1"/>
          </p:cNvSpPr>
          <p:nvPr>
            <p:ph type="hdr" sz="quarter" idx="11"/>
          </p:nvPr>
        </p:nvSpPr>
        <p:spPr/>
        <p:txBody>
          <a:bodyPr/>
          <a:lstStyle/>
          <a:p>
            <a:r>
              <a:rPr lang="en-US">
                <a:solidFill>
                  <a:prstClr val="black"/>
                </a:solidFill>
              </a:rPr>
              <a:t>.</a:t>
            </a:r>
            <a:endParaRPr lang="en-US" dirty="0">
              <a:solidFill>
                <a:prstClr val="black"/>
              </a:solidFill>
            </a:endParaRPr>
          </a:p>
        </p:txBody>
      </p:sp>
      <p:sp>
        <p:nvSpPr>
          <p:cNvPr id="6" name="Date Placeholder 5">
            <a:extLst>
              <a:ext uri="{FF2B5EF4-FFF2-40B4-BE49-F238E27FC236}">
                <a16:creationId xmlns:a16="http://schemas.microsoft.com/office/drawing/2014/main" id="{F2898929-FFC6-854C-83EA-FB746EFB0729}"/>
              </a:ext>
            </a:extLst>
          </p:cNvPr>
          <p:cNvSpPr>
            <a:spLocks noGrp="1"/>
          </p:cNvSpPr>
          <p:nvPr>
            <p:ph type="dt" idx="12"/>
          </p:nvPr>
        </p:nvSpPr>
        <p:spPr/>
        <p:txBody>
          <a:bodyPr/>
          <a:lstStyle/>
          <a:p>
            <a:fld id="{5F32EED3-308D-FA4D-8E5D-37BEB30AB769}" type="datetime1">
              <a:rPr lang="en-US" smtClean="0">
                <a:solidFill>
                  <a:prstClr val="black"/>
                </a:solidFill>
              </a:rPr>
              <a:pPr/>
              <a:t>10/20/2023</a:t>
            </a:fld>
            <a:endParaRPr lang="en-US" dirty="0">
              <a:solidFill>
                <a:prstClr val="black"/>
              </a:solidFill>
            </a:endParaRPr>
          </a:p>
        </p:txBody>
      </p:sp>
    </p:spTree>
    <p:extLst>
      <p:ext uri="{BB962C8B-B14F-4D97-AF65-F5344CB8AC3E}">
        <p14:creationId xmlns:p14="http://schemas.microsoft.com/office/powerpoint/2010/main" val="607629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ACE07-34C9-496F-AC44-FA52BAB702C4}" type="slidenum">
              <a:rPr lang="en-GB" smtClean="0"/>
              <a:t>9</a:t>
            </a:fld>
            <a:endParaRPr lang="en-GB"/>
          </a:p>
        </p:txBody>
      </p:sp>
    </p:spTree>
    <p:extLst>
      <p:ext uri="{BB962C8B-B14F-4D97-AF65-F5344CB8AC3E}">
        <p14:creationId xmlns:p14="http://schemas.microsoft.com/office/powerpoint/2010/main" val="5100353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4.xml"/><Relationship Id="rId7" Type="http://schemas.openxmlformats.org/officeDocument/2006/relationships/image" Target="../media/image3.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10" Type="http://schemas.openxmlformats.org/officeDocument/2006/relationships/image" Target="../media/image6.emf"/><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3.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Master" Target="../slideMasters/slideMaster4.xml"/><Relationship Id="rId5" Type="http://schemas.openxmlformats.org/officeDocument/2006/relationships/image" Target="../media/image21.png"/><Relationship Id="rId4" Type="http://schemas.openxmlformats.org/officeDocument/2006/relationships/image" Target="../media/image28.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3.png"/><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1.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3.png"/><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1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3.png"/><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6.xml"/><Relationship Id="rId4" Type="http://schemas.openxmlformats.org/officeDocument/2006/relationships/image" Target="../media/image4.emf"/></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6.xml"/><Relationship Id="rId5" Type="http://schemas.openxmlformats.org/officeDocument/2006/relationships/image" Target="../media/image6.emf"/><Relationship Id="rId4" Type="http://schemas.openxmlformats.org/officeDocument/2006/relationships/image" Target="../media/image33.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4.jpeg"/><Relationship Id="rId1" Type="http://schemas.openxmlformats.org/officeDocument/2006/relationships/slideMaster" Target="../slideMasters/slideMaster6.xml"/><Relationship Id="rId5" Type="http://schemas.openxmlformats.org/officeDocument/2006/relationships/image" Target="../media/image35.png"/><Relationship Id="rId4" Type="http://schemas.openxmlformats.org/officeDocument/2006/relationships/image" Target="../media/image33.png"/></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3.png"/><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1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4.png"/><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11.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5.png"/><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11.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7.png"/><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16.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xml"/><Relationship Id="rId7" Type="http://schemas.openxmlformats.org/officeDocument/2006/relationships/image" Target="../media/image7.jpe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 Id="rId9"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5.png"/><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image" Target="../media/image1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4.png"/><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image" Target="../media/image11.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15.png"/><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image" Target="../media/image11.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4.png"/><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11.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5.png"/><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11.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image" Target="../media/image11.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image" Target="../media/image11.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image" Target="../media/image13.png"/><Relationship Id="rId5" Type="http://schemas.openxmlformats.org/officeDocument/2006/relationships/image" Target="../media/image16.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29.vml"/><Relationship Id="rId6" Type="http://schemas.openxmlformats.org/officeDocument/2006/relationships/image" Target="../media/image11.emf"/><Relationship Id="rId5" Type="http://schemas.openxmlformats.org/officeDocument/2006/relationships/oleObject" Target="../embeddings/oleObject29.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8.xml"/><Relationship Id="rId7" Type="http://schemas.openxmlformats.org/officeDocument/2006/relationships/image" Target="../media/image9.jpe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10" Type="http://schemas.openxmlformats.org/officeDocument/2006/relationships/image" Target="../media/image8.png"/><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59.xml"/><Relationship Id="rId7" Type="http://schemas.openxmlformats.org/officeDocument/2006/relationships/image" Target="../media/image3.emf"/><Relationship Id="rId2" Type="http://schemas.openxmlformats.org/officeDocument/2006/relationships/tags" Target="../tags/tag58.xml"/><Relationship Id="rId1" Type="http://schemas.openxmlformats.org/officeDocument/2006/relationships/vmlDrawing" Target="../drawings/vmlDrawing30.vml"/><Relationship Id="rId6" Type="http://schemas.openxmlformats.org/officeDocument/2006/relationships/image" Target="../media/image2.emf"/><Relationship Id="rId11" Type="http://schemas.openxmlformats.org/officeDocument/2006/relationships/image" Target="../media/image18.png"/><Relationship Id="rId5" Type="http://schemas.openxmlformats.org/officeDocument/2006/relationships/oleObject" Target="../embeddings/oleObject30.bin"/><Relationship Id="rId10" Type="http://schemas.openxmlformats.org/officeDocument/2006/relationships/image" Target="../media/image6.emf"/><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61.xml"/><Relationship Id="rId7" Type="http://schemas.openxmlformats.org/officeDocument/2006/relationships/image" Target="../media/image3.emf"/><Relationship Id="rId2" Type="http://schemas.openxmlformats.org/officeDocument/2006/relationships/tags" Target="../tags/tag60.xml"/><Relationship Id="rId1" Type="http://schemas.openxmlformats.org/officeDocument/2006/relationships/vmlDrawing" Target="../drawings/vmlDrawing31.vml"/><Relationship Id="rId6" Type="http://schemas.openxmlformats.org/officeDocument/2006/relationships/image" Target="../media/image2.emf"/><Relationship Id="rId11" Type="http://schemas.openxmlformats.org/officeDocument/2006/relationships/image" Target="../media/image18.png"/><Relationship Id="rId5" Type="http://schemas.openxmlformats.org/officeDocument/2006/relationships/oleObject" Target="../embeddings/oleObject31.bin"/><Relationship Id="rId10" Type="http://schemas.openxmlformats.org/officeDocument/2006/relationships/image" Target="../media/image6.emf"/><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32.vml"/><Relationship Id="rId6" Type="http://schemas.openxmlformats.org/officeDocument/2006/relationships/image" Target="../media/image11.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4.emf"/><Relationship Id="rId2" Type="http://schemas.openxmlformats.org/officeDocument/2006/relationships/tags" Target="../tags/tag64.xml"/><Relationship Id="rId1" Type="http://schemas.openxmlformats.org/officeDocument/2006/relationships/vmlDrawing" Target="../drawings/vmlDrawing33.vml"/><Relationship Id="rId6" Type="http://schemas.openxmlformats.org/officeDocument/2006/relationships/image" Target="../media/image11.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34.vml"/><Relationship Id="rId6" Type="http://schemas.openxmlformats.org/officeDocument/2006/relationships/image" Target="../media/image11.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5.vml"/><Relationship Id="rId6" Type="http://schemas.openxmlformats.org/officeDocument/2006/relationships/image" Target="../media/image11.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36.vml"/><Relationship Id="rId6" Type="http://schemas.openxmlformats.org/officeDocument/2006/relationships/image" Target="../media/image11.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0.xml"/><Relationship Id="rId7" Type="http://schemas.openxmlformats.org/officeDocument/2006/relationships/image" Target="../media/image10.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13.png"/><Relationship Id="rId2" Type="http://schemas.openxmlformats.org/officeDocument/2006/relationships/tags" Target="../tags/tag72.xml"/><Relationship Id="rId1" Type="http://schemas.openxmlformats.org/officeDocument/2006/relationships/vmlDrawing" Target="../drawings/vmlDrawing37.vml"/><Relationship Id="rId6" Type="http://schemas.openxmlformats.org/officeDocument/2006/relationships/image" Target="../media/image11.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13.png"/><Relationship Id="rId2" Type="http://schemas.openxmlformats.org/officeDocument/2006/relationships/tags" Target="../tags/tag74.xml"/><Relationship Id="rId1" Type="http://schemas.openxmlformats.org/officeDocument/2006/relationships/vmlDrawing" Target="../drawings/vmlDrawing38.vml"/><Relationship Id="rId6" Type="http://schemas.openxmlformats.org/officeDocument/2006/relationships/image" Target="../media/image11.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13.png"/><Relationship Id="rId2" Type="http://schemas.openxmlformats.org/officeDocument/2006/relationships/tags" Target="../tags/tag76.xml"/><Relationship Id="rId1" Type="http://schemas.openxmlformats.org/officeDocument/2006/relationships/vmlDrawing" Target="../drawings/vmlDrawing39.vml"/><Relationship Id="rId6" Type="http://schemas.openxmlformats.org/officeDocument/2006/relationships/image" Target="../media/image11.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3.png"/><Relationship Id="rId2" Type="http://schemas.openxmlformats.org/officeDocument/2006/relationships/tags" Target="../tags/tag78.xml"/><Relationship Id="rId1" Type="http://schemas.openxmlformats.org/officeDocument/2006/relationships/vmlDrawing" Target="../drawings/vmlDrawing40.vml"/><Relationship Id="rId6" Type="http://schemas.openxmlformats.org/officeDocument/2006/relationships/image" Target="../media/image11.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13.png"/><Relationship Id="rId2" Type="http://schemas.openxmlformats.org/officeDocument/2006/relationships/tags" Target="../tags/tag80.xml"/><Relationship Id="rId1" Type="http://schemas.openxmlformats.org/officeDocument/2006/relationships/vmlDrawing" Target="../drawings/vmlDrawing41.vml"/><Relationship Id="rId6" Type="http://schemas.openxmlformats.org/officeDocument/2006/relationships/image" Target="../media/image11.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3.png"/><Relationship Id="rId2" Type="http://schemas.openxmlformats.org/officeDocument/2006/relationships/tags" Target="../tags/tag82.xml"/><Relationship Id="rId1" Type="http://schemas.openxmlformats.org/officeDocument/2006/relationships/vmlDrawing" Target="../drawings/vmlDrawing42.vml"/><Relationship Id="rId6" Type="http://schemas.openxmlformats.org/officeDocument/2006/relationships/image" Target="../media/image11.emf"/><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14.png"/><Relationship Id="rId2" Type="http://schemas.openxmlformats.org/officeDocument/2006/relationships/tags" Target="../tags/tag84.xml"/><Relationship Id="rId1" Type="http://schemas.openxmlformats.org/officeDocument/2006/relationships/vmlDrawing" Target="../drawings/vmlDrawing43.vml"/><Relationship Id="rId6" Type="http://schemas.openxmlformats.org/officeDocument/2006/relationships/image" Target="../media/image16.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5.png"/><Relationship Id="rId2" Type="http://schemas.openxmlformats.org/officeDocument/2006/relationships/tags" Target="../tags/tag86.xml"/><Relationship Id="rId1" Type="http://schemas.openxmlformats.org/officeDocument/2006/relationships/vmlDrawing" Target="../drawings/vmlDrawing44.vml"/><Relationship Id="rId6" Type="http://schemas.openxmlformats.org/officeDocument/2006/relationships/image" Target="../media/image11.emf"/><Relationship Id="rId5" Type="http://schemas.openxmlformats.org/officeDocument/2006/relationships/oleObject" Target="../embeddings/oleObject44.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17.png"/><Relationship Id="rId2" Type="http://schemas.openxmlformats.org/officeDocument/2006/relationships/tags" Target="../tags/tag88.xml"/><Relationship Id="rId1" Type="http://schemas.openxmlformats.org/officeDocument/2006/relationships/vmlDrawing" Target="../drawings/vmlDrawing45.vml"/><Relationship Id="rId6" Type="http://schemas.openxmlformats.org/officeDocument/2006/relationships/image" Target="../media/image11.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15.png"/><Relationship Id="rId2" Type="http://schemas.openxmlformats.org/officeDocument/2006/relationships/tags" Target="../tags/tag90.xml"/><Relationship Id="rId1" Type="http://schemas.openxmlformats.org/officeDocument/2006/relationships/vmlDrawing" Target="../drawings/vmlDrawing46.vml"/><Relationship Id="rId6" Type="http://schemas.openxmlformats.org/officeDocument/2006/relationships/image" Target="../media/image11.emf"/><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4.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14.png"/><Relationship Id="rId2" Type="http://schemas.openxmlformats.org/officeDocument/2006/relationships/tags" Target="../tags/tag92.xml"/><Relationship Id="rId1" Type="http://schemas.openxmlformats.org/officeDocument/2006/relationships/vmlDrawing" Target="../drawings/vmlDrawing47.vml"/><Relationship Id="rId6" Type="http://schemas.openxmlformats.org/officeDocument/2006/relationships/image" Target="../media/image11.emf"/><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15.png"/><Relationship Id="rId2" Type="http://schemas.openxmlformats.org/officeDocument/2006/relationships/tags" Target="../tags/tag94.xml"/><Relationship Id="rId1" Type="http://schemas.openxmlformats.org/officeDocument/2006/relationships/vmlDrawing" Target="../drawings/vmlDrawing48.vml"/><Relationship Id="rId6" Type="http://schemas.openxmlformats.org/officeDocument/2006/relationships/image" Target="../media/image11.emf"/><Relationship Id="rId5" Type="http://schemas.openxmlformats.org/officeDocument/2006/relationships/oleObject" Target="../embeddings/oleObject48.bin"/><Relationship Id="rId4"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4.png"/><Relationship Id="rId2" Type="http://schemas.openxmlformats.org/officeDocument/2006/relationships/tags" Target="../tags/tag96.xml"/><Relationship Id="rId1" Type="http://schemas.openxmlformats.org/officeDocument/2006/relationships/vmlDrawing" Target="../drawings/vmlDrawing49.vml"/><Relationship Id="rId6" Type="http://schemas.openxmlformats.org/officeDocument/2006/relationships/image" Target="../media/image11.emf"/><Relationship Id="rId5" Type="http://schemas.openxmlformats.org/officeDocument/2006/relationships/oleObject" Target="../embeddings/oleObject49.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15.png"/><Relationship Id="rId2" Type="http://schemas.openxmlformats.org/officeDocument/2006/relationships/tags" Target="../tags/tag98.xml"/><Relationship Id="rId1" Type="http://schemas.openxmlformats.org/officeDocument/2006/relationships/vmlDrawing" Target="../drawings/vmlDrawing50.vml"/><Relationship Id="rId6" Type="http://schemas.openxmlformats.org/officeDocument/2006/relationships/image" Target="../media/image11.emf"/><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vmlDrawing" Target="../drawings/vmlDrawing51.vml"/><Relationship Id="rId6" Type="http://schemas.openxmlformats.org/officeDocument/2006/relationships/image" Target="../media/image11.emf"/><Relationship Id="rId5" Type="http://schemas.openxmlformats.org/officeDocument/2006/relationships/oleObject" Target="../embeddings/oleObject51.bin"/><Relationship Id="rId4"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vmlDrawing" Target="../drawings/vmlDrawing52.vml"/><Relationship Id="rId6" Type="http://schemas.openxmlformats.org/officeDocument/2006/relationships/image" Target="../media/image11.emf"/><Relationship Id="rId5" Type="http://schemas.openxmlformats.org/officeDocument/2006/relationships/oleObject" Target="../embeddings/oleObject52.bin"/><Relationship Id="rId4"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4.xml"/><Relationship Id="rId1" Type="http://schemas.openxmlformats.org/officeDocument/2006/relationships/vmlDrawing" Target="../drawings/vmlDrawing53.vml"/><Relationship Id="rId6" Type="http://schemas.openxmlformats.org/officeDocument/2006/relationships/image" Target="../media/image13.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vmlDrawing" Target="../drawings/vmlDrawing54.vml"/><Relationship Id="rId6" Type="http://schemas.openxmlformats.org/officeDocument/2006/relationships/image" Target="../media/image11.emf"/><Relationship Id="rId5" Type="http://schemas.openxmlformats.org/officeDocument/2006/relationships/oleObject" Target="../embeddings/oleObject54.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4.xml"/><Relationship Id="rId7" Type="http://schemas.openxmlformats.org/officeDocument/2006/relationships/image" Target="../media/image12.jpe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emf"/><Relationship Id="rId2" Type="http://schemas.openxmlformats.org/officeDocument/2006/relationships/tags" Target="../tags/tag107.xml"/><Relationship Id="rId1" Type="http://schemas.openxmlformats.org/officeDocument/2006/relationships/vmlDrawing" Target="../drawings/vmlDrawing55.vml"/><Relationship Id="rId6" Type="http://schemas.openxmlformats.org/officeDocument/2006/relationships/image" Target="../media/image3.emf"/><Relationship Id="rId5" Type="http://schemas.openxmlformats.org/officeDocument/2006/relationships/image" Target="../media/image2.emf"/><Relationship Id="rId10" Type="http://schemas.openxmlformats.org/officeDocument/2006/relationships/image" Target="../media/image18.png"/><Relationship Id="rId4" Type="http://schemas.openxmlformats.org/officeDocument/2006/relationships/oleObject" Target="../embeddings/oleObject55.bin"/><Relationship Id="rId9" Type="http://schemas.openxmlformats.org/officeDocument/2006/relationships/image" Target="../media/image6.emf"/></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18.png"/><Relationship Id="rId2" Type="http://schemas.openxmlformats.org/officeDocument/2006/relationships/tags" Target="../tags/tag108.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0.xml"/><Relationship Id="rId1" Type="http://schemas.openxmlformats.org/officeDocument/2006/relationships/vmlDrawing" Target="../drawings/vmlDrawing57.v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vmlDrawing" Target="../drawings/vmlDrawing58.v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2.xml"/><Relationship Id="rId1" Type="http://schemas.openxmlformats.org/officeDocument/2006/relationships/vmlDrawing" Target="../drawings/vmlDrawing59.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18.png"/><Relationship Id="rId2" Type="http://schemas.openxmlformats.org/officeDocument/2006/relationships/tags" Target="../tags/tag113.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5.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4.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6.xml"/><Relationship Id="rId1" Type="http://schemas.openxmlformats.org/officeDocument/2006/relationships/vmlDrawing" Target="../drawings/vmlDrawing62.v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7.xml"/><Relationship Id="rId1" Type="http://schemas.openxmlformats.org/officeDocument/2006/relationships/vmlDrawing" Target="../drawings/vmlDrawing63.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png"/><Relationship Id="rId2" Type="http://schemas.openxmlformats.org/officeDocument/2006/relationships/tags" Target="../tags/tag118.xml"/><Relationship Id="rId1" Type="http://schemas.openxmlformats.org/officeDocument/2006/relationships/vmlDrawing" Target="../drawings/vmlDrawing64.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9.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 name="think-cell Slide" r:id="rId5" imgW="384" imgH="384" progId="TCLayout.ActiveDocument.1">
                  <p:embed/>
                </p:oleObj>
              </mc:Choice>
              <mc:Fallback>
                <p:oleObj name="think-cell Slide" r:id="rId5" imgW="384"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6600" dirty="0">
              <a:solidFill>
                <a:srgbClr val="FFFFFF"/>
              </a:solidFill>
              <a:sym typeface="EMprint" panose="020B0503020204020204" pitchFamily="34" charset="0"/>
            </a:endParaRPr>
          </a:p>
        </p:txBody>
      </p:sp>
      <p:pic>
        <p:nvPicPr>
          <p:cNvPr id="13" name="Picture 12">
            <a:extLst>
              <a:ext uri="{FF2B5EF4-FFF2-40B4-BE49-F238E27FC236}">
                <a16:creationId xmlns:a16="http://schemas.microsoft.com/office/drawing/2014/main" id="{0C8AC785-2775-4A42-8BF4-6BAE581DE54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1332649"/>
            <a:ext cx="12192000" cy="3084577"/>
          </a:xfrm>
          <a:prstGeom prst="rect">
            <a:avLst/>
          </a:prstGeom>
        </p:spPr>
      </p:pic>
      <p:pic>
        <p:nvPicPr>
          <p:cNvPr id="17" name="Picture 16">
            <a:extLst>
              <a:ext uri="{FF2B5EF4-FFF2-40B4-BE49-F238E27FC236}">
                <a16:creationId xmlns:a16="http://schemas.microsoft.com/office/drawing/2014/main" id="{B80496DA-8C65-8A4C-B4F5-2FEFEEE2D475}"/>
              </a:ext>
            </a:extLst>
          </p:cNvPr>
          <p:cNvPicPr>
            <a:picLocks noChangeAspect="1"/>
          </p:cNvPicPr>
          <p:nvPr userDrawn="1"/>
        </p:nvPicPr>
        <p:blipFill>
          <a:blip r:embed="rId8"/>
          <a:stretch>
            <a:fillRect/>
          </a:stretch>
        </p:blipFill>
        <p:spPr>
          <a:xfrm>
            <a:off x="8065828" y="421333"/>
            <a:ext cx="3653733" cy="471449"/>
          </a:xfrm>
          <a:prstGeom prst="rect">
            <a:avLst/>
          </a:prstGeom>
        </p:spPr>
      </p:pic>
      <p:pic>
        <p:nvPicPr>
          <p:cNvPr id="19" name="Picture 18">
            <a:extLst>
              <a:ext uri="{FF2B5EF4-FFF2-40B4-BE49-F238E27FC236}">
                <a16:creationId xmlns:a16="http://schemas.microsoft.com/office/drawing/2014/main" id="{0F82847F-F9C5-F34E-AA6E-22F39C41D89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811" y="1332649"/>
            <a:ext cx="3084577" cy="3084577"/>
          </a:xfrm>
          <a:prstGeom prst="rect">
            <a:avLst/>
          </a:prstGeom>
        </p:spPr>
      </p:pic>
      <p:sp>
        <p:nvSpPr>
          <p:cNvPr id="10" name="Content Placeholder 9"/>
          <p:cNvSpPr>
            <a:spLocks noGrp="1"/>
          </p:cNvSpPr>
          <p:nvPr>
            <p:ph sz="quarter" idx="12" hasCustomPrompt="1"/>
          </p:nvPr>
        </p:nvSpPr>
        <p:spPr>
          <a:xfrm>
            <a:off x="3088388" y="1576846"/>
            <a:ext cx="3950042" cy="314325"/>
          </a:xfrm>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lang="en-US" sz="2200" kern="1200" dirty="0">
                <a:solidFill>
                  <a:schemeClr val="accent2"/>
                </a:solidFill>
                <a:latin typeface="+mn-lt"/>
                <a:ea typeface="+mn-ea"/>
                <a:cs typeface="+mn-cs"/>
                <a:sym typeface="Trebuchet MS" panose="020B0603020202020204" pitchFamily="34" charset="0"/>
              </a:defRPr>
            </a:lvl1pPr>
            <a:lvl2pPr marL="171450" indent="-171450">
              <a:defRPr/>
            </a:lvl2pPr>
            <a:lvl3pPr marL="171450" indent="-171450">
              <a:defRPr/>
            </a:lvl3pPr>
            <a:lvl4pPr marL="171450" indent="-171450">
              <a:defRPr/>
            </a:lvl4pPr>
            <a:lvl5pPr marL="171450" indent="-171450">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Char char="​"/>
            </a:pPr>
            <a:r>
              <a:rPr lang="en-US" dirty="0"/>
              <a:t>Edit Master text styles</a:t>
            </a:r>
          </a:p>
        </p:txBody>
      </p:sp>
      <p:pic>
        <p:nvPicPr>
          <p:cNvPr id="24" name="Picture 23">
            <a:extLst>
              <a:ext uri="{FF2B5EF4-FFF2-40B4-BE49-F238E27FC236}">
                <a16:creationId xmlns:a16="http://schemas.microsoft.com/office/drawing/2014/main" id="{5AE9D4E4-1976-B145-959F-82B26295C90D}"/>
              </a:ext>
            </a:extLst>
          </p:cNvPr>
          <p:cNvPicPr>
            <a:picLocks noChangeAspect="1"/>
          </p:cNvPicPr>
          <p:nvPr userDrawn="1"/>
        </p:nvPicPr>
        <p:blipFill>
          <a:blip r:embed="rId10"/>
          <a:stretch>
            <a:fillRect/>
          </a:stretch>
        </p:blipFill>
        <p:spPr>
          <a:xfrm>
            <a:off x="3088388" y="3984003"/>
            <a:ext cx="2036064" cy="270616"/>
          </a:xfrm>
          <a:prstGeom prst="rect">
            <a:avLst/>
          </a:prstGeom>
        </p:spPr>
      </p:pic>
      <p:sp>
        <p:nvSpPr>
          <p:cNvPr id="6" name="Title 5"/>
          <p:cNvSpPr>
            <a:spLocks noGrp="1"/>
          </p:cNvSpPr>
          <p:nvPr>
            <p:ph type="title"/>
          </p:nvPr>
        </p:nvSpPr>
        <p:spPr>
          <a:xfrm>
            <a:off x="3088388" y="1981202"/>
            <a:ext cx="8631173" cy="1938020"/>
          </a:xfrm>
        </p:spPr>
        <p:txBody>
          <a:bodyPr/>
          <a:lstStyle>
            <a:lvl1pPr>
              <a:defRPr sz="6600">
                <a:solidFill>
                  <a:schemeClr val="accent2"/>
                </a:solidFill>
                <a:latin typeface="+mn-lt"/>
              </a:defRPr>
            </a:lvl1pPr>
          </a:lstStyle>
          <a:p>
            <a:r>
              <a:rPr lang="en-US" dirty="0"/>
              <a:t>Click to edit Master title style</a:t>
            </a:r>
          </a:p>
        </p:txBody>
      </p:sp>
      <p:sp>
        <p:nvSpPr>
          <p:cNvPr id="5" name="Date Placeholder 4"/>
          <p:cNvSpPr>
            <a:spLocks noGrp="1"/>
          </p:cNvSpPr>
          <p:nvPr>
            <p:ph type="dt" sz="half" idx="10"/>
          </p:nvPr>
        </p:nvSpPr>
        <p:spPr/>
        <p:txBody>
          <a:bodyPr/>
          <a:lstStyle/>
          <a:p>
            <a:endParaRPr lang="en-US" dirty="0">
              <a:solidFill>
                <a:prstClr val="white">
                  <a:lumMod val="50000"/>
                </a:prstClr>
              </a:solidFill>
            </a:endParaRPr>
          </a:p>
        </p:txBody>
      </p:sp>
    </p:spTree>
    <p:extLst>
      <p:ext uri="{BB962C8B-B14F-4D97-AF65-F5344CB8AC3E}">
        <p14:creationId xmlns:p14="http://schemas.microsoft.com/office/powerpoint/2010/main" val="3697395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4"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solidFill>
                <a:srgbClr val="FFFFFF"/>
              </a:solidFill>
              <a:latin typeface="EMprint Light"/>
              <a:cs typeface="Arial" panose="020B0604020202020204" pitchFamily="34" charset="0"/>
              <a:sym typeface="EMprint Light"/>
            </a:endParaRPr>
          </a:p>
        </p:txBody>
      </p:sp>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0" name="TextBox 9"/>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065231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320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341034" y="2998789"/>
            <a:ext cx="7509933"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8401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Factoid Blue">
    <p:bg>
      <p:bgPr>
        <a:gradFill flip="none" rotWithShape="1">
          <a:gsLst>
            <a:gs pos="0">
              <a:schemeClr val="accent1"/>
            </a:gs>
            <a:gs pos="100000">
              <a:schemeClr val="accent2"/>
            </a:gs>
          </a:gsLst>
          <a:lin ang="18900000" scaled="0"/>
          <a:tileRect/>
        </a:gra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612776" y="1719072"/>
            <a:ext cx="10973453" cy="2190494"/>
          </a:xfrm>
        </p:spPr>
        <p:txBody>
          <a:bodyPr>
            <a:noAutofit/>
          </a:bodyPr>
          <a:lstStyle>
            <a:lvl1pPr>
              <a:lnSpc>
                <a:spcPct val="90000"/>
              </a:lnSpc>
              <a:defRPr sz="16000" b="0" i="0" baseline="0">
                <a:solidFill>
                  <a:schemeClr val="bg1"/>
                </a:solidFill>
                <a:latin typeface="Arial"/>
                <a:cs typeface="Arial"/>
              </a:defRPr>
            </a:lvl1pPr>
          </a:lstStyle>
          <a:p>
            <a:r>
              <a:rPr lang="en-US" dirty="0"/>
              <a:t>Data</a:t>
            </a:r>
          </a:p>
        </p:txBody>
      </p:sp>
      <p:sp>
        <p:nvSpPr>
          <p:cNvPr id="12" name="Content Placeholder 4"/>
          <p:cNvSpPr>
            <a:spLocks noGrp="1"/>
          </p:cNvSpPr>
          <p:nvPr>
            <p:ph sz="quarter" idx="11"/>
          </p:nvPr>
        </p:nvSpPr>
        <p:spPr>
          <a:xfrm>
            <a:off x="609600" y="3895344"/>
            <a:ext cx="10965489" cy="1828800"/>
          </a:xfrm>
        </p:spPr>
        <p:txBody>
          <a:bodyPr/>
          <a:lstStyle>
            <a:lvl1pPr marL="0" indent="0">
              <a:lnSpc>
                <a:spcPct val="90000"/>
              </a:lnSpc>
              <a:buNone/>
              <a:defRPr lang="en-US" sz="4000" kern="1200" dirty="0" smtClean="0">
                <a:solidFill>
                  <a:schemeClr val="bg1"/>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9042662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actoid Whit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612776" y="1719072"/>
            <a:ext cx="10973453" cy="2190494"/>
          </a:xfrm>
        </p:spPr>
        <p:txBody>
          <a:bodyPr>
            <a:noAutofit/>
          </a:bodyPr>
          <a:lstStyle>
            <a:lvl1pPr>
              <a:lnSpc>
                <a:spcPct val="90000"/>
              </a:lnSpc>
              <a:defRPr sz="16000" b="0" i="0" baseline="0">
                <a:solidFill>
                  <a:schemeClr val="accent2"/>
                </a:solidFill>
                <a:latin typeface="Arial"/>
                <a:cs typeface="Arial"/>
              </a:defRPr>
            </a:lvl1pPr>
          </a:lstStyle>
          <a:p>
            <a:r>
              <a:rPr lang="en-US" dirty="0"/>
              <a:t>Data</a:t>
            </a:r>
          </a:p>
        </p:txBody>
      </p:sp>
      <p:sp>
        <p:nvSpPr>
          <p:cNvPr id="12" name="Content Placeholder 4"/>
          <p:cNvSpPr>
            <a:spLocks noGrp="1"/>
          </p:cNvSpPr>
          <p:nvPr>
            <p:ph sz="quarter" idx="11"/>
          </p:nvPr>
        </p:nvSpPr>
        <p:spPr>
          <a:xfrm>
            <a:off x="609600" y="3895344"/>
            <a:ext cx="10965489" cy="1828800"/>
          </a:xfrm>
        </p:spPr>
        <p:txBody>
          <a:bodyPr/>
          <a:lstStyle>
            <a:lvl1pPr marL="0" indent="0">
              <a:lnSpc>
                <a:spcPct val="90000"/>
              </a:lnSpc>
              <a:buNone/>
              <a:defRPr lang="en-US" sz="4000" kern="1200" dirty="0" smtClean="0">
                <a:solidFill>
                  <a:schemeClr val="accent2"/>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4003083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Factoids White">
    <p:spTree>
      <p:nvGrpSpPr>
        <p:cNvPr id="1" name=""/>
        <p:cNvGrpSpPr/>
        <p:nvPr/>
      </p:nvGrpSpPr>
      <p:grpSpPr>
        <a:xfrm>
          <a:off x="0" y="0"/>
          <a:ext cx="0" cy="0"/>
          <a:chOff x="0" y="0"/>
          <a:chExt cx="0" cy="0"/>
        </a:xfrm>
      </p:grpSpPr>
      <p:sp>
        <p:nvSpPr>
          <p:cNvPr id="6" name="Content Placeholder 4"/>
          <p:cNvSpPr>
            <a:spLocks noGrp="1"/>
          </p:cNvSpPr>
          <p:nvPr>
            <p:ph sz="quarter" idx="13" hasCustomPrompt="1"/>
          </p:nvPr>
        </p:nvSpPr>
        <p:spPr>
          <a:xfrm>
            <a:off x="6798733" y="1773936"/>
            <a:ext cx="4871579" cy="1828800"/>
          </a:xfrm>
          <a:noFill/>
          <a:ln>
            <a:noFill/>
          </a:ln>
        </p:spPr>
        <p:txBody>
          <a:bodyPr vert="horz" wrap="square" lIns="0" tIns="0" rIns="0" bIns="0" numCol="1" anchor="t" anchorCtr="0" compatLnSpc="1">
            <a:prstTxWarp prst="textNoShape">
              <a:avLst/>
            </a:prstTxWarp>
            <a:noAutofit/>
          </a:bodyPr>
          <a:lstStyle>
            <a:lvl1pPr marL="0" indent="0">
              <a:lnSpc>
                <a:spcPct val="90000"/>
              </a:lnSpc>
              <a:buNone/>
              <a:defRPr lang="en-US" sz="13200" b="0" i="0" baseline="0" dirty="0" smtClean="0">
                <a:solidFill>
                  <a:schemeClr val="accent2"/>
                </a:solidFill>
                <a:latin typeface="Arial"/>
                <a:cs typeface="Arial"/>
              </a:defRPr>
            </a:lvl1pPr>
          </a:lstStyle>
          <a:p>
            <a:pPr lvl="0">
              <a:lnSpc>
                <a:spcPct val="90000"/>
              </a:lnSpc>
            </a:pPr>
            <a:r>
              <a:rPr lang="en-US" dirty="0"/>
              <a:t>Data</a:t>
            </a:r>
          </a:p>
        </p:txBody>
      </p:sp>
      <p:sp>
        <p:nvSpPr>
          <p:cNvPr id="7" name="Content Placeholder 4"/>
          <p:cNvSpPr>
            <a:spLocks noGrp="1"/>
          </p:cNvSpPr>
          <p:nvPr>
            <p:ph sz="quarter" idx="14" hasCustomPrompt="1"/>
          </p:nvPr>
        </p:nvSpPr>
        <p:spPr>
          <a:xfrm>
            <a:off x="609600" y="1773936"/>
            <a:ext cx="4871579" cy="1828800"/>
          </a:xfrm>
          <a:noFill/>
          <a:ln>
            <a:noFill/>
          </a:ln>
        </p:spPr>
        <p:txBody>
          <a:bodyPr vert="horz" wrap="square" lIns="0" tIns="0" rIns="0" bIns="0" numCol="1" anchor="t" anchorCtr="0" compatLnSpc="1">
            <a:prstTxWarp prst="textNoShape">
              <a:avLst/>
            </a:prstTxWarp>
          </a:bodyPr>
          <a:lstStyle>
            <a:lvl1pPr marL="0" indent="0">
              <a:lnSpc>
                <a:spcPct val="90000"/>
              </a:lnSpc>
              <a:buNone/>
              <a:defRPr lang="en-US" sz="13200" dirty="0" smtClean="0">
                <a:solidFill>
                  <a:schemeClr val="accent1"/>
                </a:solidFill>
                <a:latin typeface="Arial"/>
                <a:cs typeface="Arial"/>
              </a:defRPr>
            </a:lvl1pPr>
          </a:lstStyle>
          <a:p>
            <a:pPr lvl="0"/>
            <a:r>
              <a:rPr lang="en-US" dirty="0"/>
              <a:t>Data</a:t>
            </a:r>
          </a:p>
        </p:txBody>
      </p:sp>
      <p:sp>
        <p:nvSpPr>
          <p:cNvPr id="12" name="Content Placeholder 4"/>
          <p:cNvSpPr>
            <a:spLocks noGrp="1"/>
          </p:cNvSpPr>
          <p:nvPr>
            <p:ph sz="quarter" idx="11"/>
          </p:nvPr>
        </p:nvSpPr>
        <p:spPr>
          <a:xfrm>
            <a:off x="609600" y="3576638"/>
            <a:ext cx="4871579" cy="1828800"/>
          </a:xfrm>
        </p:spPr>
        <p:txBody>
          <a:bodyPr/>
          <a:lstStyle>
            <a:lvl1pPr marL="0" indent="0">
              <a:lnSpc>
                <a:spcPct val="90000"/>
              </a:lnSpc>
              <a:buNone/>
              <a:defRPr lang="en-US" sz="3200" kern="1200" dirty="0" smtClean="0">
                <a:solidFill>
                  <a:schemeClr val="accent1"/>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sp>
        <p:nvSpPr>
          <p:cNvPr id="5" name="Content Placeholder 4"/>
          <p:cNvSpPr>
            <a:spLocks noGrp="1"/>
          </p:cNvSpPr>
          <p:nvPr>
            <p:ph sz="quarter" idx="12"/>
          </p:nvPr>
        </p:nvSpPr>
        <p:spPr>
          <a:xfrm>
            <a:off x="6798733" y="3576638"/>
            <a:ext cx="4871579" cy="1828800"/>
          </a:xfrm>
        </p:spPr>
        <p:txBody>
          <a:bodyPr/>
          <a:lstStyle>
            <a:lvl1pPr marL="0" indent="0">
              <a:lnSpc>
                <a:spcPct val="90000"/>
              </a:lnSpc>
              <a:buNone/>
              <a:defRPr lang="en-US" sz="3200" kern="1200" dirty="0" smtClean="0">
                <a:solidFill>
                  <a:schemeClr val="accent2"/>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4871546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ivider Text Black">
    <p:spTree>
      <p:nvGrpSpPr>
        <p:cNvPr id="1" name=""/>
        <p:cNvGrpSpPr/>
        <p:nvPr/>
      </p:nvGrpSpPr>
      <p:grpSpPr>
        <a:xfrm>
          <a:off x="0" y="0"/>
          <a:ext cx="0" cy="0"/>
          <a:chOff x="0" y="0"/>
          <a:chExt cx="0" cy="0"/>
        </a:xfrm>
      </p:grpSpPr>
      <p:sp>
        <p:nvSpPr>
          <p:cNvPr id="4" name="Title 3"/>
          <p:cNvSpPr>
            <a:spLocks noGrp="1"/>
          </p:cNvSpPr>
          <p:nvPr>
            <p:ph type="ctrTitle"/>
          </p:nvPr>
        </p:nvSpPr>
        <p:spPr>
          <a:xfrm>
            <a:off x="607484" y="1143000"/>
            <a:ext cx="10972800" cy="4572000"/>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rgbClr val="000000"/>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133425493"/>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vider Text Cyan">
    <p:spTree>
      <p:nvGrpSpPr>
        <p:cNvPr id="1" name=""/>
        <p:cNvGrpSpPr/>
        <p:nvPr/>
      </p:nvGrpSpPr>
      <p:grpSpPr>
        <a:xfrm>
          <a:off x="0" y="0"/>
          <a:ext cx="0" cy="0"/>
          <a:chOff x="0" y="0"/>
          <a:chExt cx="0" cy="0"/>
        </a:xfrm>
      </p:grpSpPr>
      <p:sp>
        <p:nvSpPr>
          <p:cNvPr id="7"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accent2"/>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14204137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gradFill rotWithShape="1">
          <a:gsLst>
            <a:gs pos="0">
              <a:schemeClr val="accent1"/>
            </a:gs>
            <a:gs pos="100000">
              <a:schemeClr val="accent2"/>
            </a:gs>
          </a:gsLst>
          <a:lin ang="18900000"/>
        </a:gra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bg1"/>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2988882465"/>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Key Messaging Blue">
    <p:bg>
      <p:bgPr>
        <a:gradFill flip="none" rotWithShape="1">
          <a:gsLst>
            <a:gs pos="0">
              <a:schemeClr val="accent1"/>
            </a:gs>
            <a:gs pos="100000">
              <a:schemeClr val="accent2"/>
            </a:gs>
          </a:gsLst>
          <a:lin ang="18900000" scaled="0"/>
          <a:tileRect/>
        </a:gra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609600" y="1143000"/>
            <a:ext cx="10972800" cy="4572000"/>
          </a:xfrm>
        </p:spPr>
        <p:txBody>
          <a:bodyPr anchor="ctr"/>
          <a:lstStyle>
            <a:lvl1pPr marL="0" indent="0">
              <a:buNone/>
              <a:defRPr sz="4400">
                <a:solidFill>
                  <a:schemeClr val="bg1"/>
                </a:solidFill>
              </a:defRPr>
            </a:lvl1pPr>
            <a:lvl2pPr marL="1588" indent="0">
              <a:buNone/>
              <a:defRPr sz="4400">
                <a:solidFill>
                  <a:schemeClr val="bg1"/>
                </a:solidFill>
              </a:defRPr>
            </a:lvl2pPr>
            <a:lvl3pPr>
              <a:defRPr sz="4400"/>
            </a:lvl3pPr>
            <a:lvl4pPr>
              <a:defRPr sz="4400"/>
            </a:lvl4pPr>
            <a:lvl5pPr>
              <a:defRPr sz="4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287752"/>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Key Messaging Whit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609600" y="1143000"/>
            <a:ext cx="10972800" cy="4572000"/>
          </a:xfrm>
        </p:spPr>
        <p:txBody>
          <a:bodyPr anchor="ctr"/>
          <a:lstStyle>
            <a:lvl1pPr marL="0" indent="0">
              <a:buNone/>
              <a:defRPr sz="4400">
                <a:solidFill>
                  <a:srgbClr val="000000"/>
                </a:solidFill>
              </a:defRPr>
            </a:lvl1pPr>
            <a:lvl2pPr marL="1588" indent="0">
              <a:buNone/>
              <a:defRPr sz="4400">
                <a:solidFill>
                  <a:srgbClr val="000000"/>
                </a:solidFill>
              </a:defRPr>
            </a:lvl2pPr>
            <a:lvl3pPr>
              <a:defRPr sz="4400"/>
            </a:lvl3pPr>
            <a:lvl4pPr>
              <a:defRPr sz="4400"/>
            </a:lvl4pPr>
            <a:lvl5pPr>
              <a:defRPr sz="4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2674649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8"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solidFill>
                <a:srgbClr val="FFFFFF"/>
              </a:solidFill>
              <a:latin typeface="EMprint Light"/>
              <a:sym typeface="EMprint Ligh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157040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Blue">
    <p:spTree>
      <p:nvGrpSpPr>
        <p:cNvPr id="1" name=""/>
        <p:cNvGrpSpPr/>
        <p:nvPr/>
      </p:nvGrpSpPr>
      <p:grpSpPr>
        <a:xfrm>
          <a:off x="0" y="0"/>
          <a:ext cx="0" cy="0"/>
          <a:chOff x="0" y="0"/>
          <a:chExt cx="0" cy="0"/>
        </a:xfrm>
      </p:grpSpPr>
      <p:sp>
        <p:nvSpPr>
          <p:cNvPr id="15" name="Rectangle 14"/>
          <p:cNvSpPr/>
          <p:nvPr userDrawn="1"/>
        </p:nvSpPr>
        <p:spPr>
          <a:xfrm>
            <a:off x="0" y="1332650"/>
            <a:ext cx="12192000" cy="3084576"/>
          </a:xfrm>
          <a:prstGeom prst="rect">
            <a:avLst/>
          </a:prstGeom>
          <a:gradFill flip="none" rotWithShape="1">
            <a:gsLst>
              <a:gs pos="30000">
                <a:schemeClr val="accent1"/>
              </a:gs>
              <a:gs pos="100000">
                <a:schemeClr val="accent2"/>
              </a:gs>
            </a:gsLst>
            <a:lin ang="18900000" scaled="0"/>
            <a:tileRect/>
          </a:gradFill>
          <a:ln>
            <a:noFill/>
          </a:ln>
          <a:effectLst/>
        </p:spPr>
        <p:style>
          <a:lnRef idx="2">
            <a:schemeClr val="accent1"/>
          </a:lnRef>
          <a:fillRef idx="0">
            <a:schemeClr val="accent1"/>
          </a:fillRef>
          <a:effectRef idx="1">
            <a:schemeClr val="accent1"/>
          </a:effectRef>
          <a:fontRef idx="minor">
            <a:schemeClr val="tx1"/>
          </a:fontRef>
        </p:style>
        <p:txBody>
          <a:bodyPr lIns="90011" tIns="45006" rIns="90011" bIns="45006" rtlCol="0" anchor="ctr"/>
          <a:lstStyle/>
          <a:p>
            <a:pPr algn="ctr" defTabSz="404112" fontAlgn="base">
              <a:spcBef>
                <a:spcPct val="0"/>
              </a:spcBef>
              <a:spcAft>
                <a:spcPct val="0"/>
              </a:spcAft>
            </a:pPr>
            <a:endParaRPr lang="en-US" sz="1266">
              <a:solidFill>
                <a:srgbClr val="000000"/>
              </a:solidFill>
            </a:endParaRPr>
          </a:p>
        </p:txBody>
      </p:sp>
      <p:pic>
        <p:nvPicPr>
          <p:cNvPr id="13" name="Picture 12" descr="WS_cover_powerpoint_viz_cover_white.png"/>
          <p:cNvPicPr>
            <a:picLocks noChangeAspect="1"/>
          </p:cNvPicPr>
          <p:nvPr userDrawn="1"/>
        </p:nvPicPr>
        <p:blipFill>
          <a:blip r:embed="rId2" cstate="print">
            <a:alphaModFix amt="64000"/>
            <a:extLst>
              <a:ext uri="{28A0092B-C50C-407E-A947-70E740481C1C}">
                <a14:useLocalDpi xmlns:a14="http://schemas.microsoft.com/office/drawing/2010/main"/>
              </a:ext>
            </a:extLst>
          </a:blip>
          <a:stretch>
            <a:fillRect/>
          </a:stretch>
        </p:blipFill>
        <p:spPr>
          <a:xfrm>
            <a:off x="0" y="1333666"/>
            <a:ext cx="12192000" cy="3083560"/>
          </a:xfrm>
          <a:prstGeom prst="rect">
            <a:avLst/>
          </a:prstGeom>
        </p:spPr>
      </p:pic>
      <p:sp>
        <p:nvSpPr>
          <p:cNvPr id="11" name="Title 1"/>
          <p:cNvSpPr>
            <a:spLocks noGrp="1"/>
          </p:cNvSpPr>
          <p:nvPr>
            <p:ph type="ctrTitle"/>
          </p:nvPr>
        </p:nvSpPr>
        <p:spPr bwMode="white">
          <a:xfrm>
            <a:off x="480063" y="1981200"/>
            <a:ext cx="11239500" cy="1947334"/>
          </a:xfrm>
        </p:spPr>
        <p:txBody>
          <a:bodyPr>
            <a:noAutofit/>
          </a:bodyPr>
          <a:lstStyle>
            <a:lvl1pPr>
              <a:lnSpc>
                <a:spcPct val="90000"/>
              </a:lnSpc>
              <a:defRPr sz="3938" b="0" i="0" baseline="0">
                <a:solidFill>
                  <a:schemeClr val="bg1"/>
                </a:solidFill>
                <a:latin typeface="EMprint" panose="020B0503020204020204" pitchFamily="34" charset="0"/>
                <a:cs typeface="EMprint"/>
              </a:defRPr>
            </a:lvl1pPr>
          </a:lstStyle>
          <a:p>
            <a:r>
              <a:rPr lang="en-US"/>
              <a:t>Click to edit Master title style</a:t>
            </a:r>
            <a:endParaRPr lang="en-US" dirty="0"/>
          </a:p>
        </p:txBody>
      </p:sp>
      <p:sp>
        <p:nvSpPr>
          <p:cNvPr id="12" name="Content Placeholder 4"/>
          <p:cNvSpPr>
            <a:spLocks noGrp="1"/>
          </p:cNvSpPr>
          <p:nvPr>
            <p:ph sz="quarter" idx="11"/>
          </p:nvPr>
        </p:nvSpPr>
        <p:spPr bwMode="white">
          <a:xfrm>
            <a:off x="480061" y="1576846"/>
            <a:ext cx="6706447" cy="314325"/>
          </a:xfrm>
        </p:spPr>
        <p:txBody>
          <a:bodyPr/>
          <a:lstStyle>
            <a:lvl1pPr marL="0" indent="0">
              <a:buNone/>
              <a:defRPr lang="en-US" sz="1379" kern="1200" dirty="0" smtClean="0">
                <a:solidFill>
                  <a:schemeClr val="bg1"/>
                </a:solidFill>
                <a:latin typeface="+mn-lt"/>
                <a:ea typeface="+mn-ea"/>
                <a:cs typeface="+mn-cs"/>
              </a:defRPr>
            </a:lvl1pPr>
            <a:lvl2pPr>
              <a:defRPr lang="en-US" sz="1083" kern="1200" dirty="0" smtClean="0">
                <a:solidFill>
                  <a:schemeClr val="bg1"/>
                </a:solidFill>
                <a:latin typeface="+mn-lt"/>
                <a:ea typeface="+mn-ea"/>
                <a:cs typeface="+mn-cs"/>
              </a:defRPr>
            </a:lvl2pPr>
            <a:lvl3pPr>
              <a:defRPr lang="en-US" sz="1083" kern="1200" dirty="0" smtClean="0">
                <a:solidFill>
                  <a:schemeClr val="bg1"/>
                </a:solidFill>
                <a:latin typeface="+mn-lt"/>
                <a:ea typeface="+mn-ea"/>
                <a:cs typeface="+mn-cs"/>
              </a:defRPr>
            </a:lvl3pPr>
            <a:lvl4pPr>
              <a:defRPr lang="en-US" sz="1083" kern="1200" dirty="0" smtClean="0">
                <a:solidFill>
                  <a:schemeClr val="bg1"/>
                </a:solidFill>
                <a:latin typeface="+mn-lt"/>
                <a:ea typeface="+mn-ea"/>
                <a:cs typeface="+mn-cs"/>
              </a:defRPr>
            </a:lvl4pPr>
            <a:lvl5pPr>
              <a:defRPr lang="en-US" sz="1083" kern="1200" dirty="0" smtClean="0">
                <a:solidFill>
                  <a:schemeClr val="bg1"/>
                </a:solidFill>
                <a:latin typeface="+mn-lt"/>
                <a:ea typeface="+mn-ea"/>
                <a:cs typeface="+mn-cs"/>
              </a:defRPr>
            </a:lvl5pPr>
          </a:lstStyle>
          <a:p>
            <a:pPr lvl="0"/>
            <a:r>
              <a:rPr lang="en-US"/>
              <a:t>Click to edit Master text styles</a:t>
            </a:r>
          </a:p>
        </p:txBody>
      </p:sp>
      <p:pic>
        <p:nvPicPr>
          <p:cNvPr id="9" name="Picture 8" descr="exmo_red.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34358" y="424405"/>
            <a:ext cx="2585207" cy="518160"/>
          </a:xfrm>
          <a:prstGeom prst="rect">
            <a:avLst/>
          </a:prstGeom>
        </p:spPr>
      </p:pic>
      <p:sp>
        <p:nvSpPr>
          <p:cNvPr id="14" name="Content Placeholder 4"/>
          <p:cNvSpPr>
            <a:spLocks noGrp="1"/>
          </p:cNvSpPr>
          <p:nvPr>
            <p:ph sz="quarter" idx="13" hasCustomPrompt="1"/>
          </p:nvPr>
        </p:nvSpPr>
        <p:spPr bwMode="white">
          <a:xfrm>
            <a:off x="480061" y="404727"/>
            <a:ext cx="6702231" cy="314325"/>
          </a:xfrm>
          <a:noFill/>
          <a:ln>
            <a:noFill/>
          </a:ln>
        </p:spPr>
        <p:txBody>
          <a:bodyPr vert="horz" wrap="square" lIns="0" tIns="0" rIns="0" bIns="0" numCol="1" anchor="t" anchorCtr="0" compatLnSpc="1">
            <a:prstTxWarp prst="textNoShape">
              <a:avLst/>
            </a:prstTxWarp>
          </a:bodyPr>
          <a:lstStyle>
            <a:lvl1pPr marL="0" indent="0">
              <a:buNone/>
              <a:defRPr lang="en-US" sz="1083" dirty="0" smtClean="0">
                <a:solidFill>
                  <a:schemeClr val="tx1">
                    <a:lumMod val="50000"/>
                    <a:lumOff val="50000"/>
                  </a:schemeClr>
                </a:solidFill>
                <a:ea typeface="+mn-ea"/>
                <a:cs typeface="+mn-cs"/>
              </a:defRPr>
            </a:lvl1pPr>
          </a:lstStyle>
          <a:p>
            <a:r>
              <a:rPr lang="en-US" sz="1083" dirty="0">
                <a:solidFill>
                  <a:schemeClr val="tx1">
                    <a:lumMod val="50000"/>
                    <a:lumOff val="50000"/>
                  </a:schemeClr>
                </a:solidFill>
              </a:rPr>
              <a:t>Extra copy line separated by two spaces, no comma </a:t>
            </a:r>
            <a:r>
              <a:rPr lang="en-US" sz="1083" dirty="0">
                <a:solidFill>
                  <a:srgbClr val="7F7F7F"/>
                </a:solidFill>
              </a:rPr>
              <a:t>(optional)</a:t>
            </a:r>
          </a:p>
        </p:txBody>
      </p:sp>
      <p:sp>
        <p:nvSpPr>
          <p:cNvPr id="16" name="Content Placeholder 4"/>
          <p:cNvSpPr>
            <a:spLocks noGrp="1"/>
          </p:cNvSpPr>
          <p:nvPr>
            <p:ph sz="quarter" idx="14" hasCustomPrompt="1"/>
          </p:nvPr>
        </p:nvSpPr>
        <p:spPr bwMode="white">
          <a:xfrm>
            <a:off x="480061" y="4767127"/>
            <a:ext cx="6702231" cy="745464"/>
          </a:xfrm>
          <a:noFill/>
          <a:ln>
            <a:noFill/>
          </a:ln>
        </p:spPr>
        <p:txBody>
          <a:bodyPr vert="horz" wrap="square" lIns="0" tIns="0" rIns="0" bIns="0" numCol="1" anchor="t" anchorCtr="0" compatLnSpc="1">
            <a:prstTxWarp prst="textNoShape">
              <a:avLst/>
            </a:prstTxWarp>
          </a:bodyPr>
          <a:lstStyle>
            <a:lvl1pPr marL="0" indent="0">
              <a:buNone/>
              <a:defRPr lang="en-US" sz="1083" dirty="0" smtClean="0">
                <a:solidFill>
                  <a:schemeClr val="tx1">
                    <a:lumMod val="50000"/>
                    <a:lumOff val="50000"/>
                  </a:schemeClr>
                </a:solidFill>
                <a:ea typeface="+mn-ea"/>
                <a:cs typeface="+mn-cs"/>
              </a:defRPr>
            </a:lvl1pPr>
          </a:lstStyle>
          <a:p>
            <a:pPr>
              <a:lnSpc>
                <a:spcPct val="110000"/>
              </a:lnSpc>
            </a:pPr>
            <a:r>
              <a:rPr lang="en-US" sz="1083" dirty="0">
                <a:solidFill>
                  <a:srgbClr val="7F7F7F"/>
                </a:solidFill>
              </a:rPr>
              <a:t>Presenter name (optional)</a:t>
            </a:r>
          </a:p>
          <a:p>
            <a:r>
              <a:rPr lang="en-US" sz="1083" dirty="0">
                <a:solidFill>
                  <a:srgbClr val="7F7F7F"/>
                </a:solidFill>
              </a:rPr>
              <a:t>Title (optional)</a:t>
            </a:r>
          </a:p>
          <a:p>
            <a:r>
              <a:rPr lang="en-US" sz="1083" dirty="0">
                <a:solidFill>
                  <a:srgbClr val="7F7F7F"/>
                </a:solidFill>
              </a:rPr>
              <a:t>Location (optional)</a:t>
            </a:r>
          </a:p>
        </p:txBody>
      </p:sp>
      <p:pic>
        <p:nvPicPr>
          <p:cNvPr id="17" name="Picture 16" descr="exmo_elh_tm_w.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753" y="3903754"/>
            <a:ext cx="2036064" cy="368597"/>
          </a:xfrm>
          <a:prstGeom prst="rect">
            <a:avLst/>
          </a:prstGeom>
        </p:spPr>
      </p:pic>
      <p:sp>
        <p:nvSpPr>
          <p:cNvPr id="18" name="Footer Placeholder 2"/>
          <p:cNvSpPr>
            <a:spLocks noGrp="1"/>
          </p:cNvSpPr>
          <p:nvPr>
            <p:ph type="ftr" sz="quarter" idx="3"/>
          </p:nvPr>
        </p:nvSpPr>
        <p:spPr>
          <a:xfrm>
            <a:off x="9969921" y="6357940"/>
            <a:ext cx="1749640" cy="304800"/>
          </a:xfrm>
          <a:prstGeom prst="rect">
            <a:avLst/>
          </a:prstGeom>
          <a:noFill/>
          <a:ln>
            <a:noFill/>
          </a:ln>
        </p:spPr>
        <p:txBody>
          <a:bodyPr lIns="0" tIns="0" rIns="0" bIns="0" anchor="b"/>
          <a:lstStyle>
            <a:lvl1pPr>
              <a:defRPr lang="en-US" sz="689">
                <a:latin typeface="+mn-lt"/>
                <a:ea typeface="Arial"/>
                <a:cs typeface="Arial" charset="0"/>
              </a:defRPr>
            </a:lvl1p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29096634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6254" y="1309689"/>
            <a:ext cx="11239500" cy="48133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76254" y="293688"/>
            <a:ext cx="11239500" cy="762000"/>
          </a:xfrm>
        </p:spPr>
        <p:txBody>
          <a:bodyPr/>
          <a:lstStyle>
            <a:lvl1pPr>
              <a:defRPr/>
            </a:lvl1pPr>
          </a:lstStyle>
          <a:p>
            <a:r>
              <a:rPr lang="en-US"/>
              <a:t>Click to edit Master title style</a:t>
            </a:r>
            <a:endParaRPr lang="en-US" dirty="0"/>
          </a:p>
        </p:txBody>
      </p:sp>
      <p:sp>
        <p:nvSpPr>
          <p:cNvPr id="3" name="Slide Number Placeholder 2"/>
          <p:cNvSpPr>
            <a:spLocks noGrp="1"/>
          </p:cNvSpPr>
          <p:nvPr>
            <p:ph type="sldNum" sz="quarter" idx="11"/>
          </p:nvPr>
        </p:nvSpPr>
        <p:spPr/>
        <p:txBody>
          <a:bodyPr/>
          <a:lstStyle/>
          <a:p>
            <a:pPr algn="r"/>
            <a:fld id="{6BCEAF00-35EE-2349-AC37-D94588E1CC52}" type="slidenum">
              <a:rPr>
                <a:solidFill>
                  <a:srgbClr val="000000"/>
                </a:solidFill>
              </a:rPr>
              <a:pPr algn="r"/>
              <a:t>‹#›</a:t>
            </a:fld>
            <a:endParaRPr>
              <a:solidFill>
                <a:srgbClr val="000000"/>
              </a:solidFill>
            </a:endParaRPr>
          </a:p>
        </p:txBody>
      </p:sp>
      <p:sp>
        <p:nvSpPr>
          <p:cNvPr id="4" name="Footer Placeholder 3"/>
          <p:cNvSpPr>
            <a:spLocks noGrp="1"/>
          </p:cNvSpPr>
          <p:nvPr>
            <p:ph type="ftr" sz="quarter" idx="12"/>
          </p:nvPr>
        </p:nvSpPr>
        <p:spPr/>
        <p:txBody>
          <a:body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40712438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gradFill flip="none" rotWithShape="1">
          <a:gsLst>
            <a:gs pos="0">
              <a:schemeClr val="accent1"/>
            </a:gs>
            <a:gs pos="100000">
              <a:schemeClr val="accent2"/>
            </a:gs>
          </a:gsLst>
          <a:lin ang="18900000" scaled="0"/>
          <a:tileRect/>
        </a:gra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6254" y="1309689"/>
            <a:ext cx="11239500" cy="4813300"/>
          </a:xfrm>
        </p:spPr>
        <p:txBody>
          <a:bodyPr/>
          <a:lstStyle>
            <a:lvl1pPr>
              <a:defRPr sz="1969">
                <a:solidFill>
                  <a:schemeClr val="bg1"/>
                </a:solidFill>
              </a:defRPr>
            </a:lvl1pPr>
            <a:lvl2pPr>
              <a:defRPr sz="1969">
                <a:solidFill>
                  <a:schemeClr val="bg1"/>
                </a:solidFill>
              </a:defRPr>
            </a:lvl2pPr>
            <a:lvl3pPr>
              <a:defRPr sz="1969">
                <a:solidFill>
                  <a:schemeClr val="bg1"/>
                </a:solidFill>
              </a:defRPr>
            </a:lvl3pPr>
            <a:lvl4pPr>
              <a:defRPr sz="1969">
                <a:solidFill>
                  <a:schemeClr val="bg1"/>
                </a:solidFill>
              </a:defRPr>
            </a:lvl4pPr>
            <a:lvl5pPr>
              <a:defRPr sz="196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76254" y="293688"/>
            <a:ext cx="11239500" cy="762000"/>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525498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Image with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12192000" cy="6858000"/>
          </a:xfrm>
          <a:solidFill>
            <a:schemeClr val="bg1">
              <a:lumMod val="85000"/>
            </a:schemeClr>
          </a:solidFill>
        </p:spPr>
        <p:txBody>
          <a:bodyPr rtlCol="0">
            <a:noAutofit/>
          </a:bodyPr>
          <a:lstStyle>
            <a:lvl1pPr marL="0" indent="0">
              <a:buNone/>
              <a:defRPr sz="1083"/>
            </a:lvl1pPr>
          </a:lstStyle>
          <a:p>
            <a:pPr lvl="0"/>
            <a:r>
              <a:rPr lang="en-US" noProof="0"/>
              <a:t>Click icon to add picture</a:t>
            </a:r>
            <a:endParaRPr lang="en-US" noProof="0" dirty="0"/>
          </a:p>
        </p:txBody>
      </p:sp>
      <p:sp>
        <p:nvSpPr>
          <p:cNvPr id="2" name="Title 1"/>
          <p:cNvSpPr>
            <a:spLocks noGrp="1"/>
          </p:cNvSpPr>
          <p:nvPr>
            <p:ph type="title"/>
          </p:nvPr>
        </p:nvSpPr>
        <p:spPr>
          <a:xfrm>
            <a:off x="476254" y="293466"/>
            <a:ext cx="11239500" cy="762737"/>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76254" y="1309695"/>
            <a:ext cx="11239500" cy="4525964"/>
          </a:xfrm>
        </p:spPr>
        <p:txBody>
          <a:bodyPr/>
          <a:lstStyle>
            <a:lvl1pPr marL="0" indent="0">
              <a:buFontTx/>
              <a:buNone/>
              <a:defRPr sz="1575" b="0">
                <a:solidFill>
                  <a:schemeClr val="bg1"/>
                </a:solidFill>
              </a:defRPr>
            </a:lvl1pPr>
            <a:lvl2pPr marL="199513" indent="0">
              <a:buFontTx/>
              <a:buNone/>
              <a:defRPr sz="1379">
                <a:solidFill>
                  <a:schemeClr val="bg1"/>
                </a:solidFill>
              </a:defRPr>
            </a:lvl2pPr>
            <a:lvl3pPr marL="399026" indent="0">
              <a:buFontTx/>
              <a:buNone/>
              <a:defRPr sz="1379">
                <a:solidFill>
                  <a:schemeClr val="bg1"/>
                </a:solidFill>
              </a:defRPr>
            </a:lvl3pPr>
            <a:lvl4pPr marL="605515" indent="0">
              <a:buFontTx/>
              <a:buNone/>
              <a:defRPr sz="1379">
                <a:solidFill>
                  <a:schemeClr val="bg1"/>
                </a:solidFill>
              </a:defRPr>
            </a:lvl4pPr>
            <a:lvl5pPr marL="805026" indent="0">
              <a:buFontTx/>
              <a:buNone/>
              <a:defRPr sz="1379">
                <a:solidFill>
                  <a:schemeClr val="bg1"/>
                </a:solidFill>
              </a:defRPr>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7724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5" name="Chart Placeholder 4"/>
          <p:cNvSpPr>
            <a:spLocks noGrp="1"/>
          </p:cNvSpPr>
          <p:nvPr>
            <p:ph type="chart" sz="quarter" idx="12"/>
          </p:nvPr>
        </p:nvSpPr>
        <p:spPr>
          <a:xfrm>
            <a:off x="1914144" y="1719072"/>
            <a:ext cx="8382000" cy="4206240"/>
          </a:xfrm>
        </p:spPr>
        <p:txBody>
          <a:bodyPr rtlCol="0" anchor="ctr" anchorCtr="1">
            <a:noAutofit/>
          </a:bodyPr>
          <a:lstStyle>
            <a:lvl1pPr marL="0" indent="0">
              <a:buNone/>
              <a:defRPr sz="1083">
                <a:solidFill>
                  <a:srgbClr val="000000"/>
                </a:solidFill>
              </a:defRPr>
            </a:lvl1pPr>
          </a:lstStyle>
          <a:p>
            <a:pPr lvl="0"/>
            <a:r>
              <a:rPr lang="en-US" noProof="0"/>
              <a:t>Click icon to add chart</a:t>
            </a:r>
            <a:endParaRPr lang="en-US" noProof="0" dirty="0"/>
          </a:p>
        </p:txBody>
      </p:sp>
      <p:sp>
        <p:nvSpPr>
          <p:cNvPr id="8" name="Content Placeholder 7"/>
          <p:cNvSpPr>
            <a:spLocks noGrp="1"/>
          </p:cNvSpPr>
          <p:nvPr>
            <p:ph sz="quarter" idx="10" hasCustomPrompt="1"/>
          </p:nvPr>
        </p:nvSpPr>
        <p:spPr>
          <a:xfrm>
            <a:off x="476254" y="1304546"/>
            <a:ext cx="11239500" cy="424757"/>
          </a:xfrm>
        </p:spPr>
        <p:txBody>
          <a:bodyPr/>
          <a:lstStyle>
            <a:lvl1pPr marL="0" indent="0">
              <a:buFont typeface="Arial"/>
              <a:buNone/>
              <a:defRPr sz="1379">
                <a:solidFill>
                  <a:srgbClr val="000000"/>
                </a:solidFill>
              </a:defRPr>
            </a:lvl1pPr>
            <a:lvl2pPr>
              <a:defRPr sz="1279"/>
            </a:lvl2pPr>
            <a:lvl3pPr>
              <a:defRPr sz="1279"/>
            </a:lvl3pPr>
            <a:lvl4pPr>
              <a:defRPr sz="1279"/>
            </a:lvl4pPr>
            <a:lvl5pPr>
              <a:defRPr sz="1279"/>
            </a:lvl5pPr>
          </a:lstStyle>
          <a:p>
            <a:pPr lvl="0"/>
            <a:r>
              <a:rPr lang="en-US" dirty="0"/>
              <a:t>Chart title goes here (optional)</a:t>
            </a:r>
          </a:p>
        </p:txBody>
      </p:sp>
      <p:sp>
        <p:nvSpPr>
          <p:cNvPr id="4" name="Title 3"/>
          <p:cNvSpPr>
            <a:spLocks noGrp="1"/>
          </p:cNvSpPr>
          <p:nvPr>
            <p:ph type="title"/>
          </p:nvPr>
        </p:nvSpPr>
        <p:spPr>
          <a:xfrm>
            <a:off x="476254" y="293688"/>
            <a:ext cx="11239500" cy="762000"/>
          </a:xfrm>
        </p:spPr>
        <p:txBody>
          <a:bodyPr/>
          <a:lstStyle>
            <a:lvl1pPr>
              <a:defRPr/>
            </a:lvl1pPr>
          </a:lstStyle>
          <a:p>
            <a:r>
              <a:rPr lang="en-US"/>
              <a:t>Click to edit Master title style</a:t>
            </a:r>
            <a:endParaRPr lang="en-US" dirty="0"/>
          </a:p>
        </p:txBody>
      </p:sp>
      <p:sp>
        <p:nvSpPr>
          <p:cNvPr id="2" name="Slide Number Placeholder 1"/>
          <p:cNvSpPr>
            <a:spLocks noGrp="1"/>
          </p:cNvSpPr>
          <p:nvPr>
            <p:ph type="sldNum" sz="quarter" idx="13"/>
          </p:nvPr>
        </p:nvSpPr>
        <p:spPr/>
        <p:txBody>
          <a:bodyPr/>
          <a:lstStyle/>
          <a:p>
            <a:pPr algn="r"/>
            <a:fld id="{6BCEAF00-35EE-2349-AC37-D94588E1CC52}" type="slidenum">
              <a:rPr>
                <a:solidFill>
                  <a:srgbClr val="000000"/>
                </a:solidFill>
              </a:rPr>
              <a:pPr algn="r"/>
              <a:t>‹#›</a:t>
            </a:fld>
            <a:endParaRPr>
              <a:solidFill>
                <a:srgbClr val="000000"/>
              </a:solidFill>
            </a:endParaRPr>
          </a:p>
        </p:txBody>
      </p:sp>
      <p:sp>
        <p:nvSpPr>
          <p:cNvPr id="3" name="Footer Placeholder 2"/>
          <p:cNvSpPr>
            <a:spLocks noGrp="1"/>
          </p:cNvSpPr>
          <p:nvPr>
            <p:ph type="ftr" sz="quarter" idx="14"/>
          </p:nvPr>
        </p:nvSpPr>
        <p:spPr/>
        <p:txBody>
          <a:body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19390106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pPr algn="r"/>
            <a:fld id="{6BCEAF00-35EE-2349-AC37-D94588E1CC52}" type="slidenum">
              <a:rPr>
                <a:solidFill>
                  <a:srgbClr val="000000"/>
                </a:solidFill>
              </a:rPr>
              <a:pPr algn="r"/>
              <a:t>‹#›</a:t>
            </a:fld>
            <a:endParaRPr>
              <a:solidFill>
                <a:srgbClr val="000000"/>
              </a:solidFill>
            </a:endParaRPr>
          </a:p>
        </p:txBody>
      </p:sp>
      <p:sp>
        <p:nvSpPr>
          <p:cNvPr id="4" name="Footer Placeholder 3"/>
          <p:cNvSpPr>
            <a:spLocks noGrp="1"/>
          </p:cNvSpPr>
          <p:nvPr>
            <p:ph type="ftr" sz="quarter" idx="11"/>
          </p:nvPr>
        </p:nvSpPr>
        <p:spPr/>
        <p:txBody>
          <a:body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4308699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pPr algn="r"/>
            <a:fld id="{6BCEAF00-35EE-2349-AC37-D94588E1CC52}" type="slidenum">
              <a:rPr>
                <a:solidFill>
                  <a:srgbClr val="000000"/>
                </a:solidFill>
              </a:rPr>
              <a:pPr algn="r"/>
              <a:t>‹#›</a:t>
            </a:fld>
            <a:endParaRPr>
              <a:solidFill>
                <a:srgbClr val="000000"/>
              </a:solidFill>
            </a:endParaRPr>
          </a:p>
        </p:txBody>
      </p:sp>
      <p:sp>
        <p:nvSpPr>
          <p:cNvPr id="4" name="Footer Placeholder 3"/>
          <p:cNvSpPr>
            <a:spLocks noGrp="1"/>
          </p:cNvSpPr>
          <p:nvPr>
            <p:ph type="ftr" sz="quarter" idx="11"/>
          </p:nvPr>
        </p:nvSpPr>
        <p:spPr/>
        <p:txBody>
          <a:body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3092964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6BCEAF00-35EE-2349-AC37-D94588E1CC52}" type="slidenum">
              <a:rPr>
                <a:solidFill>
                  <a:srgbClr val="000000"/>
                </a:solidFill>
              </a:rPr>
              <a:pPr algn="r"/>
              <a:t>‹#›</a:t>
            </a:fld>
            <a:endParaRPr>
              <a:solidFill>
                <a:srgbClr val="000000"/>
              </a:solidFill>
            </a:endParaRPr>
          </a:p>
        </p:txBody>
      </p:sp>
      <p:sp>
        <p:nvSpPr>
          <p:cNvPr id="3" name="Footer Placeholder 2"/>
          <p:cNvSpPr>
            <a:spLocks noGrp="1"/>
          </p:cNvSpPr>
          <p:nvPr>
            <p:ph type="ftr" sz="quarter" idx="11"/>
          </p:nvPr>
        </p:nvSpPr>
        <p:spPr/>
        <p:txBody>
          <a:body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27526847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pic>
        <p:nvPicPr>
          <p:cNvPr id="3" name="Picture 2" descr="exmo_red.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51600" y="2858892"/>
            <a:ext cx="5688800" cy="1140221"/>
          </a:xfrm>
          <a:prstGeom prst="rect">
            <a:avLst/>
          </a:prstGeom>
        </p:spPr>
      </p:pic>
    </p:spTree>
    <p:extLst>
      <p:ext uri="{BB962C8B-B14F-4D97-AF65-F5344CB8AC3E}">
        <p14:creationId xmlns:p14="http://schemas.microsoft.com/office/powerpoint/2010/main" val="11311044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Factoid Blue">
    <p:bg>
      <p:bgPr>
        <a:gradFill flip="none" rotWithShape="1">
          <a:gsLst>
            <a:gs pos="0">
              <a:schemeClr val="accent1"/>
            </a:gs>
            <a:gs pos="100000">
              <a:schemeClr val="accent2"/>
            </a:gs>
          </a:gsLst>
          <a:lin ang="18900000" scaled="0"/>
          <a:tileRect/>
        </a:gra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76254" y="1719076"/>
            <a:ext cx="11239500" cy="2190495"/>
          </a:xfrm>
        </p:spPr>
        <p:txBody>
          <a:bodyPr anchor="b">
            <a:noAutofit/>
          </a:bodyPr>
          <a:lstStyle>
            <a:lvl1pPr>
              <a:lnSpc>
                <a:spcPct val="90000"/>
              </a:lnSpc>
              <a:defRPr sz="11419" b="0" i="0" baseline="0">
                <a:solidFill>
                  <a:schemeClr val="bg1"/>
                </a:solidFill>
                <a:latin typeface="EMprint" panose="020B0503020204020204" pitchFamily="34" charset="0"/>
                <a:cs typeface="EMprint"/>
              </a:defRPr>
            </a:lvl1pPr>
          </a:lstStyle>
          <a:p>
            <a:r>
              <a:rPr lang="en-US" dirty="0"/>
              <a:t>Data</a:t>
            </a:r>
          </a:p>
        </p:txBody>
      </p:sp>
      <p:sp>
        <p:nvSpPr>
          <p:cNvPr id="12" name="Content Placeholder 4"/>
          <p:cNvSpPr>
            <a:spLocks noGrp="1"/>
          </p:cNvSpPr>
          <p:nvPr>
            <p:ph sz="quarter" idx="11"/>
          </p:nvPr>
        </p:nvSpPr>
        <p:spPr>
          <a:xfrm>
            <a:off x="476254" y="3756660"/>
            <a:ext cx="11239500" cy="1828800"/>
          </a:xfrm>
        </p:spPr>
        <p:txBody>
          <a:bodyPr/>
          <a:lstStyle>
            <a:lvl1pPr marL="0" indent="0">
              <a:lnSpc>
                <a:spcPct val="90000"/>
              </a:lnSpc>
              <a:buNone/>
              <a:defRPr lang="en-US" sz="3150" kern="1200" dirty="0" smtClean="0">
                <a:solidFill>
                  <a:schemeClr val="bg1"/>
                </a:solidFill>
                <a:latin typeface="+mn-lt"/>
                <a:ea typeface="+mn-ea"/>
                <a:cs typeface="+mn-cs"/>
              </a:defRPr>
            </a:lvl1pPr>
            <a:lvl2pPr>
              <a:defRPr lang="en-US" sz="1083" kern="1200" dirty="0" smtClean="0">
                <a:solidFill>
                  <a:schemeClr val="bg1"/>
                </a:solidFill>
                <a:latin typeface="+mn-lt"/>
                <a:ea typeface="+mn-ea"/>
                <a:cs typeface="+mn-cs"/>
              </a:defRPr>
            </a:lvl2pPr>
            <a:lvl3pPr>
              <a:defRPr lang="en-US" sz="1083" kern="1200" dirty="0" smtClean="0">
                <a:solidFill>
                  <a:schemeClr val="bg1"/>
                </a:solidFill>
                <a:latin typeface="+mn-lt"/>
                <a:ea typeface="+mn-ea"/>
                <a:cs typeface="+mn-cs"/>
              </a:defRPr>
            </a:lvl3pPr>
            <a:lvl4pPr>
              <a:defRPr lang="en-US" sz="1083" kern="1200" dirty="0" smtClean="0">
                <a:solidFill>
                  <a:schemeClr val="bg1"/>
                </a:solidFill>
                <a:latin typeface="+mn-lt"/>
                <a:ea typeface="+mn-ea"/>
                <a:cs typeface="+mn-cs"/>
              </a:defRPr>
            </a:lvl4pPr>
            <a:lvl5pPr>
              <a:defRPr lang="en-US" sz="1083" kern="1200" dirty="0" smtClean="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404577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2"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latin typeface="EMprint Light" panose="020B0303020204020204" pitchFamily="34" charset="0"/>
              <a:sym typeface="EMprint Light" panose="020B0303020204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7" name="Title 4"/>
          <p:cNvSpPr>
            <a:spLocks noGrp="1"/>
          </p:cNvSpPr>
          <p:nvPr>
            <p:ph type="title" hasCustomPrompt="1"/>
          </p:nvPr>
        </p:nvSpPr>
        <p:spPr>
          <a:xfrm>
            <a:off x="476252" y="2681103"/>
            <a:ext cx="3281629" cy="1495794"/>
          </a:xfrm>
          <a:prstGeom prst="rect">
            <a:avLst/>
          </a:prstGeom>
        </p:spPr>
        <p:txBody>
          <a:bodyPr anchor="ctr">
            <a:noAutofit/>
          </a:bodyPr>
          <a:lstStyle>
            <a:lvl1pPr>
              <a:defRPr sz="3200">
                <a:solidFill>
                  <a:schemeClr val="accent6"/>
                </a:solidFill>
                <a:latin typeface="+mj-lt"/>
                <a:sym typeface="Trebuchet MS" panose="020B0603020202020204" pitchFamily="34" charset="0"/>
              </a:defRPr>
            </a:lvl1pPr>
          </a:lstStyle>
          <a:p>
            <a:r>
              <a:rPr lang="en-US" dirty="0"/>
              <a:t>Click to add title</a:t>
            </a:r>
          </a:p>
        </p:txBody>
      </p:sp>
      <p:sp>
        <p:nvSpPr>
          <p:cNvPr id="13" name="TextBox 12"/>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388236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actoid Whit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80063" y="1719076"/>
            <a:ext cx="11239500" cy="2190495"/>
          </a:xfrm>
        </p:spPr>
        <p:txBody>
          <a:bodyPr anchor="b">
            <a:noAutofit/>
          </a:bodyPr>
          <a:lstStyle>
            <a:lvl1pPr>
              <a:lnSpc>
                <a:spcPct val="90000"/>
              </a:lnSpc>
              <a:defRPr sz="11419" b="0" i="0" baseline="0">
                <a:solidFill>
                  <a:schemeClr val="accent2"/>
                </a:solidFill>
                <a:latin typeface="EMprint" panose="020B0503020204020204" pitchFamily="34" charset="0"/>
                <a:cs typeface="EMprint"/>
              </a:defRPr>
            </a:lvl1pPr>
          </a:lstStyle>
          <a:p>
            <a:r>
              <a:rPr lang="en-US" dirty="0"/>
              <a:t>Data</a:t>
            </a:r>
          </a:p>
        </p:txBody>
      </p:sp>
      <p:sp>
        <p:nvSpPr>
          <p:cNvPr id="12" name="Content Placeholder 4"/>
          <p:cNvSpPr>
            <a:spLocks noGrp="1"/>
          </p:cNvSpPr>
          <p:nvPr>
            <p:ph sz="quarter" idx="11"/>
          </p:nvPr>
        </p:nvSpPr>
        <p:spPr>
          <a:xfrm>
            <a:off x="480061" y="3756660"/>
            <a:ext cx="11239500" cy="1828800"/>
          </a:xfrm>
        </p:spPr>
        <p:txBody>
          <a:bodyPr/>
          <a:lstStyle>
            <a:lvl1pPr marL="0" indent="0">
              <a:lnSpc>
                <a:spcPct val="90000"/>
              </a:lnSpc>
              <a:buNone/>
              <a:defRPr lang="en-US" sz="3150" kern="1200" dirty="0" smtClean="0">
                <a:solidFill>
                  <a:schemeClr val="accent2"/>
                </a:solidFill>
                <a:latin typeface="+mn-lt"/>
                <a:ea typeface="+mn-ea"/>
                <a:cs typeface="+mn-cs"/>
              </a:defRPr>
            </a:lvl1pPr>
            <a:lvl2pPr>
              <a:defRPr lang="en-US" sz="1083" kern="1200" dirty="0" smtClean="0">
                <a:solidFill>
                  <a:schemeClr val="bg1"/>
                </a:solidFill>
                <a:latin typeface="+mn-lt"/>
                <a:ea typeface="+mn-ea"/>
                <a:cs typeface="+mn-cs"/>
              </a:defRPr>
            </a:lvl2pPr>
            <a:lvl3pPr>
              <a:defRPr lang="en-US" sz="1083" kern="1200" dirty="0" smtClean="0">
                <a:solidFill>
                  <a:schemeClr val="bg1"/>
                </a:solidFill>
                <a:latin typeface="+mn-lt"/>
                <a:ea typeface="+mn-ea"/>
                <a:cs typeface="+mn-cs"/>
              </a:defRPr>
            </a:lvl3pPr>
            <a:lvl4pPr>
              <a:defRPr lang="en-US" sz="1083" kern="1200" dirty="0" smtClean="0">
                <a:solidFill>
                  <a:schemeClr val="bg1"/>
                </a:solidFill>
                <a:latin typeface="+mn-lt"/>
                <a:ea typeface="+mn-ea"/>
                <a:cs typeface="+mn-cs"/>
              </a:defRPr>
            </a:lvl4pPr>
            <a:lvl5pPr>
              <a:defRPr lang="en-US" sz="1083" kern="1200" dirty="0" smtClean="0">
                <a:solidFill>
                  <a:schemeClr val="bg1"/>
                </a:solidFill>
                <a:latin typeface="+mn-lt"/>
                <a:ea typeface="+mn-ea"/>
                <a:cs typeface="+mn-cs"/>
              </a:defRPr>
            </a:lvl5pPr>
          </a:lstStyle>
          <a:p>
            <a:pPr lvl="0"/>
            <a:r>
              <a:rPr lang="en-US"/>
              <a:t>Click to edit Master text styles</a:t>
            </a:r>
          </a:p>
        </p:txBody>
      </p:sp>
      <p:sp>
        <p:nvSpPr>
          <p:cNvPr id="2" name="Slide Number Placeholder 1"/>
          <p:cNvSpPr>
            <a:spLocks noGrp="1"/>
          </p:cNvSpPr>
          <p:nvPr>
            <p:ph type="sldNum" sz="quarter" idx="12"/>
          </p:nvPr>
        </p:nvSpPr>
        <p:spPr/>
        <p:txBody>
          <a:bodyPr/>
          <a:lstStyle/>
          <a:p>
            <a:pPr algn="r"/>
            <a:fld id="{6BCEAF00-35EE-2349-AC37-D94588E1CC52}" type="slidenum">
              <a:rPr>
                <a:solidFill>
                  <a:srgbClr val="000000"/>
                </a:solidFill>
              </a:rPr>
              <a:pPr algn="r"/>
              <a:t>‹#›</a:t>
            </a:fld>
            <a:endParaRPr>
              <a:solidFill>
                <a:srgbClr val="000000"/>
              </a:solidFill>
            </a:endParaRPr>
          </a:p>
        </p:txBody>
      </p:sp>
      <p:sp>
        <p:nvSpPr>
          <p:cNvPr id="3" name="Footer Placeholder 2"/>
          <p:cNvSpPr>
            <a:spLocks noGrp="1"/>
          </p:cNvSpPr>
          <p:nvPr>
            <p:ph type="ftr" sz="quarter" idx="13"/>
          </p:nvPr>
        </p:nvSpPr>
        <p:spPr/>
        <p:txBody>
          <a:body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24689559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 Factoids White">
    <p:spTree>
      <p:nvGrpSpPr>
        <p:cNvPr id="1" name=""/>
        <p:cNvGrpSpPr/>
        <p:nvPr/>
      </p:nvGrpSpPr>
      <p:grpSpPr>
        <a:xfrm>
          <a:off x="0" y="0"/>
          <a:ext cx="0" cy="0"/>
          <a:chOff x="0" y="0"/>
          <a:chExt cx="0" cy="0"/>
        </a:xfrm>
      </p:grpSpPr>
      <p:sp>
        <p:nvSpPr>
          <p:cNvPr id="6" name="Content Placeholder 4"/>
          <p:cNvSpPr>
            <a:spLocks noGrp="1"/>
          </p:cNvSpPr>
          <p:nvPr>
            <p:ph sz="quarter" idx="13" hasCustomPrompt="1"/>
          </p:nvPr>
        </p:nvSpPr>
        <p:spPr>
          <a:xfrm>
            <a:off x="6798733" y="1752768"/>
            <a:ext cx="4871579" cy="1828800"/>
          </a:xfrm>
          <a:noFill/>
          <a:ln>
            <a:noFill/>
          </a:ln>
        </p:spPr>
        <p:txBody>
          <a:bodyPr vert="horz" wrap="square" lIns="0" tIns="0" rIns="0" bIns="0" numCol="1" anchor="t" anchorCtr="0" compatLnSpc="1">
            <a:prstTxWarp prst="textNoShape">
              <a:avLst/>
            </a:prstTxWarp>
            <a:noAutofit/>
          </a:bodyPr>
          <a:lstStyle>
            <a:lvl1pPr marL="0" indent="0">
              <a:lnSpc>
                <a:spcPct val="90000"/>
              </a:lnSpc>
              <a:buNone/>
              <a:defRPr lang="en-US" sz="11419" b="0" i="0" baseline="0" dirty="0" smtClean="0">
                <a:solidFill>
                  <a:srgbClr val="00A3E0"/>
                </a:solidFill>
                <a:latin typeface="EMprint" panose="020B0503020204020204" pitchFamily="34" charset="0"/>
                <a:cs typeface="EMprint"/>
              </a:defRPr>
            </a:lvl1pPr>
          </a:lstStyle>
          <a:p>
            <a:pPr lvl="0">
              <a:lnSpc>
                <a:spcPct val="90000"/>
              </a:lnSpc>
            </a:pPr>
            <a:r>
              <a:rPr lang="en-US" dirty="0"/>
              <a:t>Data</a:t>
            </a:r>
          </a:p>
        </p:txBody>
      </p:sp>
      <p:sp>
        <p:nvSpPr>
          <p:cNvPr id="7" name="Content Placeholder 4"/>
          <p:cNvSpPr>
            <a:spLocks noGrp="1"/>
          </p:cNvSpPr>
          <p:nvPr>
            <p:ph sz="quarter" idx="14" hasCustomPrompt="1"/>
          </p:nvPr>
        </p:nvSpPr>
        <p:spPr>
          <a:xfrm>
            <a:off x="480061" y="1752768"/>
            <a:ext cx="4871579" cy="1828800"/>
          </a:xfrm>
          <a:noFill/>
          <a:ln>
            <a:noFill/>
          </a:ln>
        </p:spPr>
        <p:txBody>
          <a:bodyPr vert="horz" wrap="square" lIns="0" tIns="0" rIns="0" bIns="0" numCol="1" anchor="t" anchorCtr="0" compatLnSpc="1">
            <a:prstTxWarp prst="textNoShape">
              <a:avLst/>
            </a:prstTxWarp>
          </a:bodyPr>
          <a:lstStyle>
            <a:lvl1pPr marL="0" indent="0">
              <a:lnSpc>
                <a:spcPct val="90000"/>
              </a:lnSpc>
              <a:buNone/>
              <a:defRPr lang="en-US" sz="11419" dirty="0" smtClean="0">
                <a:solidFill>
                  <a:schemeClr val="accent1"/>
                </a:solidFill>
                <a:latin typeface="EMprint" panose="020B0503020204020204" pitchFamily="34" charset="0"/>
                <a:cs typeface="EMprint"/>
              </a:defRPr>
            </a:lvl1pPr>
          </a:lstStyle>
          <a:p>
            <a:pPr lvl="0"/>
            <a:r>
              <a:rPr lang="en-US" dirty="0"/>
              <a:t>Data</a:t>
            </a:r>
          </a:p>
        </p:txBody>
      </p:sp>
      <p:sp>
        <p:nvSpPr>
          <p:cNvPr id="12" name="Content Placeholder 4"/>
          <p:cNvSpPr>
            <a:spLocks noGrp="1"/>
          </p:cNvSpPr>
          <p:nvPr>
            <p:ph sz="quarter" idx="11"/>
          </p:nvPr>
        </p:nvSpPr>
        <p:spPr>
          <a:xfrm>
            <a:off x="480061" y="3731864"/>
            <a:ext cx="4871579" cy="1828800"/>
          </a:xfrm>
        </p:spPr>
        <p:txBody>
          <a:bodyPr/>
          <a:lstStyle>
            <a:lvl1pPr marL="0" indent="0">
              <a:lnSpc>
                <a:spcPct val="90000"/>
              </a:lnSpc>
              <a:buNone/>
              <a:defRPr lang="en-US" sz="2560" kern="1200" dirty="0" smtClean="0">
                <a:solidFill>
                  <a:schemeClr val="accent1"/>
                </a:solidFill>
                <a:latin typeface="+mn-lt"/>
                <a:ea typeface="+mn-ea"/>
                <a:cs typeface="+mn-cs"/>
              </a:defRPr>
            </a:lvl1pPr>
            <a:lvl2pPr>
              <a:defRPr lang="en-US" sz="1083" kern="1200" dirty="0" smtClean="0">
                <a:solidFill>
                  <a:schemeClr val="bg1"/>
                </a:solidFill>
                <a:latin typeface="+mn-lt"/>
                <a:ea typeface="+mn-ea"/>
                <a:cs typeface="+mn-cs"/>
              </a:defRPr>
            </a:lvl2pPr>
            <a:lvl3pPr>
              <a:defRPr lang="en-US" sz="1083" kern="1200" dirty="0" smtClean="0">
                <a:solidFill>
                  <a:schemeClr val="bg1"/>
                </a:solidFill>
                <a:latin typeface="+mn-lt"/>
                <a:ea typeface="+mn-ea"/>
                <a:cs typeface="+mn-cs"/>
              </a:defRPr>
            </a:lvl3pPr>
            <a:lvl4pPr>
              <a:defRPr lang="en-US" sz="1083" kern="1200" dirty="0" smtClean="0">
                <a:solidFill>
                  <a:schemeClr val="bg1"/>
                </a:solidFill>
                <a:latin typeface="+mn-lt"/>
                <a:ea typeface="+mn-ea"/>
                <a:cs typeface="+mn-cs"/>
              </a:defRPr>
            </a:lvl4pPr>
            <a:lvl5pPr>
              <a:defRPr lang="en-US" sz="1083" kern="1200" dirty="0" smtClean="0">
                <a:solidFill>
                  <a:schemeClr val="bg1"/>
                </a:solidFill>
                <a:latin typeface="+mn-lt"/>
                <a:ea typeface="+mn-ea"/>
                <a:cs typeface="+mn-cs"/>
              </a:defRPr>
            </a:lvl5pPr>
          </a:lstStyle>
          <a:p>
            <a:pPr lvl="0"/>
            <a:r>
              <a:rPr lang="en-US"/>
              <a:t>Click to edit Master text styles</a:t>
            </a:r>
          </a:p>
        </p:txBody>
      </p:sp>
      <p:sp>
        <p:nvSpPr>
          <p:cNvPr id="5" name="Content Placeholder 4"/>
          <p:cNvSpPr>
            <a:spLocks noGrp="1"/>
          </p:cNvSpPr>
          <p:nvPr>
            <p:ph sz="quarter" idx="12"/>
          </p:nvPr>
        </p:nvSpPr>
        <p:spPr>
          <a:xfrm>
            <a:off x="6798733" y="3731864"/>
            <a:ext cx="4871579" cy="1828800"/>
          </a:xfrm>
        </p:spPr>
        <p:txBody>
          <a:bodyPr/>
          <a:lstStyle>
            <a:lvl1pPr marL="0" indent="0">
              <a:lnSpc>
                <a:spcPct val="90000"/>
              </a:lnSpc>
              <a:buNone/>
              <a:defRPr lang="en-US" sz="2560" kern="1200" dirty="0" smtClean="0">
                <a:solidFill>
                  <a:srgbClr val="00A3E0"/>
                </a:solidFill>
                <a:latin typeface="+mn-lt"/>
                <a:ea typeface="+mn-ea"/>
                <a:cs typeface="+mn-cs"/>
              </a:defRPr>
            </a:lvl1pPr>
            <a:lvl2pPr>
              <a:defRPr lang="en-US" sz="1083" kern="1200" dirty="0" smtClean="0">
                <a:solidFill>
                  <a:schemeClr val="bg1"/>
                </a:solidFill>
                <a:latin typeface="+mn-lt"/>
                <a:ea typeface="+mn-ea"/>
                <a:cs typeface="+mn-cs"/>
              </a:defRPr>
            </a:lvl2pPr>
            <a:lvl3pPr>
              <a:defRPr lang="en-US" sz="1083" kern="1200" dirty="0" smtClean="0">
                <a:solidFill>
                  <a:schemeClr val="bg1"/>
                </a:solidFill>
                <a:latin typeface="+mn-lt"/>
                <a:ea typeface="+mn-ea"/>
                <a:cs typeface="+mn-cs"/>
              </a:defRPr>
            </a:lvl3pPr>
            <a:lvl4pPr>
              <a:defRPr lang="en-US" sz="1083" kern="1200" dirty="0" smtClean="0">
                <a:solidFill>
                  <a:schemeClr val="bg1"/>
                </a:solidFill>
                <a:latin typeface="+mn-lt"/>
                <a:ea typeface="+mn-ea"/>
                <a:cs typeface="+mn-cs"/>
              </a:defRPr>
            </a:lvl4pPr>
            <a:lvl5pPr>
              <a:defRPr lang="en-US" sz="1083" kern="1200" dirty="0" smtClean="0">
                <a:solidFill>
                  <a:schemeClr val="bg1"/>
                </a:solidFill>
                <a:latin typeface="+mn-lt"/>
                <a:ea typeface="+mn-ea"/>
                <a:cs typeface="+mn-cs"/>
              </a:defRPr>
            </a:lvl5pPr>
          </a:lstStyle>
          <a:p>
            <a:pPr lvl="0"/>
            <a:r>
              <a:rPr lang="en-US"/>
              <a:t>Click to edit Master text styles</a:t>
            </a:r>
          </a:p>
        </p:txBody>
      </p:sp>
      <p:sp>
        <p:nvSpPr>
          <p:cNvPr id="2" name="Slide Number Placeholder 1"/>
          <p:cNvSpPr>
            <a:spLocks noGrp="1"/>
          </p:cNvSpPr>
          <p:nvPr>
            <p:ph type="sldNum" sz="quarter" idx="15"/>
          </p:nvPr>
        </p:nvSpPr>
        <p:spPr/>
        <p:txBody>
          <a:bodyPr/>
          <a:lstStyle/>
          <a:p>
            <a:pPr algn="r"/>
            <a:fld id="{6BCEAF00-35EE-2349-AC37-D94588E1CC52}" type="slidenum">
              <a:rPr>
                <a:solidFill>
                  <a:srgbClr val="000000"/>
                </a:solidFill>
              </a:rPr>
              <a:pPr algn="r"/>
              <a:t>‹#›</a:t>
            </a:fld>
            <a:endParaRPr>
              <a:solidFill>
                <a:srgbClr val="000000"/>
              </a:solidFill>
            </a:endParaRPr>
          </a:p>
        </p:txBody>
      </p:sp>
      <p:sp>
        <p:nvSpPr>
          <p:cNvPr id="3" name="Footer Placeholder 2"/>
          <p:cNvSpPr>
            <a:spLocks noGrp="1"/>
          </p:cNvSpPr>
          <p:nvPr>
            <p:ph type="ftr" sz="quarter" idx="16"/>
          </p:nvPr>
        </p:nvSpPr>
        <p:spPr/>
        <p:txBody>
          <a:body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2313221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ivider Text Black">
    <p:spTree>
      <p:nvGrpSpPr>
        <p:cNvPr id="1" name=""/>
        <p:cNvGrpSpPr/>
        <p:nvPr/>
      </p:nvGrpSpPr>
      <p:grpSpPr>
        <a:xfrm>
          <a:off x="0" y="0"/>
          <a:ext cx="0" cy="0"/>
          <a:chOff x="0" y="0"/>
          <a:chExt cx="0" cy="0"/>
        </a:xfrm>
      </p:grpSpPr>
      <p:sp>
        <p:nvSpPr>
          <p:cNvPr id="4" name="Title 3"/>
          <p:cNvSpPr>
            <a:spLocks noGrp="1"/>
          </p:cNvSpPr>
          <p:nvPr>
            <p:ph type="ctrTitle"/>
          </p:nvPr>
        </p:nvSpPr>
        <p:spPr>
          <a:xfrm>
            <a:off x="480063" y="1143000"/>
            <a:ext cx="11239500" cy="4572000"/>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5414" b="0" baseline="0" dirty="0">
                <a:solidFill>
                  <a:srgbClr val="000000"/>
                </a:solidFill>
              </a:defRPr>
            </a:lvl1pPr>
          </a:lstStyle>
          <a:p>
            <a:pPr lvl="0">
              <a:lnSpc>
                <a:spcPct val="90000"/>
              </a:lnSpc>
            </a:pPr>
            <a:r>
              <a:rPr lang="en-US"/>
              <a:t>Click to edit Master title style</a:t>
            </a:r>
            <a:endParaRPr lang="en-US" dirty="0"/>
          </a:p>
        </p:txBody>
      </p:sp>
      <p:sp>
        <p:nvSpPr>
          <p:cNvPr id="2" name="Slide Number Placeholder 1"/>
          <p:cNvSpPr>
            <a:spLocks noGrp="1"/>
          </p:cNvSpPr>
          <p:nvPr>
            <p:ph type="sldNum" sz="quarter" idx="10"/>
          </p:nvPr>
        </p:nvSpPr>
        <p:spPr/>
        <p:txBody>
          <a:bodyPr/>
          <a:lstStyle/>
          <a:p>
            <a:pPr algn="r"/>
            <a:fld id="{6BCEAF00-35EE-2349-AC37-D94588E1CC52}" type="slidenum">
              <a:rPr>
                <a:solidFill>
                  <a:srgbClr val="000000"/>
                </a:solidFill>
              </a:rPr>
              <a:pPr algn="r"/>
              <a:t>‹#›</a:t>
            </a:fld>
            <a:endParaRPr>
              <a:solidFill>
                <a:srgbClr val="000000"/>
              </a:solidFill>
            </a:endParaRPr>
          </a:p>
        </p:txBody>
      </p:sp>
      <p:sp>
        <p:nvSpPr>
          <p:cNvPr id="3" name="Footer Placeholder 2"/>
          <p:cNvSpPr>
            <a:spLocks noGrp="1"/>
          </p:cNvSpPr>
          <p:nvPr>
            <p:ph type="ftr" sz="quarter" idx="11"/>
          </p:nvPr>
        </p:nvSpPr>
        <p:spPr/>
        <p:txBody>
          <a:body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3494581230"/>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ivider Text Cyan">
    <p:spTree>
      <p:nvGrpSpPr>
        <p:cNvPr id="1" name=""/>
        <p:cNvGrpSpPr/>
        <p:nvPr/>
      </p:nvGrpSpPr>
      <p:grpSpPr>
        <a:xfrm>
          <a:off x="0" y="0"/>
          <a:ext cx="0" cy="0"/>
          <a:chOff x="0" y="0"/>
          <a:chExt cx="0" cy="0"/>
        </a:xfrm>
      </p:grpSpPr>
      <p:sp>
        <p:nvSpPr>
          <p:cNvPr id="7" name="Title 3"/>
          <p:cNvSpPr>
            <a:spLocks noGrp="1"/>
          </p:cNvSpPr>
          <p:nvPr>
            <p:ph type="ctrTitle"/>
          </p:nvPr>
        </p:nvSpPr>
        <p:spPr>
          <a:xfrm>
            <a:off x="480063" y="1143000"/>
            <a:ext cx="11239500" cy="4572000"/>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5414" b="0" baseline="0" dirty="0">
                <a:solidFill>
                  <a:schemeClr val="accent2"/>
                </a:solidFill>
              </a:defRPr>
            </a:lvl1pPr>
          </a:lstStyle>
          <a:p>
            <a:pPr lvl="0">
              <a:lnSpc>
                <a:spcPct val="90000"/>
              </a:lnSpc>
            </a:pPr>
            <a:r>
              <a:rPr lang="en-US"/>
              <a:t>Click to edit Master title style</a:t>
            </a:r>
            <a:endParaRPr lang="en-US" dirty="0"/>
          </a:p>
        </p:txBody>
      </p:sp>
      <p:sp>
        <p:nvSpPr>
          <p:cNvPr id="2" name="Slide Number Placeholder 1"/>
          <p:cNvSpPr>
            <a:spLocks noGrp="1"/>
          </p:cNvSpPr>
          <p:nvPr>
            <p:ph type="sldNum" sz="quarter" idx="10"/>
          </p:nvPr>
        </p:nvSpPr>
        <p:spPr/>
        <p:txBody>
          <a:bodyPr/>
          <a:lstStyle/>
          <a:p>
            <a:pPr algn="r"/>
            <a:fld id="{6BCEAF00-35EE-2349-AC37-D94588E1CC52}" type="slidenum">
              <a:rPr>
                <a:solidFill>
                  <a:srgbClr val="000000"/>
                </a:solidFill>
              </a:rPr>
              <a:pPr algn="r"/>
              <a:t>‹#›</a:t>
            </a:fld>
            <a:endParaRPr>
              <a:solidFill>
                <a:srgbClr val="000000"/>
              </a:solidFill>
            </a:endParaRPr>
          </a:p>
        </p:txBody>
      </p:sp>
      <p:sp>
        <p:nvSpPr>
          <p:cNvPr id="3" name="Footer Placeholder 2"/>
          <p:cNvSpPr>
            <a:spLocks noGrp="1"/>
          </p:cNvSpPr>
          <p:nvPr>
            <p:ph type="ftr" sz="quarter" idx="11"/>
          </p:nvPr>
        </p:nvSpPr>
        <p:spPr/>
        <p:txBody>
          <a:body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18248619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gradFill rotWithShape="1">
          <a:gsLst>
            <a:gs pos="0">
              <a:schemeClr val="accent1"/>
            </a:gs>
            <a:gs pos="100000">
              <a:schemeClr val="accent2"/>
            </a:gs>
          </a:gsLst>
          <a:lin ang="18900000"/>
        </a:gra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476254" y="1143000"/>
            <a:ext cx="11239500" cy="4572000"/>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5414" b="0" baseline="0" dirty="0">
                <a:solidFill>
                  <a:schemeClr val="bg1"/>
                </a:solidFill>
              </a:defRPr>
            </a:lvl1pPr>
          </a:lstStyle>
          <a:p>
            <a:pPr lvl="0">
              <a:lnSpc>
                <a:spcPct val="90000"/>
              </a:lnSpc>
            </a:pPr>
            <a:r>
              <a:rPr lang="en-US" dirty="0"/>
              <a:t>Click to edit Master title style</a:t>
            </a:r>
          </a:p>
        </p:txBody>
      </p:sp>
    </p:spTree>
    <p:extLst>
      <p:ext uri="{BB962C8B-B14F-4D97-AF65-F5344CB8AC3E}">
        <p14:creationId xmlns:p14="http://schemas.microsoft.com/office/powerpoint/2010/main" val="711905439"/>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Key Messaging Blue">
    <p:bg>
      <p:bgPr>
        <a:gradFill flip="none" rotWithShape="1">
          <a:gsLst>
            <a:gs pos="0">
              <a:schemeClr val="accent1"/>
            </a:gs>
            <a:gs pos="100000">
              <a:schemeClr val="accent2"/>
            </a:gs>
          </a:gsLst>
          <a:lin ang="18900000" scaled="0"/>
          <a:tileRect/>
        </a:gra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76254" y="1143000"/>
            <a:ext cx="11239500" cy="4572000"/>
          </a:xfrm>
        </p:spPr>
        <p:txBody>
          <a:bodyPr anchor="ctr"/>
          <a:lstStyle>
            <a:lvl1pPr marL="0" indent="0">
              <a:buNone/>
              <a:defRPr sz="3741">
                <a:solidFill>
                  <a:schemeClr val="bg1"/>
                </a:solidFill>
              </a:defRPr>
            </a:lvl1pPr>
            <a:lvl2pPr marL="1396" indent="0">
              <a:buNone/>
              <a:defRPr sz="3347">
                <a:solidFill>
                  <a:schemeClr val="bg1"/>
                </a:solidFill>
              </a:defRPr>
            </a:lvl2pPr>
            <a:lvl3pPr>
              <a:defRPr sz="3839"/>
            </a:lvl3pPr>
            <a:lvl4pPr>
              <a:defRPr sz="3839"/>
            </a:lvl4pPr>
            <a:lvl5pPr>
              <a:defRPr sz="3839"/>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41853678"/>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ey Messaging Whit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76254" y="1143000"/>
            <a:ext cx="11239500" cy="4572000"/>
          </a:xfrm>
        </p:spPr>
        <p:txBody>
          <a:bodyPr anchor="ctr"/>
          <a:lstStyle>
            <a:lvl1pPr marL="0" indent="0">
              <a:buNone/>
              <a:defRPr sz="3741">
                <a:solidFill>
                  <a:srgbClr val="000000"/>
                </a:solidFill>
              </a:defRPr>
            </a:lvl1pPr>
            <a:lvl2pPr marL="1396" indent="0">
              <a:buNone/>
              <a:defRPr sz="3347">
                <a:solidFill>
                  <a:srgbClr val="000000"/>
                </a:solidFill>
              </a:defRPr>
            </a:lvl2pPr>
            <a:lvl3pPr>
              <a:defRPr sz="3839"/>
            </a:lvl3pPr>
            <a:lvl4pPr>
              <a:defRPr sz="3839"/>
            </a:lvl4pPr>
            <a:lvl5pPr>
              <a:defRPr sz="3839"/>
            </a:lvl5pPr>
          </a:lstStyle>
          <a:p>
            <a:pPr lvl="0"/>
            <a:r>
              <a:rPr lang="en-US"/>
              <a:t>Click to edit Master text styles</a:t>
            </a:r>
          </a:p>
          <a:p>
            <a:pPr lvl="1"/>
            <a:r>
              <a:rPr lang="en-US"/>
              <a:t>Second level</a:t>
            </a:r>
          </a:p>
        </p:txBody>
      </p:sp>
      <p:sp>
        <p:nvSpPr>
          <p:cNvPr id="2" name="Slide Number Placeholder 1"/>
          <p:cNvSpPr>
            <a:spLocks noGrp="1"/>
          </p:cNvSpPr>
          <p:nvPr>
            <p:ph type="sldNum" sz="quarter" idx="11"/>
          </p:nvPr>
        </p:nvSpPr>
        <p:spPr/>
        <p:txBody>
          <a:bodyPr/>
          <a:lstStyle/>
          <a:p>
            <a:pPr algn="r"/>
            <a:fld id="{6BCEAF00-35EE-2349-AC37-D94588E1CC52}" type="slidenum">
              <a:rPr>
                <a:solidFill>
                  <a:srgbClr val="000000"/>
                </a:solidFill>
              </a:rPr>
              <a:pPr algn="r"/>
              <a:t>‹#›</a:t>
            </a:fld>
            <a:endParaRPr>
              <a:solidFill>
                <a:srgbClr val="000000"/>
              </a:solidFill>
            </a:endParaRPr>
          </a:p>
        </p:txBody>
      </p:sp>
      <p:sp>
        <p:nvSpPr>
          <p:cNvPr id="3" name="Footer Placeholder 2"/>
          <p:cNvSpPr>
            <a:spLocks noGrp="1"/>
          </p:cNvSpPr>
          <p:nvPr>
            <p:ph type="ftr" sz="quarter" idx="12"/>
          </p:nvPr>
        </p:nvSpPr>
        <p:spPr/>
        <p:txBody>
          <a:bodyPr/>
          <a:lstStyle/>
          <a:p>
            <a:pPr algn="r"/>
            <a:r>
              <a:rPr>
                <a:solidFill>
                  <a:srgbClr val="000000"/>
                </a:solidFill>
              </a:rPr>
              <a:t>Proprietary</a:t>
            </a:r>
            <a:endParaRPr dirty="0">
              <a:solidFill>
                <a:srgbClr val="000000"/>
              </a:solidFill>
            </a:endParaRPr>
          </a:p>
        </p:txBody>
      </p:sp>
    </p:spTree>
    <p:extLst>
      <p:ext uri="{BB962C8B-B14F-4D97-AF65-F5344CB8AC3E}">
        <p14:creationId xmlns:p14="http://schemas.microsoft.com/office/powerpoint/2010/main" val="2767339392"/>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1_Title Slide Graphic Blue">
    <p:spTree>
      <p:nvGrpSpPr>
        <p:cNvPr id="1" name=""/>
        <p:cNvGrpSpPr/>
        <p:nvPr/>
      </p:nvGrpSpPr>
      <p:grpSpPr>
        <a:xfrm>
          <a:off x="0" y="0"/>
          <a:ext cx="0" cy="0"/>
          <a:chOff x="0" y="0"/>
          <a:chExt cx="0" cy="0"/>
        </a:xfrm>
      </p:grpSpPr>
      <p:sp>
        <p:nvSpPr>
          <p:cNvPr id="6" name="Rectangle 14"/>
          <p:cNvSpPr/>
          <p:nvPr userDrawn="1"/>
        </p:nvSpPr>
        <p:spPr>
          <a:xfrm>
            <a:off x="0" y="1333501"/>
            <a:ext cx="12192000" cy="3083984"/>
          </a:xfrm>
          <a:prstGeom prst="rect">
            <a:avLst/>
          </a:prstGeom>
          <a:gradFill flip="none" rotWithShape="1">
            <a:gsLst>
              <a:gs pos="30000">
                <a:schemeClr val="accent1"/>
              </a:gs>
              <a:gs pos="100000">
                <a:schemeClr val="accent2"/>
              </a:gs>
            </a:gsLst>
            <a:lin ang="18900000" scaled="0"/>
            <a:tileRect/>
          </a:gradFill>
          <a:ln>
            <a:no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01807" fontAlgn="base">
              <a:spcBef>
                <a:spcPct val="0"/>
              </a:spcBef>
              <a:spcAft>
                <a:spcPct val="0"/>
              </a:spcAft>
              <a:defRPr/>
            </a:pPr>
            <a:endParaRPr lang="en-US" sz="1772" dirty="0">
              <a:solidFill>
                <a:srgbClr val="000000"/>
              </a:solidFill>
            </a:endParaRPr>
          </a:p>
        </p:txBody>
      </p:sp>
      <p:pic>
        <p:nvPicPr>
          <p:cNvPr id="7" name="Picture 3" descr="WS_cover_powerpoint_viz_cover_white.png"/>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0" y="1333501"/>
            <a:ext cx="12192000" cy="3083984"/>
          </a:xfrm>
          <a:prstGeom prst="rect">
            <a:avLst/>
          </a:prstGeom>
          <a:noFill/>
          <a:ln w="9525">
            <a:noFill/>
            <a:miter lim="800000"/>
            <a:headEnd/>
            <a:tailEnd/>
          </a:ln>
        </p:spPr>
      </p:pic>
      <p:pic>
        <p:nvPicPr>
          <p:cNvPr id="8" name="Picture 8" descr="exmo_red.png"/>
          <p:cNvPicPr>
            <a:picLocks noChangeAspect="1"/>
          </p:cNvPicPr>
          <p:nvPr userDrawn="1"/>
        </p:nvPicPr>
        <p:blipFill>
          <a:blip r:embed="rId4"/>
          <a:srcRect/>
          <a:stretch>
            <a:fillRect/>
          </a:stretch>
        </p:blipFill>
        <p:spPr bwMode="auto">
          <a:xfrm>
            <a:off x="9133421" y="425454"/>
            <a:ext cx="2586567" cy="516467"/>
          </a:xfrm>
          <a:prstGeom prst="rect">
            <a:avLst/>
          </a:prstGeom>
          <a:noFill/>
          <a:ln w="9525">
            <a:noFill/>
            <a:miter lim="800000"/>
            <a:headEnd/>
            <a:tailEnd/>
          </a:ln>
        </p:spPr>
      </p:pic>
      <p:pic>
        <p:nvPicPr>
          <p:cNvPr id="9" name="Picture 18" descr="exmo_elh_tm_w.png"/>
          <p:cNvPicPr>
            <a:picLocks noChangeAspect="1"/>
          </p:cNvPicPr>
          <p:nvPr userDrawn="1"/>
        </p:nvPicPr>
        <p:blipFill>
          <a:blip r:embed="rId5"/>
          <a:srcRect/>
          <a:stretch>
            <a:fillRect/>
          </a:stretch>
        </p:blipFill>
        <p:spPr bwMode="auto">
          <a:xfrm>
            <a:off x="438154" y="3903136"/>
            <a:ext cx="2036233" cy="368300"/>
          </a:xfrm>
          <a:prstGeom prst="rect">
            <a:avLst/>
          </a:prstGeom>
          <a:noFill/>
          <a:ln w="9525">
            <a:noFill/>
            <a:miter lim="800000"/>
            <a:headEnd/>
            <a:tailEnd/>
          </a:ln>
        </p:spPr>
      </p:pic>
      <p:sp>
        <p:nvSpPr>
          <p:cNvPr id="11" name="Title 1"/>
          <p:cNvSpPr>
            <a:spLocks noGrp="1"/>
          </p:cNvSpPr>
          <p:nvPr>
            <p:ph type="ctrTitle"/>
          </p:nvPr>
        </p:nvSpPr>
        <p:spPr bwMode="white">
          <a:xfrm>
            <a:off x="480065" y="2040048"/>
            <a:ext cx="11239500" cy="1883374"/>
          </a:xfrm>
        </p:spPr>
        <p:txBody>
          <a:bodyPr>
            <a:noAutofit/>
          </a:bodyPr>
          <a:lstStyle>
            <a:lvl1pPr>
              <a:lnSpc>
                <a:spcPct val="90000"/>
              </a:lnSpc>
              <a:defRPr sz="3938" b="0" i="0" baseline="0">
                <a:solidFill>
                  <a:schemeClr val="bg1"/>
                </a:solidFill>
                <a:latin typeface="EMprint" panose="020B0503020204020204" pitchFamily="34" charset="0"/>
                <a:cs typeface="Arial"/>
              </a:defRPr>
            </a:lvl1pPr>
          </a:lstStyle>
          <a:p>
            <a:r>
              <a:rPr lang="en-US" dirty="0"/>
              <a:t>Click to edit Master title style</a:t>
            </a:r>
          </a:p>
        </p:txBody>
      </p:sp>
      <p:sp>
        <p:nvSpPr>
          <p:cNvPr id="12" name="Content Placeholder 4"/>
          <p:cNvSpPr>
            <a:spLocks noGrp="1"/>
          </p:cNvSpPr>
          <p:nvPr>
            <p:ph sz="quarter" idx="11"/>
          </p:nvPr>
        </p:nvSpPr>
        <p:spPr bwMode="white">
          <a:xfrm>
            <a:off x="480061" y="1576849"/>
            <a:ext cx="6702231" cy="314325"/>
          </a:xfrm>
        </p:spPr>
        <p:txBody>
          <a:bodyPr/>
          <a:lstStyle>
            <a:lvl1pPr marL="0" indent="0">
              <a:buNone/>
              <a:defRPr lang="en-US" sz="1772" kern="1200" baseline="0" dirty="0" smtClean="0">
                <a:solidFill>
                  <a:schemeClr val="bg1"/>
                </a:solidFill>
                <a:latin typeface="EMprint" panose="020B0503020204020204" pitchFamily="34" charset="0"/>
                <a:ea typeface="+mn-ea"/>
                <a:cs typeface="+mn-cs"/>
              </a:defRPr>
            </a:lvl1pPr>
            <a:lvl2pPr>
              <a:defRPr lang="en-US" sz="1083" kern="1200" dirty="0" smtClean="0">
                <a:solidFill>
                  <a:schemeClr val="bg1"/>
                </a:solidFill>
                <a:latin typeface="+mn-lt"/>
                <a:ea typeface="+mn-ea"/>
                <a:cs typeface="+mn-cs"/>
              </a:defRPr>
            </a:lvl2pPr>
            <a:lvl3pPr>
              <a:defRPr lang="en-US" sz="1083" kern="1200" dirty="0" smtClean="0">
                <a:solidFill>
                  <a:schemeClr val="bg1"/>
                </a:solidFill>
                <a:latin typeface="+mn-lt"/>
                <a:ea typeface="+mn-ea"/>
                <a:cs typeface="+mn-cs"/>
              </a:defRPr>
            </a:lvl3pPr>
            <a:lvl4pPr>
              <a:defRPr lang="en-US" sz="1083" kern="1200" dirty="0" smtClean="0">
                <a:solidFill>
                  <a:schemeClr val="bg1"/>
                </a:solidFill>
                <a:latin typeface="+mn-lt"/>
                <a:ea typeface="+mn-ea"/>
                <a:cs typeface="+mn-cs"/>
              </a:defRPr>
            </a:lvl4pPr>
            <a:lvl5pPr>
              <a:defRPr lang="en-US" sz="1083" kern="1200" dirty="0" smtClean="0">
                <a:solidFill>
                  <a:schemeClr val="bg1"/>
                </a:solidFill>
                <a:latin typeface="+mn-lt"/>
                <a:ea typeface="+mn-ea"/>
                <a:cs typeface="+mn-cs"/>
              </a:defRPr>
            </a:lvl5pPr>
          </a:lstStyle>
          <a:p>
            <a:pPr lvl="0"/>
            <a:r>
              <a:rPr lang="en-US" dirty="0"/>
              <a:t>Click to edit Master text styles</a:t>
            </a:r>
          </a:p>
        </p:txBody>
      </p:sp>
      <p:sp>
        <p:nvSpPr>
          <p:cNvPr id="10" name="Footer Placeholder 2"/>
          <p:cNvSpPr>
            <a:spLocks noGrp="1"/>
          </p:cNvSpPr>
          <p:nvPr>
            <p:ph type="ftr" sz="quarter" idx="14"/>
          </p:nvPr>
        </p:nvSpPr>
        <p:spPr>
          <a:xfrm>
            <a:off x="9969503" y="6358466"/>
            <a:ext cx="1750484" cy="304800"/>
          </a:xfrm>
        </p:spPr>
        <p:txBody>
          <a:bodyPr anchor="b"/>
          <a:lstStyle>
            <a:lvl1pPr>
              <a:defRPr lang="en-US" sz="689" smtClean="0">
                <a:latin typeface="EMprint" panose="020B0503020204020204" pitchFamily="34" charset="0"/>
                <a:ea typeface="EMprint" panose="020B0503020204020204" pitchFamily="34" charset="0"/>
                <a:cs typeface="Arial" charset="0"/>
              </a:defRPr>
            </a:lvl1pPr>
          </a:lstStyle>
          <a:p>
            <a:pPr>
              <a:defRPr/>
            </a:pPr>
            <a:r>
              <a:rPr dirty="0">
                <a:solidFill>
                  <a:srgbClr val="000000"/>
                </a:solidFill>
              </a:rPr>
              <a:t>Proprietary</a:t>
            </a:r>
          </a:p>
        </p:txBody>
      </p:sp>
      <p:sp>
        <p:nvSpPr>
          <p:cNvPr id="13" name="Content Placeholder 4"/>
          <p:cNvSpPr>
            <a:spLocks noGrp="1"/>
          </p:cNvSpPr>
          <p:nvPr>
            <p:ph sz="quarter" idx="13" hasCustomPrompt="1"/>
          </p:nvPr>
        </p:nvSpPr>
        <p:spPr bwMode="white">
          <a:xfrm>
            <a:off x="480061" y="4767127"/>
            <a:ext cx="6702231" cy="745464"/>
          </a:xfrm>
          <a:noFill/>
          <a:ln>
            <a:noFill/>
          </a:ln>
        </p:spPr>
        <p:txBody>
          <a:bodyPr vert="horz" wrap="square" lIns="0" tIns="0" rIns="0" bIns="0" numCol="1" anchor="t" anchorCtr="0" compatLnSpc="1">
            <a:prstTxWarp prst="textNoShape">
              <a:avLst/>
            </a:prstTxWarp>
          </a:bodyPr>
          <a:lstStyle>
            <a:lvl1pPr marL="0" indent="0">
              <a:buNone/>
              <a:defRPr lang="en-US" sz="1181" baseline="0" dirty="0" smtClean="0">
                <a:solidFill>
                  <a:schemeClr val="tx1">
                    <a:lumMod val="50000"/>
                    <a:lumOff val="50000"/>
                  </a:schemeClr>
                </a:solidFill>
                <a:latin typeface="EMprint" panose="020B0503020204020204" pitchFamily="34" charset="0"/>
                <a:ea typeface="+mn-ea"/>
                <a:cs typeface="+mn-cs"/>
              </a:defRPr>
            </a:lvl1pPr>
          </a:lstStyle>
          <a:p>
            <a:pPr>
              <a:lnSpc>
                <a:spcPct val="110000"/>
              </a:lnSpc>
            </a:pPr>
            <a:r>
              <a:rPr lang="en-US" sz="1083" dirty="0">
                <a:solidFill>
                  <a:srgbClr val="7F7F7F"/>
                </a:solidFill>
              </a:rPr>
              <a:t>Month, date, year</a:t>
            </a:r>
          </a:p>
        </p:txBody>
      </p:sp>
    </p:spTree>
    <p:extLst>
      <p:ext uri="{BB962C8B-B14F-4D97-AF65-F5344CB8AC3E}">
        <p14:creationId xmlns:p14="http://schemas.microsoft.com/office/powerpoint/2010/main" val="25967754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27100" y="112713"/>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88484" y="134143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6484" y="134143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23483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066800" y="1309689"/>
            <a:ext cx="10648955" cy="48133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066800" y="293688"/>
            <a:ext cx="10648955" cy="762000"/>
          </a:xfrm>
        </p:spPr>
        <p:txBody>
          <a:bodyPr/>
          <a:lstStyle/>
          <a:p>
            <a:r>
              <a:rPr lang="en-US"/>
              <a:t>Click to edit Master title style</a:t>
            </a:r>
            <a:endParaRPr lang="en-US" dirty="0"/>
          </a:p>
        </p:txBody>
      </p:sp>
      <p:sp>
        <p:nvSpPr>
          <p:cNvPr id="3" name="Slide Number Placeholder 2"/>
          <p:cNvSpPr>
            <a:spLocks noGrp="1"/>
          </p:cNvSpPr>
          <p:nvPr>
            <p:ph type="sldNum" sz="quarter" idx="11"/>
          </p:nvPr>
        </p:nvSpPr>
        <p:spPr/>
        <p:txBody>
          <a:bodyPr/>
          <a:lstStyle/>
          <a:p>
            <a:fld id="{B6F15528-21DE-4FAA-801E-634DDDAF4B2B}" type="slidenum">
              <a:rPr>
                <a:solidFill>
                  <a:srgbClr val="000000"/>
                </a:solidFill>
              </a:rPr>
              <a:pPr/>
              <a:t>‹#›</a:t>
            </a:fld>
            <a:endParaRPr>
              <a:solidFill>
                <a:srgbClr val="000000"/>
              </a:solidFill>
            </a:endParaRPr>
          </a:p>
        </p:txBody>
      </p:sp>
      <p:sp>
        <p:nvSpPr>
          <p:cNvPr id="4" name="Footer Placeholder 3"/>
          <p:cNvSpPr>
            <a:spLocks noGrp="1"/>
          </p:cNvSpPr>
          <p:nvPr>
            <p:ph type="ftr" sz="quarter" idx="12"/>
          </p:nvPr>
        </p:nvSpPr>
        <p:spPr/>
        <p:txBody>
          <a:bodyPr/>
          <a:lstStyle/>
          <a:p>
            <a:endParaRPr>
              <a:solidFill>
                <a:srgbClr val="000000"/>
              </a:solidFill>
            </a:endParaRPr>
          </a:p>
        </p:txBody>
      </p:sp>
      <p:sp>
        <p:nvSpPr>
          <p:cNvPr id="6" name="Rectangle 5"/>
          <p:cNvSpPr/>
          <p:nvPr userDrawn="1"/>
        </p:nvSpPr>
        <p:spPr>
          <a:xfrm>
            <a:off x="1" y="0"/>
            <a:ext cx="773723" cy="6858000"/>
          </a:xfrm>
          <a:prstGeom prst="rect">
            <a:avLst/>
          </a:pr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07978" fontAlgn="base">
              <a:spcBef>
                <a:spcPct val="0"/>
              </a:spcBef>
              <a:spcAft>
                <a:spcPct val="0"/>
              </a:spcAft>
            </a:pPr>
            <a:endParaRPr lang="en-US" dirty="0">
              <a:solidFill>
                <a:srgbClr val="000000"/>
              </a:solidFill>
            </a:endParaRPr>
          </a:p>
        </p:txBody>
      </p:sp>
      <p:sp>
        <p:nvSpPr>
          <p:cNvPr id="7" name="Content Placeholder 9"/>
          <p:cNvSpPr>
            <a:spLocks noGrp="1"/>
          </p:cNvSpPr>
          <p:nvPr>
            <p:ph sz="quarter" idx="13"/>
          </p:nvPr>
        </p:nvSpPr>
        <p:spPr>
          <a:xfrm>
            <a:off x="60961" y="293690"/>
            <a:ext cx="712763" cy="5305791"/>
          </a:xfrm>
        </p:spPr>
        <p:txBody>
          <a:bodyPr vert="vert270" anchor="ctr"/>
          <a:lstStyle>
            <a:lvl1pPr marL="0" indent="0" algn="r">
              <a:buFontTx/>
              <a:buNone/>
              <a:defRPr sz="1800">
                <a:solidFill>
                  <a:schemeClr val="accent2">
                    <a:lumMod val="40000"/>
                    <a:lumOff val="60000"/>
                  </a:schemeClr>
                </a:solidFill>
              </a:defRPr>
            </a:lvl1pPr>
            <a:lvl2pPr marL="202674" indent="0">
              <a:buFontTx/>
              <a:buNone/>
              <a:defRPr>
                <a:solidFill>
                  <a:srgbClr val="F05822"/>
                </a:solidFill>
              </a:defRPr>
            </a:lvl2pPr>
            <a:lvl3pPr marL="405350" indent="0">
              <a:buFontTx/>
              <a:buNone/>
              <a:defRPr>
                <a:solidFill>
                  <a:srgbClr val="F05822"/>
                </a:solidFill>
              </a:defRPr>
            </a:lvl3pPr>
            <a:lvl4pPr marL="615110" indent="0">
              <a:buFontTx/>
              <a:buNone/>
              <a:defRPr>
                <a:solidFill>
                  <a:srgbClr val="F05822"/>
                </a:solidFill>
              </a:defRPr>
            </a:lvl4pPr>
            <a:lvl5pPr marL="817784" indent="0">
              <a:buFontTx/>
              <a:buNone/>
              <a:defRPr>
                <a:solidFill>
                  <a:srgbClr val="F05822"/>
                </a:solidFill>
              </a:defRPr>
            </a:lvl5pPr>
          </a:lstStyle>
          <a:p>
            <a:pPr lvl="0"/>
            <a:r>
              <a:rPr lang="en-US" dirty="0"/>
              <a:t>Click to edit</a:t>
            </a:r>
          </a:p>
        </p:txBody>
      </p:sp>
    </p:spTree>
    <p:extLst>
      <p:ext uri="{BB962C8B-B14F-4D97-AF65-F5344CB8AC3E}">
        <p14:creationId xmlns:p14="http://schemas.microsoft.com/office/powerpoint/2010/main" val="150624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6"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latin typeface="EMprint Light" panose="020B0303020204020204" pitchFamily="34" charset="0"/>
              <a:sym typeface="EMprint Light" panose="020B0303020204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3" name="Title 3"/>
          <p:cNvSpPr>
            <a:spLocks noGrp="1"/>
          </p:cNvSpPr>
          <p:nvPr>
            <p:ph type="title" hasCustomPrompt="1"/>
          </p:nvPr>
        </p:nvSpPr>
        <p:spPr>
          <a:xfrm>
            <a:off x="476252" y="622800"/>
            <a:ext cx="6410548"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accent6"/>
                </a:solidFill>
                <a:latin typeface="+mj-lt"/>
                <a:sym typeface="Trebuchet MS" panose="020B0603020202020204" pitchFamily="34" charset="0"/>
              </a:defRPr>
            </a:lvl1pPr>
          </a:lstStyle>
          <a:p>
            <a:pPr lvl="0"/>
            <a:r>
              <a:rPr lang="en-US" dirty="0"/>
              <a:t>Click to add title</a:t>
            </a:r>
          </a:p>
        </p:txBody>
      </p:sp>
      <p:sp>
        <p:nvSpPr>
          <p:cNvPr id="14" name="TextBox 13"/>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883289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Blue Blank">
    <p:bg>
      <p:bgPr>
        <a:gradFill rotWithShape="1">
          <a:gsLst>
            <a:gs pos="0">
              <a:schemeClr val="accent1"/>
            </a:gs>
            <a:gs pos="100000">
              <a:schemeClr val="accent2"/>
            </a:gs>
          </a:gsLst>
          <a:lin ang="189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51457"/>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2_Divider Blue">
    <p:bg>
      <p:bgPr>
        <a:gradFill rotWithShape="1">
          <a:gsLst>
            <a:gs pos="0">
              <a:schemeClr val="accent1"/>
            </a:gs>
            <a:gs pos="100000">
              <a:schemeClr val="accent2"/>
            </a:gs>
          </a:gsLst>
          <a:lin ang="18900000"/>
        </a:gra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2038349" y="1143000"/>
            <a:ext cx="9391651" cy="4572000"/>
          </a:xfrm>
          <a:prstGeom prst="rect">
            <a:avLst/>
          </a:prstGeom>
          <a:noFill/>
          <a:ln>
            <a:noFill/>
          </a:ln>
        </p:spPr>
        <p:txBody>
          <a:bodyPr anchor="ctr">
            <a:noAutofit/>
          </a:bodyPr>
          <a:lstStyle>
            <a:lvl1pPr>
              <a:lnSpc>
                <a:spcPct val="90000"/>
              </a:lnSpc>
              <a:defRPr lang="en-US" sz="5500" b="0" baseline="0" dirty="0">
                <a:solidFill>
                  <a:schemeClr val="bg1"/>
                </a:solidFill>
              </a:defRPr>
            </a:lvl1pPr>
          </a:lstStyle>
          <a:p>
            <a:pPr lvl="0"/>
            <a:r>
              <a:rPr lang="en-US"/>
              <a:t>Click to edit Master title style</a:t>
            </a:r>
            <a:endParaRPr lang="en-US" dirty="0"/>
          </a:p>
        </p:txBody>
      </p:sp>
      <p:sp>
        <p:nvSpPr>
          <p:cNvPr id="3" name="Rectangle 2"/>
          <p:cNvSpPr/>
          <p:nvPr userDrawn="1"/>
        </p:nvSpPr>
        <p:spPr>
          <a:xfrm>
            <a:off x="1" y="0"/>
            <a:ext cx="773723" cy="6858000"/>
          </a:xfrm>
          <a:prstGeom prst="rect">
            <a:avLst/>
          </a:pr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07978" fontAlgn="base">
              <a:spcBef>
                <a:spcPct val="0"/>
              </a:spcBef>
              <a:spcAft>
                <a:spcPct val="0"/>
              </a:spcAft>
            </a:pPr>
            <a:endParaRPr lang="en-US" dirty="0">
              <a:solidFill>
                <a:srgbClr val="000000"/>
              </a:solidFill>
            </a:endParaRPr>
          </a:p>
        </p:txBody>
      </p:sp>
      <p:sp>
        <p:nvSpPr>
          <p:cNvPr id="6" name="Freeform 53"/>
          <p:cNvSpPr>
            <a:spLocks noEditPoints="1"/>
          </p:cNvSpPr>
          <p:nvPr userDrawn="1"/>
        </p:nvSpPr>
        <p:spPr bwMode="auto">
          <a:xfrm>
            <a:off x="165843" y="4642288"/>
            <a:ext cx="496888" cy="141288"/>
          </a:xfrm>
          <a:custGeom>
            <a:avLst/>
            <a:gdLst>
              <a:gd name="T0" fmla="*/ 107 w 145"/>
              <a:gd name="T1" fmla="*/ 25 h 41"/>
              <a:gd name="T2" fmla="*/ 99 w 145"/>
              <a:gd name="T3" fmla="*/ 33 h 41"/>
              <a:gd name="T4" fmla="*/ 92 w 145"/>
              <a:gd name="T5" fmla="*/ 25 h 41"/>
              <a:gd name="T6" fmla="*/ 100 w 145"/>
              <a:gd name="T7" fmla="*/ 18 h 41"/>
              <a:gd name="T8" fmla="*/ 107 w 145"/>
              <a:gd name="T9" fmla="*/ 25 h 41"/>
              <a:gd name="T10" fmla="*/ 70 w 145"/>
              <a:gd name="T11" fmla="*/ 25 h 41"/>
              <a:gd name="T12" fmla="*/ 63 w 145"/>
              <a:gd name="T13" fmla="*/ 33 h 41"/>
              <a:gd name="T14" fmla="*/ 56 w 145"/>
              <a:gd name="T15" fmla="*/ 25 h 41"/>
              <a:gd name="T16" fmla="*/ 63 w 145"/>
              <a:gd name="T17" fmla="*/ 18 h 41"/>
              <a:gd name="T18" fmla="*/ 70 w 145"/>
              <a:gd name="T19" fmla="*/ 25 h 41"/>
              <a:gd name="T20" fmla="*/ 130 w 145"/>
              <a:gd name="T21" fmla="*/ 11 h 41"/>
              <a:gd name="T22" fmla="*/ 130 w 145"/>
              <a:gd name="T23" fmla="*/ 40 h 41"/>
              <a:gd name="T24" fmla="*/ 121 w 145"/>
              <a:gd name="T25" fmla="*/ 40 h 41"/>
              <a:gd name="T26" fmla="*/ 121 w 145"/>
              <a:gd name="T27" fmla="*/ 11 h 41"/>
              <a:gd name="T28" fmla="*/ 130 w 145"/>
              <a:gd name="T29" fmla="*/ 11 h 41"/>
              <a:gd name="T30" fmla="*/ 79 w 145"/>
              <a:gd name="T31" fmla="*/ 25 h 41"/>
              <a:gd name="T32" fmla="*/ 63 w 145"/>
              <a:gd name="T33" fmla="*/ 41 h 41"/>
              <a:gd name="T34" fmla="*/ 59 w 145"/>
              <a:gd name="T35" fmla="*/ 40 h 41"/>
              <a:gd name="T36" fmla="*/ 48 w 145"/>
              <a:gd name="T37" fmla="*/ 29 h 41"/>
              <a:gd name="T38" fmla="*/ 48 w 145"/>
              <a:gd name="T39" fmla="*/ 22 h 41"/>
              <a:gd name="T40" fmla="*/ 63 w 145"/>
              <a:gd name="T41" fmla="*/ 10 h 41"/>
              <a:gd name="T42" fmla="*/ 79 w 145"/>
              <a:gd name="T43" fmla="*/ 25 h 41"/>
              <a:gd name="T44" fmla="*/ 145 w 145"/>
              <a:gd name="T45" fmla="*/ 0 h 41"/>
              <a:gd name="T46" fmla="*/ 145 w 145"/>
              <a:gd name="T47" fmla="*/ 40 h 41"/>
              <a:gd name="T48" fmla="*/ 137 w 145"/>
              <a:gd name="T49" fmla="*/ 40 h 41"/>
              <a:gd name="T50" fmla="*/ 137 w 145"/>
              <a:gd name="T51" fmla="*/ 0 h 41"/>
              <a:gd name="T52" fmla="*/ 145 w 145"/>
              <a:gd name="T53" fmla="*/ 0 h 41"/>
              <a:gd name="T54" fmla="*/ 130 w 145"/>
              <a:gd name="T55" fmla="*/ 0 h 41"/>
              <a:gd name="T56" fmla="*/ 130 w 145"/>
              <a:gd name="T57" fmla="*/ 7 h 41"/>
              <a:gd name="T58" fmla="*/ 121 w 145"/>
              <a:gd name="T59" fmla="*/ 7 h 41"/>
              <a:gd name="T60" fmla="*/ 121 w 145"/>
              <a:gd name="T61" fmla="*/ 0 h 41"/>
              <a:gd name="T62" fmla="*/ 130 w 145"/>
              <a:gd name="T63" fmla="*/ 0 h 41"/>
              <a:gd name="T64" fmla="*/ 92 w 145"/>
              <a:gd name="T65" fmla="*/ 0 h 41"/>
              <a:gd name="T66" fmla="*/ 93 w 145"/>
              <a:gd name="T67" fmla="*/ 13 h 41"/>
              <a:gd name="T68" fmla="*/ 101 w 145"/>
              <a:gd name="T69" fmla="*/ 10 h 41"/>
              <a:gd name="T70" fmla="*/ 116 w 145"/>
              <a:gd name="T71" fmla="*/ 25 h 41"/>
              <a:gd name="T72" fmla="*/ 101 w 145"/>
              <a:gd name="T73" fmla="*/ 41 h 41"/>
              <a:gd name="T74" fmla="*/ 92 w 145"/>
              <a:gd name="T75" fmla="*/ 38 h 41"/>
              <a:gd name="T76" fmla="*/ 92 w 145"/>
              <a:gd name="T77" fmla="*/ 40 h 41"/>
              <a:gd name="T78" fmla="*/ 84 w 145"/>
              <a:gd name="T79" fmla="*/ 40 h 41"/>
              <a:gd name="T80" fmla="*/ 84 w 145"/>
              <a:gd name="T81" fmla="*/ 0 h 41"/>
              <a:gd name="T82" fmla="*/ 92 w 145"/>
              <a:gd name="T83" fmla="*/ 0 h 41"/>
              <a:gd name="T84" fmla="*/ 14 w 145"/>
              <a:gd name="T85" fmla="*/ 0 h 41"/>
              <a:gd name="T86" fmla="*/ 21 w 145"/>
              <a:gd name="T87" fmla="*/ 29 h 41"/>
              <a:gd name="T88" fmla="*/ 21 w 145"/>
              <a:gd name="T89" fmla="*/ 29 h 41"/>
              <a:gd name="T90" fmla="*/ 29 w 145"/>
              <a:gd name="T91" fmla="*/ 0 h 41"/>
              <a:gd name="T92" fmla="*/ 42 w 145"/>
              <a:gd name="T93" fmla="*/ 0 h 41"/>
              <a:gd name="T94" fmla="*/ 42 w 145"/>
              <a:gd name="T95" fmla="*/ 40 h 41"/>
              <a:gd name="T96" fmla="*/ 34 w 145"/>
              <a:gd name="T97" fmla="*/ 40 h 41"/>
              <a:gd name="T98" fmla="*/ 34 w 145"/>
              <a:gd name="T99" fmla="*/ 10 h 41"/>
              <a:gd name="T100" fmla="*/ 33 w 145"/>
              <a:gd name="T101" fmla="*/ 10 h 41"/>
              <a:gd name="T102" fmla="*/ 26 w 145"/>
              <a:gd name="T103" fmla="*/ 40 h 41"/>
              <a:gd name="T104" fmla="*/ 16 w 145"/>
              <a:gd name="T105" fmla="*/ 40 h 41"/>
              <a:gd name="T106" fmla="*/ 9 w 145"/>
              <a:gd name="T107" fmla="*/ 10 h 41"/>
              <a:gd name="T108" fmla="*/ 9 w 145"/>
              <a:gd name="T109" fmla="*/ 11 h 41"/>
              <a:gd name="T110" fmla="*/ 9 w 145"/>
              <a:gd name="T111" fmla="*/ 40 h 41"/>
              <a:gd name="T112" fmla="*/ 0 w 145"/>
              <a:gd name="T113" fmla="*/ 40 h 41"/>
              <a:gd name="T114" fmla="*/ 0 w 145"/>
              <a:gd name="T115" fmla="*/ 0 h 41"/>
              <a:gd name="T116" fmla="*/ 14 w 145"/>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41">
                <a:moveTo>
                  <a:pt x="107" y="25"/>
                </a:moveTo>
                <a:cubicBezTo>
                  <a:pt x="107" y="30"/>
                  <a:pt x="103" y="33"/>
                  <a:pt x="99" y="33"/>
                </a:cubicBezTo>
                <a:cubicBezTo>
                  <a:pt x="95" y="33"/>
                  <a:pt x="92" y="29"/>
                  <a:pt x="92" y="25"/>
                </a:cubicBezTo>
                <a:cubicBezTo>
                  <a:pt x="92" y="21"/>
                  <a:pt x="95" y="18"/>
                  <a:pt x="100" y="18"/>
                </a:cubicBezTo>
                <a:cubicBezTo>
                  <a:pt x="104" y="18"/>
                  <a:pt x="107" y="22"/>
                  <a:pt x="107" y="25"/>
                </a:cubicBezTo>
                <a:close/>
                <a:moveTo>
                  <a:pt x="70" y="25"/>
                </a:moveTo>
                <a:cubicBezTo>
                  <a:pt x="70" y="30"/>
                  <a:pt x="67" y="33"/>
                  <a:pt x="63" y="33"/>
                </a:cubicBezTo>
                <a:cubicBezTo>
                  <a:pt x="59" y="33"/>
                  <a:pt x="56" y="29"/>
                  <a:pt x="56" y="25"/>
                </a:cubicBezTo>
                <a:cubicBezTo>
                  <a:pt x="56" y="22"/>
                  <a:pt x="59" y="18"/>
                  <a:pt x="63" y="18"/>
                </a:cubicBezTo>
                <a:cubicBezTo>
                  <a:pt x="67" y="18"/>
                  <a:pt x="70" y="21"/>
                  <a:pt x="70" y="25"/>
                </a:cubicBezTo>
                <a:close/>
                <a:moveTo>
                  <a:pt x="130" y="11"/>
                </a:moveTo>
                <a:cubicBezTo>
                  <a:pt x="130" y="40"/>
                  <a:pt x="130" y="40"/>
                  <a:pt x="130" y="40"/>
                </a:cubicBezTo>
                <a:cubicBezTo>
                  <a:pt x="121" y="40"/>
                  <a:pt x="121" y="40"/>
                  <a:pt x="121" y="40"/>
                </a:cubicBezTo>
                <a:cubicBezTo>
                  <a:pt x="121" y="11"/>
                  <a:pt x="121" y="11"/>
                  <a:pt x="121" y="11"/>
                </a:cubicBezTo>
                <a:lnTo>
                  <a:pt x="130" y="11"/>
                </a:lnTo>
                <a:close/>
                <a:moveTo>
                  <a:pt x="79" y="25"/>
                </a:moveTo>
                <a:cubicBezTo>
                  <a:pt x="79" y="34"/>
                  <a:pt x="71" y="41"/>
                  <a:pt x="63" y="41"/>
                </a:cubicBezTo>
                <a:cubicBezTo>
                  <a:pt x="62" y="41"/>
                  <a:pt x="60" y="40"/>
                  <a:pt x="59" y="40"/>
                </a:cubicBezTo>
                <a:cubicBezTo>
                  <a:pt x="54" y="40"/>
                  <a:pt x="48" y="32"/>
                  <a:pt x="48" y="29"/>
                </a:cubicBezTo>
                <a:cubicBezTo>
                  <a:pt x="48" y="22"/>
                  <a:pt x="48" y="22"/>
                  <a:pt x="48" y="22"/>
                </a:cubicBezTo>
                <a:cubicBezTo>
                  <a:pt x="50" y="13"/>
                  <a:pt x="56" y="10"/>
                  <a:pt x="63" y="10"/>
                </a:cubicBezTo>
                <a:cubicBezTo>
                  <a:pt x="72" y="10"/>
                  <a:pt x="79" y="16"/>
                  <a:pt x="79" y="25"/>
                </a:cubicBezTo>
                <a:close/>
                <a:moveTo>
                  <a:pt x="145" y="0"/>
                </a:moveTo>
                <a:cubicBezTo>
                  <a:pt x="145" y="40"/>
                  <a:pt x="145" y="40"/>
                  <a:pt x="145" y="40"/>
                </a:cubicBezTo>
                <a:cubicBezTo>
                  <a:pt x="137" y="40"/>
                  <a:pt x="137" y="40"/>
                  <a:pt x="137" y="40"/>
                </a:cubicBezTo>
                <a:cubicBezTo>
                  <a:pt x="137" y="0"/>
                  <a:pt x="137" y="0"/>
                  <a:pt x="137" y="0"/>
                </a:cubicBezTo>
                <a:lnTo>
                  <a:pt x="145" y="0"/>
                </a:lnTo>
                <a:close/>
                <a:moveTo>
                  <a:pt x="130" y="0"/>
                </a:moveTo>
                <a:cubicBezTo>
                  <a:pt x="129" y="7"/>
                  <a:pt x="130" y="7"/>
                  <a:pt x="130" y="7"/>
                </a:cubicBezTo>
                <a:cubicBezTo>
                  <a:pt x="121" y="7"/>
                  <a:pt x="121" y="7"/>
                  <a:pt x="121" y="7"/>
                </a:cubicBezTo>
                <a:cubicBezTo>
                  <a:pt x="121" y="0"/>
                  <a:pt x="121" y="0"/>
                  <a:pt x="121" y="0"/>
                </a:cubicBezTo>
                <a:lnTo>
                  <a:pt x="130" y="0"/>
                </a:lnTo>
                <a:close/>
                <a:moveTo>
                  <a:pt x="92" y="0"/>
                </a:moveTo>
                <a:cubicBezTo>
                  <a:pt x="93" y="13"/>
                  <a:pt x="93" y="13"/>
                  <a:pt x="93" y="13"/>
                </a:cubicBezTo>
                <a:cubicBezTo>
                  <a:pt x="95" y="10"/>
                  <a:pt x="99" y="10"/>
                  <a:pt x="101" y="10"/>
                </a:cubicBezTo>
                <a:cubicBezTo>
                  <a:pt x="110" y="10"/>
                  <a:pt x="116" y="18"/>
                  <a:pt x="116" y="25"/>
                </a:cubicBezTo>
                <a:cubicBezTo>
                  <a:pt x="116" y="33"/>
                  <a:pt x="109" y="41"/>
                  <a:pt x="101" y="41"/>
                </a:cubicBezTo>
                <a:cubicBezTo>
                  <a:pt x="98" y="41"/>
                  <a:pt x="96" y="40"/>
                  <a:pt x="92" y="38"/>
                </a:cubicBezTo>
                <a:cubicBezTo>
                  <a:pt x="92" y="39"/>
                  <a:pt x="92" y="40"/>
                  <a:pt x="92" y="40"/>
                </a:cubicBezTo>
                <a:cubicBezTo>
                  <a:pt x="84" y="40"/>
                  <a:pt x="84" y="40"/>
                  <a:pt x="84" y="40"/>
                </a:cubicBezTo>
                <a:cubicBezTo>
                  <a:pt x="84" y="0"/>
                  <a:pt x="84" y="0"/>
                  <a:pt x="84" y="0"/>
                </a:cubicBezTo>
                <a:lnTo>
                  <a:pt x="92" y="0"/>
                </a:lnTo>
                <a:close/>
                <a:moveTo>
                  <a:pt x="14" y="0"/>
                </a:moveTo>
                <a:cubicBezTo>
                  <a:pt x="21" y="29"/>
                  <a:pt x="21" y="29"/>
                  <a:pt x="21" y="29"/>
                </a:cubicBezTo>
                <a:cubicBezTo>
                  <a:pt x="21" y="29"/>
                  <a:pt x="21" y="29"/>
                  <a:pt x="21" y="29"/>
                </a:cubicBezTo>
                <a:cubicBezTo>
                  <a:pt x="29" y="0"/>
                  <a:pt x="29" y="0"/>
                  <a:pt x="29" y="0"/>
                </a:cubicBezTo>
                <a:cubicBezTo>
                  <a:pt x="42" y="0"/>
                  <a:pt x="42" y="0"/>
                  <a:pt x="42" y="0"/>
                </a:cubicBezTo>
                <a:cubicBezTo>
                  <a:pt x="42" y="40"/>
                  <a:pt x="42" y="40"/>
                  <a:pt x="42" y="40"/>
                </a:cubicBezTo>
                <a:cubicBezTo>
                  <a:pt x="34" y="40"/>
                  <a:pt x="34" y="40"/>
                  <a:pt x="34" y="40"/>
                </a:cubicBezTo>
                <a:cubicBezTo>
                  <a:pt x="34" y="10"/>
                  <a:pt x="34" y="10"/>
                  <a:pt x="34" y="10"/>
                </a:cubicBezTo>
                <a:cubicBezTo>
                  <a:pt x="33" y="10"/>
                  <a:pt x="33" y="10"/>
                  <a:pt x="33" y="10"/>
                </a:cubicBezTo>
                <a:cubicBezTo>
                  <a:pt x="26" y="40"/>
                  <a:pt x="26" y="40"/>
                  <a:pt x="26" y="40"/>
                </a:cubicBezTo>
                <a:cubicBezTo>
                  <a:pt x="16" y="40"/>
                  <a:pt x="16" y="40"/>
                  <a:pt x="16" y="40"/>
                </a:cubicBezTo>
                <a:cubicBezTo>
                  <a:pt x="9" y="10"/>
                  <a:pt x="9" y="10"/>
                  <a:pt x="9" y="10"/>
                </a:cubicBezTo>
                <a:cubicBezTo>
                  <a:pt x="9" y="10"/>
                  <a:pt x="9" y="10"/>
                  <a:pt x="9" y="11"/>
                </a:cubicBezTo>
                <a:cubicBezTo>
                  <a:pt x="9" y="40"/>
                  <a:pt x="9" y="40"/>
                  <a:pt x="9" y="40"/>
                </a:cubicBezTo>
                <a:cubicBezTo>
                  <a:pt x="0" y="40"/>
                  <a:pt x="0" y="40"/>
                  <a:pt x="0" y="40"/>
                </a:cubicBezTo>
                <a:cubicBezTo>
                  <a:pt x="0" y="0"/>
                  <a:pt x="0" y="0"/>
                  <a:pt x="0" y="0"/>
                </a:cubicBezTo>
                <a:lnTo>
                  <a:pt x="14"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defTabSz="685783"/>
            <a:endParaRPr lang="en-US" dirty="0">
              <a:solidFill>
                <a:srgbClr val="000000"/>
              </a:solidFill>
            </a:endParaRPr>
          </a:p>
        </p:txBody>
      </p:sp>
      <p:sp>
        <p:nvSpPr>
          <p:cNvPr id="7" name="Freeform 55"/>
          <p:cNvSpPr>
            <a:spLocks noEditPoints="1"/>
          </p:cNvSpPr>
          <p:nvPr userDrawn="1"/>
        </p:nvSpPr>
        <p:spPr bwMode="auto">
          <a:xfrm>
            <a:off x="145205" y="4991171"/>
            <a:ext cx="527051" cy="366713"/>
          </a:xfrm>
          <a:custGeom>
            <a:avLst/>
            <a:gdLst>
              <a:gd name="T0" fmla="*/ 117 w 154"/>
              <a:gd name="T1" fmla="*/ 63 h 107"/>
              <a:gd name="T2" fmla="*/ 117 w 154"/>
              <a:gd name="T3" fmla="*/ 47 h 107"/>
              <a:gd name="T4" fmla="*/ 131 w 154"/>
              <a:gd name="T5" fmla="*/ 55 h 107"/>
              <a:gd name="T6" fmla="*/ 111 w 154"/>
              <a:gd name="T7" fmla="*/ 70 h 107"/>
              <a:gd name="T8" fmla="*/ 104 w 154"/>
              <a:gd name="T9" fmla="*/ 49 h 107"/>
              <a:gd name="T10" fmla="*/ 131 w 154"/>
              <a:gd name="T11" fmla="*/ 55 h 107"/>
              <a:gd name="T12" fmla="*/ 100 w 154"/>
              <a:gd name="T13" fmla="*/ 49 h 107"/>
              <a:gd name="T14" fmla="*/ 88 w 154"/>
              <a:gd name="T15" fmla="*/ 48 h 107"/>
              <a:gd name="T16" fmla="*/ 89 w 154"/>
              <a:gd name="T17" fmla="*/ 71 h 107"/>
              <a:gd name="T18" fmla="*/ 79 w 154"/>
              <a:gd name="T19" fmla="*/ 61 h 107"/>
              <a:gd name="T20" fmla="*/ 91 w 154"/>
              <a:gd name="T21" fmla="*/ 61 h 107"/>
              <a:gd name="T22" fmla="*/ 90 w 154"/>
              <a:gd name="T23" fmla="*/ 39 h 107"/>
              <a:gd name="T24" fmla="*/ 75 w 154"/>
              <a:gd name="T25" fmla="*/ 41 h 107"/>
              <a:gd name="T26" fmla="*/ 67 w 154"/>
              <a:gd name="T27" fmla="*/ 46 h 107"/>
              <a:gd name="T28" fmla="*/ 76 w 154"/>
              <a:gd name="T29" fmla="*/ 61 h 107"/>
              <a:gd name="T30" fmla="*/ 54 w 154"/>
              <a:gd name="T31" fmla="*/ 69 h 107"/>
              <a:gd name="T32" fmla="*/ 55 w 154"/>
              <a:gd name="T33" fmla="*/ 61 h 107"/>
              <a:gd name="T34" fmla="*/ 66 w 154"/>
              <a:gd name="T35" fmla="*/ 61 h 107"/>
              <a:gd name="T36" fmla="*/ 65 w 154"/>
              <a:gd name="T37" fmla="*/ 39 h 107"/>
              <a:gd name="T38" fmla="*/ 52 w 154"/>
              <a:gd name="T39" fmla="*/ 32 h 107"/>
              <a:gd name="T40" fmla="*/ 44 w 154"/>
              <a:gd name="T41" fmla="*/ 37 h 107"/>
              <a:gd name="T42" fmla="*/ 49 w 154"/>
              <a:gd name="T43" fmla="*/ 46 h 107"/>
              <a:gd name="T44" fmla="*/ 38 w 154"/>
              <a:gd name="T45" fmla="*/ 58 h 107"/>
              <a:gd name="T46" fmla="*/ 50 w 154"/>
              <a:gd name="T47" fmla="*/ 61 h 107"/>
              <a:gd name="T48" fmla="*/ 41 w 154"/>
              <a:gd name="T49" fmla="*/ 71 h 107"/>
              <a:gd name="T50" fmla="*/ 33 w 154"/>
              <a:gd name="T51" fmla="*/ 49 h 107"/>
              <a:gd name="T52" fmla="*/ 41 w 154"/>
              <a:gd name="T53" fmla="*/ 29 h 107"/>
              <a:gd name="T54" fmla="*/ 141 w 154"/>
              <a:gd name="T55" fmla="*/ 54 h 107"/>
              <a:gd name="T56" fmla="*/ 14 w 154"/>
              <a:gd name="T57" fmla="*/ 53 h 107"/>
              <a:gd name="T58" fmla="*/ 141 w 154"/>
              <a:gd name="T59" fmla="*/ 54 h 107"/>
              <a:gd name="T60" fmla="*/ 77 w 154"/>
              <a:gd name="T61" fmla="*/ 107 h 107"/>
              <a:gd name="T62" fmla="*/ 0 w 154"/>
              <a:gd name="T63" fmla="*/ 61 h 107"/>
              <a:gd name="T64" fmla="*/ 77 w 154"/>
              <a:gd name="T6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07">
                <a:moveTo>
                  <a:pt x="122" y="55"/>
                </a:moveTo>
                <a:cubicBezTo>
                  <a:pt x="122" y="58"/>
                  <a:pt x="120" y="63"/>
                  <a:pt x="117" y="63"/>
                </a:cubicBezTo>
                <a:cubicBezTo>
                  <a:pt x="113" y="63"/>
                  <a:pt x="113" y="57"/>
                  <a:pt x="113" y="54"/>
                </a:cubicBezTo>
                <a:cubicBezTo>
                  <a:pt x="113" y="53"/>
                  <a:pt x="113" y="47"/>
                  <a:pt x="117" y="47"/>
                </a:cubicBezTo>
                <a:cubicBezTo>
                  <a:pt x="121" y="47"/>
                  <a:pt x="122" y="54"/>
                  <a:pt x="122" y="55"/>
                </a:cubicBezTo>
                <a:close/>
                <a:moveTo>
                  <a:pt x="131" y="55"/>
                </a:moveTo>
                <a:cubicBezTo>
                  <a:pt x="131" y="63"/>
                  <a:pt x="128" y="71"/>
                  <a:pt x="117" y="71"/>
                </a:cubicBezTo>
                <a:cubicBezTo>
                  <a:pt x="116" y="71"/>
                  <a:pt x="112" y="71"/>
                  <a:pt x="111" y="70"/>
                </a:cubicBezTo>
                <a:cubicBezTo>
                  <a:pt x="109" y="69"/>
                  <a:pt x="104" y="62"/>
                  <a:pt x="104" y="60"/>
                </a:cubicBezTo>
                <a:cubicBezTo>
                  <a:pt x="104" y="49"/>
                  <a:pt x="104" y="49"/>
                  <a:pt x="104" y="49"/>
                </a:cubicBezTo>
                <a:cubicBezTo>
                  <a:pt x="109" y="39"/>
                  <a:pt x="110" y="39"/>
                  <a:pt x="117" y="39"/>
                </a:cubicBezTo>
                <a:cubicBezTo>
                  <a:pt x="129" y="39"/>
                  <a:pt x="131" y="47"/>
                  <a:pt x="131" y="55"/>
                </a:cubicBezTo>
                <a:close/>
                <a:moveTo>
                  <a:pt x="100" y="45"/>
                </a:moveTo>
                <a:cubicBezTo>
                  <a:pt x="100" y="46"/>
                  <a:pt x="100" y="48"/>
                  <a:pt x="100" y="49"/>
                </a:cubicBezTo>
                <a:cubicBezTo>
                  <a:pt x="97" y="47"/>
                  <a:pt x="93" y="46"/>
                  <a:pt x="92" y="46"/>
                </a:cubicBezTo>
                <a:cubicBezTo>
                  <a:pt x="90" y="46"/>
                  <a:pt x="88" y="47"/>
                  <a:pt x="88" y="48"/>
                </a:cubicBezTo>
                <a:cubicBezTo>
                  <a:pt x="88" y="52"/>
                  <a:pt x="101" y="50"/>
                  <a:pt x="101" y="61"/>
                </a:cubicBezTo>
                <a:cubicBezTo>
                  <a:pt x="101" y="69"/>
                  <a:pt x="94" y="71"/>
                  <a:pt x="89" y="71"/>
                </a:cubicBezTo>
                <a:cubicBezTo>
                  <a:pt x="85" y="71"/>
                  <a:pt x="82" y="70"/>
                  <a:pt x="79" y="69"/>
                </a:cubicBezTo>
                <a:cubicBezTo>
                  <a:pt x="79" y="61"/>
                  <a:pt x="79" y="61"/>
                  <a:pt x="79" y="61"/>
                </a:cubicBezTo>
                <a:cubicBezTo>
                  <a:pt x="82" y="62"/>
                  <a:pt x="86" y="63"/>
                  <a:pt x="87" y="63"/>
                </a:cubicBezTo>
                <a:cubicBezTo>
                  <a:pt x="90" y="63"/>
                  <a:pt x="91" y="63"/>
                  <a:pt x="91" y="61"/>
                </a:cubicBezTo>
                <a:cubicBezTo>
                  <a:pt x="91" y="57"/>
                  <a:pt x="79" y="59"/>
                  <a:pt x="79" y="48"/>
                </a:cubicBezTo>
                <a:cubicBezTo>
                  <a:pt x="79" y="41"/>
                  <a:pt x="84" y="39"/>
                  <a:pt x="90" y="39"/>
                </a:cubicBezTo>
                <a:cubicBezTo>
                  <a:pt x="96" y="39"/>
                  <a:pt x="100" y="40"/>
                  <a:pt x="100" y="45"/>
                </a:cubicBezTo>
                <a:close/>
                <a:moveTo>
                  <a:pt x="75" y="41"/>
                </a:moveTo>
                <a:cubicBezTo>
                  <a:pt x="75" y="49"/>
                  <a:pt x="75" y="49"/>
                  <a:pt x="75" y="49"/>
                </a:cubicBezTo>
                <a:cubicBezTo>
                  <a:pt x="72" y="47"/>
                  <a:pt x="68" y="46"/>
                  <a:pt x="67" y="46"/>
                </a:cubicBezTo>
                <a:cubicBezTo>
                  <a:pt x="65" y="46"/>
                  <a:pt x="63" y="46"/>
                  <a:pt x="63" y="48"/>
                </a:cubicBezTo>
                <a:cubicBezTo>
                  <a:pt x="63" y="52"/>
                  <a:pt x="76" y="52"/>
                  <a:pt x="76" y="61"/>
                </a:cubicBezTo>
                <a:cubicBezTo>
                  <a:pt x="76" y="69"/>
                  <a:pt x="69" y="71"/>
                  <a:pt x="64" y="71"/>
                </a:cubicBezTo>
                <a:cubicBezTo>
                  <a:pt x="62" y="71"/>
                  <a:pt x="57" y="70"/>
                  <a:pt x="54" y="69"/>
                </a:cubicBezTo>
                <a:cubicBezTo>
                  <a:pt x="54" y="65"/>
                  <a:pt x="54" y="65"/>
                  <a:pt x="54" y="65"/>
                </a:cubicBezTo>
                <a:cubicBezTo>
                  <a:pt x="54" y="64"/>
                  <a:pt x="54" y="63"/>
                  <a:pt x="55" y="61"/>
                </a:cubicBezTo>
                <a:cubicBezTo>
                  <a:pt x="57" y="63"/>
                  <a:pt x="61" y="64"/>
                  <a:pt x="63" y="64"/>
                </a:cubicBezTo>
                <a:cubicBezTo>
                  <a:pt x="64" y="64"/>
                  <a:pt x="66" y="62"/>
                  <a:pt x="66" y="61"/>
                </a:cubicBezTo>
                <a:cubicBezTo>
                  <a:pt x="66" y="57"/>
                  <a:pt x="54" y="59"/>
                  <a:pt x="54" y="48"/>
                </a:cubicBezTo>
                <a:cubicBezTo>
                  <a:pt x="54" y="41"/>
                  <a:pt x="59" y="39"/>
                  <a:pt x="65" y="39"/>
                </a:cubicBezTo>
                <a:cubicBezTo>
                  <a:pt x="69" y="39"/>
                  <a:pt x="70" y="38"/>
                  <a:pt x="75" y="41"/>
                </a:cubicBezTo>
                <a:close/>
                <a:moveTo>
                  <a:pt x="52" y="32"/>
                </a:moveTo>
                <a:cubicBezTo>
                  <a:pt x="51" y="34"/>
                  <a:pt x="50" y="36"/>
                  <a:pt x="50" y="39"/>
                </a:cubicBezTo>
                <a:cubicBezTo>
                  <a:pt x="48" y="38"/>
                  <a:pt x="46" y="37"/>
                  <a:pt x="44" y="37"/>
                </a:cubicBezTo>
                <a:cubicBezTo>
                  <a:pt x="41" y="37"/>
                  <a:pt x="38" y="39"/>
                  <a:pt x="38" y="42"/>
                </a:cubicBezTo>
                <a:cubicBezTo>
                  <a:pt x="38" y="46"/>
                  <a:pt x="46" y="48"/>
                  <a:pt x="49" y="46"/>
                </a:cubicBezTo>
                <a:cubicBezTo>
                  <a:pt x="49" y="53"/>
                  <a:pt x="49" y="53"/>
                  <a:pt x="49" y="53"/>
                </a:cubicBezTo>
                <a:cubicBezTo>
                  <a:pt x="48" y="53"/>
                  <a:pt x="38" y="53"/>
                  <a:pt x="38" y="58"/>
                </a:cubicBezTo>
                <a:cubicBezTo>
                  <a:pt x="38" y="62"/>
                  <a:pt x="42" y="63"/>
                  <a:pt x="43" y="63"/>
                </a:cubicBezTo>
                <a:cubicBezTo>
                  <a:pt x="45" y="63"/>
                  <a:pt x="48" y="62"/>
                  <a:pt x="50" y="61"/>
                </a:cubicBezTo>
                <a:cubicBezTo>
                  <a:pt x="50" y="64"/>
                  <a:pt x="50" y="66"/>
                  <a:pt x="51" y="69"/>
                </a:cubicBezTo>
                <a:cubicBezTo>
                  <a:pt x="45" y="71"/>
                  <a:pt x="45" y="71"/>
                  <a:pt x="41" y="71"/>
                </a:cubicBezTo>
                <a:cubicBezTo>
                  <a:pt x="34" y="71"/>
                  <a:pt x="27" y="68"/>
                  <a:pt x="27" y="59"/>
                </a:cubicBezTo>
                <a:cubicBezTo>
                  <a:pt x="27" y="55"/>
                  <a:pt x="27" y="54"/>
                  <a:pt x="33" y="49"/>
                </a:cubicBezTo>
                <a:cubicBezTo>
                  <a:pt x="28" y="47"/>
                  <a:pt x="28" y="43"/>
                  <a:pt x="28" y="40"/>
                </a:cubicBezTo>
                <a:cubicBezTo>
                  <a:pt x="28" y="30"/>
                  <a:pt x="36" y="29"/>
                  <a:pt x="41" y="29"/>
                </a:cubicBezTo>
                <a:cubicBezTo>
                  <a:pt x="46" y="29"/>
                  <a:pt x="46" y="29"/>
                  <a:pt x="52" y="32"/>
                </a:cubicBezTo>
                <a:close/>
                <a:moveTo>
                  <a:pt x="141" y="54"/>
                </a:moveTo>
                <a:cubicBezTo>
                  <a:pt x="141" y="87"/>
                  <a:pt x="92" y="95"/>
                  <a:pt x="77" y="95"/>
                </a:cubicBezTo>
                <a:cubicBezTo>
                  <a:pt x="52" y="95"/>
                  <a:pt x="14" y="82"/>
                  <a:pt x="14" y="53"/>
                </a:cubicBezTo>
                <a:cubicBezTo>
                  <a:pt x="14" y="21"/>
                  <a:pt x="60" y="12"/>
                  <a:pt x="77" y="12"/>
                </a:cubicBezTo>
                <a:cubicBezTo>
                  <a:pt x="95" y="12"/>
                  <a:pt x="141" y="21"/>
                  <a:pt x="141" y="54"/>
                </a:cubicBezTo>
                <a:close/>
                <a:moveTo>
                  <a:pt x="154" y="53"/>
                </a:moveTo>
                <a:cubicBezTo>
                  <a:pt x="154" y="96"/>
                  <a:pt x="98" y="107"/>
                  <a:pt x="77" y="107"/>
                </a:cubicBezTo>
                <a:cubicBezTo>
                  <a:pt x="54" y="107"/>
                  <a:pt x="28" y="102"/>
                  <a:pt x="7" y="77"/>
                </a:cubicBezTo>
                <a:cubicBezTo>
                  <a:pt x="6" y="76"/>
                  <a:pt x="0" y="64"/>
                  <a:pt x="0" y="61"/>
                </a:cubicBezTo>
                <a:cubicBezTo>
                  <a:pt x="0" y="46"/>
                  <a:pt x="0" y="46"/>
                  <a:pt x="0" y="46"/>
                </a:cubicBezTo>
                <a:cubicBezTo>
                  <a:pt x="10" y="9"/>
                  <a:pt x="53" y="0"/>
                  <a:pt x="77" y="0"/>
                </a:cubicBezTo>
                <a:cubicBezTo>
                  <a:pt x="101" y="0"/>
                  <a:pt x="154" y="12"/>
                  <a:pt x="154" y="53"/>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defTabSz="685783"/>
            <a:endParaRPr lang="en-US" dirty="0">
              <a:solidFill>
                <a:srgbClr val="000000"/>
              </a:solidFill>
            </a:endParaRPr>
          </a:p>
        </p:txBody>
      </p:sp>
      <p:sp>
        <p:nvSpPr>
          <p:cNvPr id="8" name="Freeform 57"/>
          <p:cNvSpPr>
            <a:spLocks noEditPoints="1"/>
          </p:cNvSpPr>
          <p:nvPr userDrawn="1"/>
        </p:nvSpPr>
        <p:spPr bwMode="auto">
          <a:xfrm>
            <a:off x="85066" y="5533563"/>
            <a:ext cx="603593" cy="446924"/>
          </a:xfrm>
          <a:custGeom>
            <a:avLst/>
            <a:gdLst>
              <a:gd name="T0" fmla="*/ 153 w 294"/>
              <a:gd name="T1" fmla="*/ 124 h 205"/>
              <a:gd name="T2" fmla="*/ 166 w 294"/>
              <a:gd name="T3" fmla="*/ 111 h 205"/>
              <a:gd name="T4" fmla="*/ 178 w 294"/>
              <a:gd name="T5" fmla="*/ 124 h 205"/>
              <a:gd name="T6" fmla="*/ 166 w 294"/>
              <a:gd name="T7" fmla="*/ 136 h 205"/>
              <a:gd name="T8" fmla="*/ 153 w 294"/>
              <a:gd name="T9" fmla="*/ 124 h 205"/>
              <a:gd name="T10" fmla="*/ 82 w 294"/>
              <a:gd name="T11" fmla="*/ 133 h 205"/>
              <a:gd name="T12" fmla="*/ 94 w 294"/>
              <a:gd name="T13" fmla="*/ 121 h 205"/>
              <a:gd name="T14" fmla="*/ 107 w 294"/>
              <a:gd name="T15" fmla="*/ 133 h 205"/>
              <a:gd name="T16" fmla="*/ 94 w 294"/>
              <a:gd name="T17" fmla="*/ 146 h 205"/>
              <a:gd name="T18" fmla="*/ 82 w 294"/>
              <a:gd name="T19" fmla="*/ 133 h 205"/>
              <a:gd name="T20" fmla="*/ 101 w 294"/>
              <a:gd name="T21" fmla="*/ 99 h 205"/>
              <a:gd name="T22" fmla="*/ 114 w 294"/>
              <a:gd name="T23" fmla="*/ 86 h 205"/>
              <a:gd name="T24" fmla="*/ 126 w 294"/>
              <a:gd name="T25" fmla="*/ 99 h 205"/>
              <a:gd name="T26" fmla="*/ 114 w 294"/>
              <a:gd name="T27" fmla="*/ 111 h 205"/>
              <a:gd name="T28" fmla="*/ 101 w 294"/>
              <a:gd name="T29" fmla="*/ 99 h 205"/>
              <a:gd name="T30" fmla="*/ 34 w 294"/>
              <a:gd name="T31" fmla="*/ 99 h 205"/>
              <a:gd name="T32" fmla="*/ 46 w 294"/>
              <a:gd name="T33" fmla="*/ 86 h 205"/>
              <a:gd name="T34" fmla="*/ 59 w 294"/>
              <a:gd name="T35" fmla="*/ 99 h 205"/>
              <a:gd name="T36" fmla="*/ 46 w 294"/>
              <a:gd name="T37" fmla="*/ 111 h 205"/>
              <a:gd name="T38" fmla="*/ 34 w 294"/>
              <a:gd name="T39" fmla="*/ 99 h 205"/>
              <a:gd name="T40" fmla="*/ 126 w 294"/>
              <a:gd name="T41" fmla="*/ 183 h 205"/>
              <a:gd name="T42" fmla="*/ 148 w 294"/>
              <a:gd name="T43" fmla="*/ 161 h 205"/>
              <a:gd name="T44" fmla="*/ 170 w 294"/>
              <a:gd name="T45" fmla="*/ 183 h 205"/>
              <a:gd name="T46" fmla="*/ 148 w 294"/>
              <a:gd name="T47" fmla="*/ 205 h 205"/>
              <a:gd name="T48" fmla="*/ 126 w 294"/>
              <a:gd name="T49" fmla="*/ 183 h 205"/>
              <a:gd name="T50" fmla="*/ 195 w 294"/>
              <a:gd name="T51" fmla="*/ 153 h 205"/>
              <a:gd name="T52" fmla="*/ 213 w 294"/>
              <a:gd name="T53" fmla="*/ 136 h 205"/>
              <a:gd name="T54" fmla="*/ 230 w 294"/>
              <a:gd name="T55" fmla="*/ 153 h 205"/>
              <a:gd name="T56" fmla="*/ 213 w 294"/>
              <a:gd name="T57" fmla="*/ 171 h 205"/>
              <a:gd name="T58" fmla="*/ 195 w 294"/>
              <a:gd name="T59" fmla="*/ 153 h 205"/>
              <a:gd name="T60" fmla="*/ 227 w 294"/>
              <a:gd name="T61" fmla="*/ 68 h 205"/>
              <a:gd name="T62" fmla="*/ 294 w 294"/>
              <a:gd name="T63" fmla="*/ 45 h 205"/>
              <a:gd name="T64" fmla="*/ 288 w 294"/>
              <a:gd name="T65" fmla="*/ 83 h 205"/>
              <a:gd name="T66" fmla="*/ 218 w 294"/>
              <a:gd name="T67" fmla="*/ 105 h 205"/>
              <a:gd name="T68" fmla="*/ 54 w 294"/>
              <a:gd name="T69" fmla="*/ 35 h 205"/>
              <a:gd name="T70" fmla="*/ 0 w 294"/>
              <a:gd name="T71" fmla="*/ 51 h 205"/>
              <a:gd name="T72" fmla="*/ 0 w 294"/>
              <a:gd name="T73" fmla="*/ 26 h 205"/>
              <a:gd name="T74" fmla="*/ 49 w 294"/>
              <a:gd name="T75" fmla="*/ 0 h 205"/>
              <a:gd name="T76" fmla="*/ 227 w 294"/>
              <a:gd name="T77" fmla="*/ 6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205">
                <a:moveTo>
                  <a:pt x="153" y="124"/>
                </a:moveTo>
                <a:cubicBezTo>
                  <a:pt x="153" y="117"/>
                  <a:pt x="159" y="111"/>
                  <a:pt x="166" y="111"/>
                </a:cubicBezTo>
                <a:cubicBezTo>
                  <a:pt x="172" y="111"/>
                  <a:pt x="178" y="117"/>
                  <a:pt x="178" y="124"/>
                </a:cubicBezTo>
                <a:cubicBezTo>
                  <a:pt x="178" y="131"/>
                  <a:pt x="172" y="136"/>
                  <a:pt x="166" y="136"/>
                </a:cubicBezTo>
                <a:cubicBezTo>
                  <a:pt x="159" y="136"/>
                  <a:pt x="153" y="131"/>
                  <a:pt x="153" y="124"/>
                </a:cubicBezTo>
                <a:close/>
                <a:moveTo>
                  <a:pt x="82" y="133"/>
                </a:moveTo>
                <a:cubicBezTo>
                  <a:pt x="82" y="126"/>
                  <a:pt x="88" y="121"/>
                  <a:pt x="94" y="121"/>
                </a:cubicBezTo>
                <a:cubicBezTo>
                  <a:pt x="101" y="121"/>
                  <a:pt x="107" y="126"/>
                  <a:pt x="107" y="133"/>
                </a:cubicBezTo>
                <a:cubicBezTo>
                  <a:pt x="107" y="140"/>
                  <a:pt x="101" y="146"/>
                  <a:pt x="94" y="146"/>
                </a:cubicBezTo>
                <a:cubicBezTo>
                  <a:pt x="88" y="146"/>
                  <a:pt x="82" y="140"/>
                  <a:pt x="82" y="133"/>
                </a:cubicBezTo>
                <a:close/>
                <a:moveTo>
                  <a:pt x="101" y="99"/>
                </a:moveTo>
                <a:cubicBezTo>
                  <a:pt x="101" y="92"/>
                  <a:pt x="107" y="86"/>
                  <a:pt x="114" y="86"/>
                </a:cubicBezTo>
                <a:cubicBezTo>
                  <a:pt x="121" y="86"/>
                  <a:pt x="126" y="92"/>
                  <a:pt x="126" y="99"/>
                </a:cubicBezTo>
                <a:cubicBezTo>
                  <a:pt x="126" y="106"/>
                  <a:pt x="121" y="111"/>
                  <a:pt x="114" y="111"/>
                </a:cubicBezTo>
                <a:cubicBezTo>
                  <a:pt x="107" y="111"/>
                  <a:pt x="101" y="106"/>
                  <a:pt x="101" y="99"/>
                </a:cubicBezTo>
                <a:close/>
                <a:moveTo>
                  <a:pt x="34" y="99"/>
                </a:moveTo>
                <a:cubicBezTo>
                  <a:pt x="34" y="92"/>
                  <a:pt x="40" y="86"/>
                  <a:pt x="46" y="86"/>
                </a:cubicBezTo>
                <a:cubicBezTo>
                  <a:pt x="53" y="86"/>
                  <a:pt x="59" y="92"/>
                  <a:pt x="59" y="99"/>
                </a:cubicBezTo>
                <a:cubicBezTo>
                  <a:pt x="59" y="106"/>
                  <a:pt x="53" y="111"/>
                  <a:pt x="46" y="111"/>
                </a:cubicBezTo>
                <a:cubicBezTo>
                  <a:pt x="40" y="111"/>
                  <a:pt x="34" y="106"/>
                  <a:pt x="34" y="99"/>
                </a:cubicBezTo>
                <a:close/>
                <a:moveTo>
                  <a:pt x="126" y="183"/>
                </a:moveTo>
                <a:cubicBezTo>
                  <a:pt x="126" y="171"/>
                  <a:pt x="136" y="161"/>
                  <a:pt x="148" y="161"/>
                </a:cubicBezTo>
                <a:cubicBezTo>
                  <a:pt x="160" y="161"/>
                  <a:pt x="170" y="171"/>
                  <a:pt x="170" y="183"/>
                </a:cubicBezTo>
                <a:cubicBezTo>
                  <a:pt x="170" y="195"/>
                  <a:pt x="160" y="205"/>
                  <a:pt x="148" y="205"/>
                </a:cubicBezTo>
                <a:cubicBezTo>
                  <a:pt x="136" y="205"/>
                  <a:pt x="126" y="195"/>
                  <a:pt x="126" y="183"/>
                </a:cubicBezTo>
                <a:close/>
                <a:moveTo>
                  <a:pt x="195" y="153"/>
                </a:moveTo>
                <a:cubicBezTo>
                  <a:pt x="195" y="144"/>
                  <a:pt x="203" y="136"/>
                  <a:pt x="213" y="136"/>
                </a:cubicBezTo>
                <a:cubicBezTo>
                  <a:pt x="222" y="136"/>
                  <a:pt x="230" y="144"/>
                  <a:pt x="230" y="153"/>
                </a:cubicBezTo>
                <a:cubicBezTo>
                  <a:pt x="230" y="163"/>
                  <a:pt x="222" y="171"/>
                  <a:pt x="213" y="171"/>
                </a:cubicBezTo>
                <a:cubicBezTo>
                  <a:pt x="203" y="171"/>
                  <a:pt x="195" y="163"/>
                  <a:pt x="195" y="153"/>
                </a:cubicBezTo>
                <a:close/>
                <a:moveTo>
                  <a:pt x="227" y="68"/>
                </a:moveTo>
                <a:cubicBezTo>
                  <a:pt x="250" y="68"/>
                  <a:pt x="269" y="62"/>
                  <a:pt x="294" y="45"/>
                </a:cubicBezTo>
                <a:cubicBezTo>
                  <a:pt x="294" y="58"/>
                  <a:pt x="292" y="72"/>
                  <a:pt x="288" y="83"/>
                </a:cubicBezTo>
                <a:cubicBezTo>
                  <a:pt x="269" y="95"/>
                  <a:pt x="238" y="105"/>
                  <a:pt x="218" y="105"/>
                </a:cubicBezTo>
                <a:cubicBezTo>
                  <a:pt x="140" y="105"/>
                  <a:pt x="118" y="35"/>
                  <a:pt x="54" y="35"/>
                </a:cubicBezTo>
                <a:cubicBezTo>
                  <a:pt x="39" y="35"/>
                  <a:pt x="16" y="41"/>
                  <a:pt x="0" y="51"/>
                </a:cubicBezTo>
                <a:cubicBezTo>
                  <a:pt x="0" y="26"/>
                  <a:pt x="0" y="26"/>
                  <a:pt x="0" y="26"/>
                </a:cubicBezTo>
                <a:cubicBezTo>
                  <a:pt x="2" y="1"/>
                  <a:pt x="30" y="0"/>
                  <a:pt x="49" y="0"/>
                </a:cubicBezTo>
                <a:cubicBezTo>
                  <a:pt x="134" y="0"/>
                  <a:pt x="152" y="68"/>
                  <a:pt x="227" y="68"/>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defTabSz="685783"/>
            <a:endParaRPr lang="en-US" dirty="0">
              <a:solidFill>
                <a:srgbClr val="000000"/>
              </a:solidFill>
            </a:endParaRPr>
          </a:p>
        </p:txBody>
      </p:sp>
      <p:sp>
        <p:nvSpPr>
          <p:cNvPr id="9" name="Freeform 10"/>
          <p:cNvSpPr>
            <a:spLocks noChangeAspect="1"/>
          </p:cNvSpPr>
          <p:nvPr userDrawn="1"/>
        </p:nvSpPr>
        <p:spPr bwMode="auto">
          <a:xfrm>
            <a:off x="108843" y="6173782"/>
            <a:ext cx="577244" cy="542941"/>
          </a:xfrm>
          <a:custGeom>
            <a:avLst/>
            <a:gdLst>
              <a:gd name="T0" fmla="*/ 488 w 488"/>
              <a:gd name="T1" fmla="*/ 459 h 459"/>
              <a:gd name="T2" fmla="*/ 488 w 488"/>
              <a:gd name="T3" fmla="*/ 327 h 459"/>
              <a:gd name="T4" fmla="*/ 434 w 488"/>
              <a:gd name="T5" fmla="*/ 327 h 459"/>
              <a:gd name="T6" fmla="*/ 430 w 488"/>
              <a:gd name="T7" fmla="*/ 173 h 459"/>
              <a:gd name="T8" fmla="*/ 404 w 488"/>
              <a:gd name="T9" fmla="*/ 173 h 459"/>
              <a:gd name="T10" fmla="*/ 400 w 488"/>
              <a:gd name="T11" fmla="*/ 327 h 459"/>
              <a:gd name="T12" fmla="*/ 363 w 488"/>
              <a:gd name="T13" fmla="*/ 327 h 459"/>
              <a:gd name="T14" fmla="*/ 359 w 488"/>
              <a:gd name="T15" fmla="*/ 137 h 459"/>
              <a:gd name="T16" fmla="*/ 333 w 488"/>
              <a:gd name="T17" fmla="*/ 137 h 459"/>
              <a:gd name="T18" fmla="*/ 326 w 488"/>
              <a:gd name="T19" fmla="*/ 327 h 459"/>
              <a:gd name="T20" fmla="*/ 283 w 488"/>
              <a:gd name="T21" fmla="*/ 327 h 459"/>
              <a:gd name="T22" fmla="*/ 283 w 488"/>
              <a:gd name="T23" fmla="*/ 215 h 459"/>
              <a:gd name="T24" fmla="*/ 216 w 488"/>
              <a:gd name="T25" fmla="*/ 215 h 459"/>
              <a:gd name="T26" fmla="*/ 210 w 488"/>
              <a:gd name="T27" fmla="*/ 0 h 459"/>
              <a:gd name="T28" fmla="*/ 182 w 488"/>
              <a:gd name="T29" fmla="*/ 0 h 459"/>
              <a:gd name="T30" fmla="*/ 177 w 488"/>
              <a:gd name="T31" fmla="*/ 215 h 459"/>
              <a:gd name="T32" fmla="*/ 141 w 488"/>
              <a:gd name="T33" fmla="*/ 215 h 459"/>
              <a:gd name="T34" fmla="*/ 134 w 488"/>
              <a:gd name="T35" fmla="*/ 0 h 459"/>
              <a:gd name="T36" fmla="*/ 108 w 488"/>
              <a:gd name="T37" fmla="*/ 0 h 459"/>
              <a:gd name="T38" fmla="*/ 102 w 488"/>
              <a:gd name="T39" fmla="*/ 215 h 459"/>
              <a:gd name="T40" fmla="*/ 82 w 488"/>
              <a:gd name="T41" fmla="*/ 215 h 459"/>
              <a:gd name="T42" fmla="*/ 82 w 488"/>
              <a:gd name="T43" fmla="*/ 327 h 459"/>
              <a:gd name="T44" fmla="*/ 65 w 488"/>
              <a:gd name="T45" fmla="*/ 327 h 459"/>
              <a:gd name="T46" fmla="*/ 61 w 488"/>
              <a:gd name="T47" fmla="*/ 108 h 459"/>
              <a:gd name="T48" fmla="*/ 33 w 488"/>
              <a:gd name="T49" fmla="*/ 108 h 459"/>
              <a:gd name="T50" fmla="*/ 26 w 488"/>
              <a:gd name="T51" fmla="*/ 327 h 459"/>
              <a:gd name="T52" fmla="*/ 0 w 488"/>
              <a:gd name="T53" fmla="*/ 327 h 459"/>
              <a:gd name="T54" fmla="*/ 0 w 488"/>
              <a:gd name="T55" fmla="*/ 459 h 459"/>
              <a:gd name="T56" fmla="*/ 82 w 488"/>
              <a:gd name="T57" fmla="*/ 459 h 459"/>
              <a:gd name="T58" fmla="*/ 283 w 488"/>
              <a:gd name="T59" fmla="*/ 459 h 459"/>
              <a:gd name="T60" fmla="*/ 488 w 488"/>
              <a:gd name="T61"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8" h="459">
                <a:moveTo>
                  <a:pt x="488" y="459"/>
                </a:moveTo>
                <a:lnTo>
                  <a:pt x="488" y="327"/>
                </a:lnTo>
                <a:lnTo>
                  <a:pt x="434" y="327"/>
                </a:lnTo>
                <a:lnTo>
                  <a:pt x="430" y="173"/>
                </a:lnTo>
                <a:lnTo>
                  <a:pt x="404" y="173"/>
                </a:lnTo>
                <a:lnTo>
                  <a:pt x="400" y="327"/>
                </a:lnTo>
                <a:lnTo>
                  <a:pt x="363" y="327"/>
                </a:lnTo>
                <a:lnTo>
                  <a:pt x="359" y="137"/>
                </a:lnTo>
                <a:lnTo>
                  <a:pt x="333" y="137"/>
                </a:lnTo>
                <a:lnTo>
                  <a:pt x="326" y="327"/>
                </a:lnTo>
                <a:lnTo>
                  <a:pt x="283" y="327"/>
                </a:lnTo>
                <a:lnTo>
                  <a:pt x="283" y="215"/>
                </a:lnTo>
                <a:lnTo>
                  <a:pt x="216" y="215"/>
                </a:lnTo>
                <a:lnTo>
                  <a:pt x="210" y="0"/>
                </a:lnTo>
                <a:lnTo>
                  <a:pt x="182" y="0"/>
                </a:lnTo>
                <a:lnTo>
                  <a:pt x="177" y="215"/>
                </a:lnTo>
                <a:lnTo>
                  <a:pt x="141" y="215"/>
                </a:lnTo>
                <a:lnTo>
                  <a:pt x="134" y="0"/>
                </a:lnTo>
                <a:lnTo>
                  <a:pt x="108" y="0"/>
                </a:lnTo>
                <a:lnTo>
                  <a:pt x="102" y="215"/>
                </a:lnTo>
                <a:lnTo>
                  <a:pt x="82" y="215"/>
                </a:lnTo>
                <a:lnTo>
                  <a:pt x="82" y="327"/>
                </a:lnTo>
                <a:lnTo>
                  <a:pt x="65" y="327"/>
                </a:lnTo>
                <a:lnTo>
                  <a:pt x="61" y="108"/>
                </a:lnTo>
                <a:lnTo>
                  <a:pt x="33" y="108"/>
                </a:lnTo>
                <a:lnTo>
                  <a:pt x="26" y="327"/>
                </a:lnTo>
                <a:lnTo>
                  <a:pt x="0" y="327"/>
                </a:lnTo>
                <a:lnTo>
                  <a:pt x="0" y="459"/>
                </a:lnTo>
                <a:lnTo>
                  <a:pt x="82" y="459"/>
                </a:lnTo>
                <a:lnTo>
                  <a:pt x="283" y="459"/>
                </a:lnTo>
                <a:lnTo>
                  <a:pt x="488" y="459"/>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defTabSz="685783"/>
            <a:endParaRPr lang="en-US" dirty="0">
              <a:solidFill>
                <a:srgbClr val="000000"/>
              </a:solidFill>
            </a:endParaRPr>
          </a:p>
        </p:txBody>
      </p:sp>
      <p:sp>
        <p:nvSpPr>
          <p:cNvPr id="11" name="Content Placeholder 7"/>
          <p:cNvSpPr>
            <a:spLocks noGrp="1"/>
          </p:cNvSpPr>
          <p:nvPr>
            <p:ph sz="quarter" idx="13"/>
          </p:nvPr>
        </p:nvSpPr>
        <p:spPr>
          <a:xfrm>
            <a:off x="60961" y="293689"/>
            <a:ext cx="712763" cy="3949080"/>
          </a:xfrm>
        </p:spPr>
        <p:txBody>
          <a:bodyPr vert="vert270" anchor="ctr" anchorCtr="0"/>
          <a:lstStyle>
            <a:lvl1pPr algn="r">
              <a:defRPr sz="1800">
                <a:solidFill>
                  <a:schemeClr val="accent2">
                    <a:lumMod val="40000"/>
                    <a:lumOff val="60000"/>
                  </a:schemeClr>
                </a:solidFill>
                <a:latin typeface="EMprint" panose="020B0503020204020204" pitchFamily="34" charset="0"/>
                <a:ea typeface="EMprint" panose="020B0503020204020204" pitchFamily="34" charset="0"/>
              </a:defRPr>
            </a:lvl1pPr>
          </a:lstStyle>
          <a:p>
            <a:r>
              <a:rPr lang="en-US" dirty="0"/>
              <a:t>SG / HK </a:t>
            </a:r>
            <a:r>
              <a:rPr lang="en-US" dirty="0" err="1"/>
              <a:t>Trib</a:t>
            </a:r>
            <a:r>
              <a:rPr lang="en-US" dirty="0"/>
              <a:t> Kick-off</a:t>
            </a:r>
          </a:p>
        </p:txBody>
      </p:sp>
    </p:spTree>
    <p:extLst>
      <p:ext uri="{BB962C8B-B14F-4D97-AF65-F5344CB8AC3E}">
        <p14:creationId xmlns:p14="http://schemas.microsoft.com/office/powerpoint/2010/main" val="1147215171"/>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le and Content - blue band">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219201" y="1309689"/>
            <a:ext cx="10496552" cy="4813300"/>
          </a:xfrm>
        </p:spPr>
        <p:txBody>
          <a:bodyPr/>
          <a:lstStyle>
            <a:lvl1pPr>
              <a:defRPr>
                <a:solidFill>
                  <a:srgbClr val="000000"/>
                </a:solidFill>
                <a:latin typeface="EMprint" panose="020B0503020204020204" pitchFamily="34" charset="0"/>
              </a:defRPr>
            </a:lvl1pPr>
            <a:lvl2pPr>
              <a:defRPr>
                <a:solidFill>
                  <a:srgbClr val="000000"/>
                </a:solidFill>
                <a:latin typeface="EMprint" panose="020B0503020204020204" pitchFamily="34" charset="0"/>
              </a:defRPr>
            </a:lvl2pPr>
            <a:lvl3pPr>
              <a:defRPr>
                <a:solidFill>
                  <a:srgbClr val="000000"/>
                </a:solidFill>
                <a:latin typeface="EMprint" panose="020B0503020204020204" pitchFamily="34" charset="0"/>
              </a:defRPr>
            </a:lvl3pPr>
            <a:lvl4pPr>
              <a:defRPr>
                <a:solidFill>
                  <a:srgbClr val="000000"/>
                </a:solidFill>
                <a:latin typeface="EMprint" panose="020B0503020204020204" pitchFamily="34" charset="0"/>
              </a:defRPr>
            </a:lvl4pPr>
            <a:lvl5pPr>
              <a:defRPr>
                <a:solidFill>
                  <a:srgbClr val="000000"/>
                </a:solidFill>
                <a:latin typeface="EMprint"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219201" y="293688"/>
            <a:ext cx="10496552" cy="762000"/>
          </a:xfrm>
        </p:spPr>
        <p:txBody>
          <a:bodyPr/>
          <a:lstStyle/>
          <a:p>
            <a:r>
              <a:rPr lang="en-US" dirty="0"/>
              <a:t>Click to edit Master title style</a:t>
            </a:r>
          </a:p>
        </p:txBody>
      </p:sp>
      <p:sp>
        <p:nvSpPr>
          <p:cNvPr id="4" name="Slide Number Placeholder 2"/>
          <p:cNvSpPr>
            <a:spLocks noGrp="1"/>
          </p:cNvSpPr>
          <p:nvPr>
            <p:ph type="sldNum" sz="quarter" idx="11"/>
          </p:nvPr>
        </p:nvSpPr>
        <p:spPr>
          <a:ln/>
        </p:spPr>
        <p:txBody>
          <a:bodyPr/>
          <a:lstStyle>
            <a:lvl1pPr>
              <a:defRPr/>
            </a:lvl1pPr>
          </a:lstStyle>
          <a:p>
            <a:pPr>
              <a:defRPr/>
            </a:pPr>
            <a:fld id="{22A56B4F-687A-4866-B35F-96F8D92A8DA5}" type="slidenum">
              <a:rPr>
                <a:solidFill>
                  <a:srgbClr val="000000"/>
                </a:solidFill>
              </a:rPr>
              <a:pPr>
                <a:defRPr/>
              </a:pPr>
              <a:t>‹#›</a:t>
            </a:fld>
            <a:endParaRPr dirty="0">
              <a:solidFill>
                <a:srgbClr val="000000"/>
              </a:solidFill>
            </a:endParaRPr>
          </a:p>
        </p:txBody>
      </p:sp>
      <p:sp>
        <p:nvSpPr>
          <p:cNvPr id="13" name="Rectangle 12"/>
          <p:cNvSpPr/>
          <p:nvPr userDrawn="1"/>
        </p:nvSpPr>
        <p:spPr>
          <a:xfrm>
            <a:off x="1" y="0"/>
            <a:ext cx="773723" cy="6858000"/>
          </a:xfrm>
          <a:prstGeom prst="rect">
            <a:avLst/>
          </a:pr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07978" fontAlgn="base">
              <a:spcBef>
                <a:spcPct val="0"/>
              </a:spcBef>
              <a:spcAft>
                <a:spcPct val="0"/>
              </a:spcAft>
            </a:pPr>
            <a:endParaRPr lang="en-US" dirty="0">
              <a:solidFill>
                <a:srgbClr val="000000"/>
              </a:solidFill>
            </a:endParaRPr>
          </a:p>
        </p:txBody>
      </p:sp>
      <p:sp>
        <p:nvSpPr>
          <p:cNvPr id="14" name="Content Placeholder 9"/>
          <p:cNvSpPr>
            <a:spLocks noGrp="1"/>
          </p:cNvSpPr>
          <p:nvPr>
            <p:ph sz="quarter" idx="12"/>
          </p:nvPr>
        </p:nvSpPr>
        <p:spPr>
          <a:xfrm>
            <a:off x="60961" y="293690"/>
            <a:ext cx="712763" cy="5305791"/>
          </a:xfrm>
        </p:spPr>
        <p:txBody>
          <a:bodyPr vert="vert270" anchor="ctr"/>
          <a:lstStyle>
            <a:lvl1pPr marL="0" indent="0" algn="r">
              <a:buFontTx/>
              <a:buNone/>
              <a:defRPr sz="1800">
                <a:solidFill>
                  <a:schemeClr val="accent2">
                    <a:lumMod val="40000"/>
                    <a:lumOff val="60000"/>
                  </a:schemeClr>
                </a:solidFill>
              </a:defRPr>
            </a:lvl1pPr>
            <a:lvl2pPr marL="202674" indent="0">
              <a:buFontTx/>
              <a:buNone/>
              <a:defRPr>
                <a:solidFill>
                  <a:srgbClr val="F05822"/>
                </a:solidFill>
              </a:defRPr>
            </a:lvl2pPr>
            <a:lvl3pPr marL="405350" indent="0">
              <a:buFontTx/>
              <a:buNone/>
              <a:defRPr>
                <a:solidFill>
                  <a:srgbClr val="F05822"/>
                </a:solidFill>
              </a:defRPr>
            </a:lvl3pPr>
            <a:lvl4pPr marL="615110" indent="0">
              <a:buFontTx/>
              <a:buNone/>
              <a:defRPr>
                <a:solidFill>
                  <a:srgbClr val="F05822"/>
                </a:solidFill>
              </a:defRPr>
            </a:lvl4pPr>
            <a:lvl5pPr marL="817784" indent="0">
              <a:buFontTx/>
              <a:buNone/>
              <a:defRPr>
                <a:solidFill>
                  <a:srgbClr val="F05822"/>
                </a:solidFill>
              </a:defRPr>
            </a:lvl5pPr>
          </a:lstStyle>
          <a:p>
            <a:pPr lvl="0"/>
            <a:r>
              <a:rPr lang="en-US" dirty="0"/>
              <a:t>Click to edit</a:t>
            </a:r>
          </a:p>
        </p:txBody>
      </p:sp>
      <p:pic>
        <p:nvPicPr>
          <p:cNvPr id="3" name="Picture 2"/>
          <p:cNvPicPr>
            <a:picLocks noChangeAspect="1"/>
          </p:cNvPicPr>
          <p:nvPr userDrawn="1"/>
        </p:nvPicPr>
        <p:blipFill>
          <a:blip r:embed="rId2"/>
          <a:stretch>
            <a:fillRect/>
          </a:stretch>
        </p:blipFill>
        <p:spPr>
          <a:xfrm>
            <a:off x="1219201" y="6508679"/>
            <a:ext cx="1146147" cy="225572"/>
          </a:xfrm>
          <a:prstGeom prst="rect">
            <a:avLst/>
          </a:prstGeom>
        </p:spPr>
      </p:pic>
    </p:spTree>
    <p:extLst>
      <p:ext uri="{BB962C8B-B14F-4D97-AF65-F5344CB8AC3E}">
        <p14:creationId xmlns:p14="http://schemas.microsoft.com/office/powerpoint/2010/main" val="253146508"/>
      </p:ext>
    </p:extLst>
  </p:cSld>
  <p:clrMapOvr>
    <a:masterClrMapping/>
  </p:clrMapOvr>
  <p:extLst>
    <p:ext uri="{DCECCB84-F9BA-43D5-87BE-67443E8EF086}">
      <p15:sldGuideLst xmlns:p15="http://schemas.microsoft.com/office/powerpoint/2012/main">
        <p15:guide id="1" orient="horz" pos="1008">
          <p15:clr>
            <a:srgbClr val="FBAE40"/>
          </p15:clr>
        </p15:guide>
        <p15:guide id="2" pos="768">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Title only Blue">
    <p:bg>
      <p:bgPr>
        <a:gradFill flip="none" rotWithShape="1">
          <a:gsLst>
            <a:gs pos="0">
              <a:schemeClr val="accent1"/>
            </a:gs>
            <a:gs pos="100000">
              <a:schemeClr val="accent2"/>
            </a:gs>
          </a:gsLst>
          <a:lin ang="189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55" y="293688"/>
            <a:ext cx="11239500" cy="7620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35030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3_Divider Blue">
    <p:bg>
      <p:bgPr>
        <a:gradFill rotWithShape="1">
          <a:gsLst>
            <a:gs pos="0">
              <a:schemeClr val="accent1"/>
            </a:gs>
            <a:gs pos="100000">
              <a:schemeClr val="accent2"/>
            </a:gs>
          </a:gsLst>
          <a:lin ang="18900000"/>
        </a:gradFill>
        <a:effectLst/>
      </p:bgPr>
    </p:bg>
    <p:spTree>
      <p:nvGrpSpPr>
        <p:cNvPr id="1" name=""/>
        <p:cNvGrpSpPr/>
        <p:nvPr/>
      </p:nvGrpSpPr>
      <p:grpSpPr>
        <a:xfrm>
          <a:off x="0" y="0"/>
          <a:ext cx="0" cy="0"/>
          <a:chOff x="0" y="0"/>
          <a:chExt cx="0" cy="0"/>
        </a:xfrm>
      </p:grpSpPr>
      <p:sp>
        <p:nvSpPr>
          <p:cNvPr id="6" name="Parallelogram 5"/>
          <p:cNvSpPr/>
          <p:nvPr userDrawn="1"/>
        </p:nvSpPr>
        <p:spPr>
          <a:xfrm>
            <a:off x="-423080" y="2567811"/>
            <a:ext cx="11300347" cy="1320045"/>
          </a:xfrm>
          <a:prstGeom prst="parallelogram">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a:endParaRPr lang="en-US">
              <a:solidFill>
                <a:srgbClr val="000000"/>
              </a:solidFill>
            </a:endParaRPr>
          </a:p>
        </p:txBody>
      </p:sp>
      <p:sp>
        <p:nvSpPr>
          <p:cNvPr id="5" name="Title 3"/>
          <p:cNvSpPr>
            <a:spLocks noGrp="1"/>
          </p:cNvSpPr>
          <p:nvPr>
            <p:ph type="ctrTitle" hasCustomPrompt="1"/>
          </p:nvPr>
        </p:nvSpPr>
        <p:spPr>
          <a:xfrm>
            <a:off x="535021" y="2692811"/>
            <a:ext cx="9951395" cy="1070043"/>
          </a:xfrm>
          <a:prstGeom prst="rect">
            <a:avLst/>
          </a:prstGeom>
          <a:noFill/>
          <a:ln>
            <a:noFill/>
          </a:ln>
        </p:spPr>
        <p:txBody>
          <a:bodyPr anchor="ctr">
            <a:noAutofit/>
          </a:bodyPr>
          <a:lstStyle>
            <a:lvl1pPr>
              <a:lnSpc>
                <a:spcPct val="90000"/>
              </a:lnSpc>
              <a:defRPr lang="en-US" sz="4500" b="0" baseline="0" dirty="0">
                <a:solidFill>
                  <a:srgbClr val="0070C0"/>
                </a:solidFill>
              </a:defRPr>
            </a:lvl1pPr>
          </a:lstStyle>
          <a:p>
            <a:pPr lvl="0"/>
            <a:r>
              <a:rPr lang="en-US" dirty="0"/>
              <a:t>Click to edit section title</a:t>
            </a:r>
          </a:p>
        </p:txBody>
      </p:sp>
    </p:spTree>
    <p:extLst>
      <p:ext uri="{BB962C8B-B14F-4D97-AF65-F5344CB8AC3E}">
        <p14:creationId xmlns:p14="http://schemas.microsoft.com/office/powerpoint/2010/main" val="3561132897"/>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Title Slide Graphic Blue">
    <p:spTree>
      <p:nvGrpSpPr>
        <p:cNvPr id="1" name=""/>
        <p:cNvGrpSpPr/>
        <p:nvPr/>
      </p:nvGrpSpPr>
      <p:grpSpPr>
        <a:xfrm>
          <a:off x="0" y="0"/>
          <a:ext cx="0" cy="0"/>
          <a:chOff x="0" y="0"/>
          <a:chExt cx="0" cy="0"/>
        </a:xfrm>
      </p:grpSpPr>
      <p:sp>
        <p:nvSpPr>
          <p:cNvPr id="15" name="Rectangle 14"/>
          <p:cNvSpPr/>
          <p:nvPr/>
        </p:nvSpPr>
        <p:spPr>
          <a:xfrm>
            <a:off x="0" y="1332650"/>
            <a:ext cx="12192000" cy="3084576"/>
          </a:xfrm>
          <a:prstGeom prst="rect">
            <a:avLst/>
          </a:prstGeom>
          <a:gradFill flip="none" rotWithShape="1">
            <a:gsLst>
              <a:gs pos="30000">
                <a:schemeClr val="accent1"/>
              </a:gs>
              <a:gs pos="100000">
                <a:schemeClr val="accent2"/>
              </a:gs>
            </a:gsLst>
            <a:lin ang="18900000" scaled="0"/>
            <a:tileRect/>
          </a:gradFill>
          <a:ln>
            <a:noFill/>
          </a:ln>
          <a:effectLst/>
        </p:spPr>
        <p:style>
          <a:lnRef idx="2">
            <a:schemeClr val="accent1"/>
          </a:lnRef>
          <a:fillRef idx="0">
            <a:schemeClr val="accent1"/>
          </a:fillRef>
          <a:effectRef idx="1">
            <a:schemeClr val="accent1"/>
          </a:effectRef>
          <a:fontRef idx="minor">
            <a:schemeClr val="tx1"/>
          </a:fontRef>
        </p:style>
        <p:txBody>
          <a:bodyPr lIns="121920" tIns="60960" rIns="121920" bIns="60960" rtlCol="0" anchor="ctr"/>
          <a:lstStyle/>
          <a:p>
            <a:pPr algn="ctr" defTabSz="914363"/>
            <a:endParaRPr lang="en-US" sz="2400" dirty="0">
              <a:solidFill>
                <a:srgbClr val="000000"/>
              </a:solidFill>
              <a:latin typeface="EMprint" panose="020B0503020204020204" pitchFamily="34" charset="0"/>
            </a:endParaRPr>
          </a:p>
        </p:txBody>
      </p:sp>
      <p:pic>
        <p:nvPicPr>
          <p:cNvPr id="4" name="Picture 3" descr="WS_cover_powerpoint_viz_cover_white.png"/>
          <p:cNvPicPr>
            <a:picLocks noChangeAspect="1"/>
          </p:cNvPicPr>
          <p:nvPr/>
        </p:nvPicPr>
        <p:blipFill>
          <a:blip r:embed="rId2" cstate="print">
            <a:alphaModFix amt="64000"/>
            <a:extLst>
              <a:ext uri="{28A0092B-C50C-407E-A947-70E740481C1C}">
                <a14:useLocalDpi xmlns:a14="http://schemas.microsoft.com/office/drawing/2010/main"/>
              </a:ext>
            </a:extLst>
          </a:blip>
          <a:stretch>
            <a:fillRect/>
          </a:stretch>
        </p:blipFill>
        <p:spPr>
          <a:xfrm>
            <a:off x="0" y="1333665"/>
            <a:ext cx="12192000" cy="3083560"/>
          </a:xfrm>
          <a:prstGeom prst="rect">
            <a:avLst/>
          </a:prstGeom>
        </p:spPr>
      </p:pic>
      <p:sp>
        <p:nvSpPr>
          <p:cNvPr id="11" name="Title 1"/>
          <p:cNvSpPr>
            <a:spLocks noGrp="1"/>
          </p:cNvSpPr>
          <p:nvPr>
            <p:ph type="ctrTitle"/>
          </p:nvPr>
        </p:nvSpPr>
        <p:spPr bwMode="white">
          <a:xfrm>
            <a:off x="480062" y="1981201"/>
            <a:ext cx="11239500" cy="1942221"/>
          </a:xfrm>
        </p:spPr>
        <p:txBody>
          <a:bodyPr>
            <a:noAutofit/>
          </a:bodyPr>
          <a:lstStyle>
            <a:lvl1pPr>
              <a:lnSpc>
                <a:spcPct val="90000"/>
              </a:lnSpc>
              <a:defRPr sz="5333" b="0" i="0" baseline="0">
                <a:solidFill>
                  <a:schemeClr val="bg1"/>
                </a:solidFill>
                <a:latin typeface="EMprint" panose="020B0503020204020204" pitchFamily="34" charset="0"/>
                <a:cs typeface="Arial"/>
              </a:defRPr>
            </a:lvl1pPr>
          </a:lstStyle>
          <a:p>
            <a:r>
              <a:rPr lang="en-US" dirty="0"/>
              <a:t>Click to edit Master title style</a:t>
            </a:r>
          </a:p>
        </p:txBody>
      </p:sp>
      <p:sp>
        <p:nvSpPr>
          <p:cNvPr id="12" name="Content Placeholder 4"/>
          <p:cNvSpPr>
            <a:spLocks noGrp="1"/>
          </p:cNvSpPr>
          <p:nvPr>
            <p:ph sz="quarter" idx="11" hasCustomPrompt="1"/>
          </p:nvPr>
        </p:nvSpPr>
        <p:spPr bwMode="white">
          <a:xfrm>
            <a:off x="480061" y="1576847"/>
            <a:ext cx="6702229" cy="314325"/>
          </a:xfrm>
        </p:spPr>
        <p:txBody>
          <a:bodyPr/>
          <a:lstStyle>
            <a:lvl1pPr marL="0" indent="0">
              <a:buNone/>
              <a:defRPr lang="en-US" sz="1867" kern="1200" baseline="0" dirty="0" smtClean="0">
                <a:solidFill>
                  <a:schemeClr val="bg1"/>
                </a:solidFill>
                <a:latin typeface="EMprint" panose="020B0503020204020204" pitchFamily="34" charset="0"/>
                <a:ea typeface="+mn-ea"/>
                <a:cs typeface="+mn-cs"/>
              </a:defRPr>
            </a:lvl1pPr>
            <a:lvl2pPr>
              <a:defRPr lang="en-US" sz="1467" kern="1200" dirty="0" smtClean="0">
                <a:solidFill>
                  <a:schemeClr val="bg1"/>
                </a:solidFill>
                <a:latin typeface="+mn-lt"/>
                <a:ea typeface="+mn-ea"/>
                <a:cs typeface="+mn-cs"/>
              </a:defRPr>
            </a:lvl2pPr>
            <a:lvl3pPr>
              <a:defRPr lang="en-US" sz="1467" kern="1200" dirty="0" smtClean="0">
                <a:solidFill>
                  <a:schemeClr val="bg1"/>
                </a:solidFill>
                <a:latin typeface="+mn-lt"/>
                <a:ea typeface="+mn-ea"/>
                <a:cs typeface="+mn-cs"/>
              </a:defRPr>
            </a:lvl3pPr>
            <a:lvl4pPr>
              <a:defRPr lang="en-US" sz="1467" kern="1200" dirty="0" smtClean="0">
                <a:solidFill>
                  <a:schemeClr val="bg1"/>
                </a:solidFill>
                <a:latin typeface="+mn-lt"/>
                <a:ea typeface="+mn-ea"/>
                <a:cs typeface="+mn-cs"/>
              </a:defRPr>
            </a:lvl4pPr>
            <a:lvl5pPr>
              <a:defRPr lang="en-US" sz="1467" kern="1200" dirty="0" smtClean="0">
                <a:solidFill>
                  <a:schemeClr val="bg1"/>
                </a:solidFill>
                <a:latin typeface="+mn-lt"/>
                <a:ea typeface="+mn-ea"/>
                <a:cs typeface="+mn-cs"/>
              </a:defRPr>
            </a:lvl5pPr>
          </a:lstStyle>
          <a:p>
            <a:pPr lvl="0"/>
            <a:r>
              <a:rPr lang="en-US" dirty="0"/>
              <a:t>Month Date, Year or sub-headline</a:t>
            </a:r>
          </a:p>
        </p:txBody>
      </p:sp>
      <p:pic>
        <p:nvPicPr>
          <p:cNvPr id="9" name="Picture 8" descr="exmo_red.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34356" y="424405"/>
            <a:ext cx="2585207" cy="518160"/>
          </a:xfrm>
          <a:prstGeom prst="rect">
            <a:avLst/>
          </a:prstGeom>
        </p:spPr>
      </p:pic>
      <p:sp>
        <p:nvSpPr>
          <p:cNvPr id="14" name="Content Placeholder 4"/>
          <p:cNvSpPr>
            <a:spLocks noGrp="1"/>
          </p:cNvSpPr>
          <p:nvPr>
            <p:ph sz="quarter" idx="12" hasCustomPrompt="1"/>
          </p:nvPr>
        </p:nvSpPr>
        <p:spPr bwMode="white">
          <a:xfrm>
            <a:off x="480061" y="404727"/>
            <a:ext cx="6702229" cy="314325"/>
          </a:xfrm>
          <a:noFill/>
          <a:ln>
            <a:noFill/>
          </a:ln>
        </p:spPr>
        <p:txBody>
          <a:bodyPr vert="horz" wrap="square" lIns="0" tIns="0" rIns="0" bIns="0" numCol="1" anchor="t" anchorCtr="0" compatLnSpc="1">
            <a:prstTxWarp prst="textNoShape">
              <a:avLst/>
            </a:prstTxWarp>
          </a:bodyPr>
          <a:lstStyle>
            <a:lvl1pPr marL="0" indent="0">
              <a:buNone/>
              <a:defRPr lang="en-US" sz="1467" dirty="0" smtClean="0">
                <a:solidFill>
                  <a:schemeClr val="tx1">
                    <a:lumMod val="50000"/>
                    <a:lumOff val="50000"/>
                  </a:schemeClr>
                </a:solidFill>
                <a:ea typeface="+mn-ea"/>
                <a:cs typeface="+mn-cs"/>
              </a:defRPr>
            </a:lvl1pPr>
          </a:lstStyle>
          <a:p>
            <a:r>
              <a:rPr lang="en-US" sz="1467" dirty="0">
                <a:solidFill>
                  <a:schemeClr val="tx1">
                    <a:lumMod val="50000"/>
                    <a:lumOff val="50000"/>
                  </a:schemeClr>
                </a:solidFill>
              </a:rPr>
              <a:t>Extra copy line separated by two spaces, no comma </a:t>
            </a:r>
            <a:r>
              <a:rPr lang="en-US" sz="1467" dirty="0">
                <a:solidFill>
                  <a:srgbClr val="7F7F7F"/>
                </a:solidFill>
              </a:rPr>
              <a:t>(optional)</a:t>
            </a:r>
          </a:p>
        </p:txBody>
      </p:sp>
      <p:sp>
        <p:nvSpPr>
          <p:cNvPr id="16" name="Content Placeholder 4"/>
          <p:cNvSpPr>
            <a:spLocks noGrp="1"/>
          </p:cNvSpPr>
          <p:nvPr>
            <p:ph sz="quarter" idx="13" hasCustomPrompt="1"/>
          </p:nvPr>
        </p:nvSpPr>
        <p:spPr bwMode="white">
          <a:xfrm>
            <a:off x="480061" y="4767127"/>
            <a:ext cx="6702229" cy="745464"/>
          </a:xfrm>
          <a:noFill/>
          <a:ln>
            <a:noFill/>
          </a:ln>
        </p:spPr>
        <p:txBody>
          <a:bodyPr vert="horz" wrap="square" lIns="0" tIns="0" rIns="0" bIns="0" numCol="1" anchor="t" anchorCtr="0" compatLnSpc="1">
            <a:prstTxWarp prst="textNoShape">
              <a:avLst/>
            </a:prstTxWarp>
          </a:bodyPr>
          <a:lstStyle>
            <a:lvl1pPr marL="0" indent="0">
              <a:buNone/>
              <a:defRPr lang="en-US" sz="1467" dirty="0" smtClean="0">
                <a:solidFill>
                  <a:schemeClr val="tx1">
                    <a:lumMod val="50000"/>
                    <a:lumOff val="50000"/>
                  </a:schemeClr>
                </a:solidFill>
                <a:ea typeface="+mn-ea"/>
                <a:cs typeface="+mn-cs"/>
              </a:defRPr>
            </a:lvl1pPr>
          </a:lstStyle>
          <a:p>
            <a:pPr>
              <a:lnSpc>
                <a:spcPct val="110000"/>
              </a:lnSpc>
            </a:pPr>
            <a:r>
              <a:rPr lang="en-US" sz="1467" dirty="0">
                <a:solidFill>
                  <a:srgbClr val="7F7F7F"/>
                </a:solidFill>
              </a:rPr>
              <a:t>Presenter name (optional)</a:t>
            </a:r>
          </a:p>
          <a:p>
            <a:r>
              <a:rPr lang="en-US" sz="1467" dirty="0">
                <a:solidFill>
                  <a:srgbClr val="7F7F7F"/>
                </a:solidFill>
              </a:rPr>
              <a:t>Title (optional)</a:t>
            </a:r>
          </a:p>
          <a:p>
            <a:r>
              <a:rPr lang="en-US" sz="1467" dirty="0">
                <a:solidFill>
                  <a:srgbClr val="7F7F7F"/>
                </a:solidFill>
              </a:rPr>
              <a:t>Location (optional)</a:t>
            </a:r>
          </a:p>
        </p:txBody>
      </p:sp>
      <p:pic>
        <p:nvPicPr>
          <p:cNvPr id="19" name="Picture 18" descr="exmo_elh_tm_w.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8752" y="3903752"/>
            <a:ext cx="2036064" cy="368597"/>
          </a:xfrm>
          <a:prstGeom prst="rect">
            <a:avLst/>
          </a:prstGeom>
        </p:spPr>
      </p:pic>
      <p:sp>
        <p:nvSpPr>
          <p:cNvPr id="13" name="Footer Placeholder 2"/>
          <p:cNvSpPr>
            <a:spLocks noGrp="1"/>
          </p:cNvSpPr>
          <p:nvPr>
            <p:ph type="ftr" sz="quarter" idx="3"/>
          </p:nvPr>
        </p:nvSpPr>
        <p:spPr>
          <a:xfrm>
            <a:off x="9969921" y="6357940"/>
            <a:ext cx="1749640" cy="304800"/>
          </a:xfrm>
          <a:prstGeom prst="rect">
            <a:avLst/>
          </a:prstGeom>
          <a:noFill/>
          <a:ln>
            <a:noFill/>
          </a:ln>
        </p:spPr>
        <p:txBody>
          <a:bodyPr lIns="0" tIns="0" rIns="0" bIns="0" anchor="b"/>
          <a:lstStyle>
            <a:lvl1pPr>
              <a:defRPr lang="en-US" sz="933">
                <a:latin typeface="EMprint" panose="020B0503020204020204" pitchFamily="34" charset="0"/>
                <a:ea typeface="EMprint" panose="020B0503020204020204" pitchFamily="34" charset="0"/>
                <a:cs typeface="Arial" charset="0"/>
              </a:defRPr>
            </a:lvl1pPr>
          </a:lstStyle>
          <a:p>
            <a:endParaRPr dirty="0">
              <a:solidFill>
                <a:srgbClr val="000000"/>
              </a:solidFill>
            </a:endParaRPr>
          </a:p>
        </p:txBody>
      </p:sp>
    </p:spTree>
    <p:extLst>
      <p:ext uri="{BB962C8B-B14F-4D97-AF65-F5344CB8AC3E}">
        <p14:creationId xmlns:p14="http://schemas.microsoft.com/office/powerpoint/2010/main" val="26877000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6253" y="1309689"/>
            <a:ext cx="11239500" cy="48133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76253" y="293688"/>
            <a:ext cx="11239500" cy="762000"/>
          </a:xfrm>
        </p:spPr>
        <p:txBody>
          <a:bodyPr/>
          <a:lstStyle>
            <a:lvl1pPr>
              <a:defRPr/>
            </a:lvl1pPr>
          </a:lstStyle>
          <a:p>
            <a:r>
              <a:rPr lang="en-US" dirty="0"/>
              <a:t>Click to edit Master title style</a:t>
            </a:r>
          </a:p>
        </p:txBody>
      </p:sp>
      <p:sp>
        <p:nvSpPr>
          <p:cNvPr id="3" name="Slide Number Placeholder 2"/>
          <p:cNvSpPr>
            <a:spLocks noGrp="1"/>
          </p:cNvSpPr>
          <p:nvPr>
            <p:ph type="sldNum" sz="quarter" idx="11"/>
          </p:nvPr>
        </p:nvSpPr>
        <p:spPr/>
        <p:txBody>
          <a:bodyPr/>
          <a:lstStyle>
            <a:lvl1pPr>
              <a:defRPr/>
            </a:lvl1pPr>
          </a:lstStyle>
          <a:p>
            <a:fld id="{356C10EB-53C3-4891-A232-A45568230D92}" type="slidenum">
              <a:rPr smtClean="0">
                <a:solidFill>
                  <a:srgbClr val="000000"/>
                </a:solidFill>
              </a:rPr>
              <a:pPr/>
              <a:t>‹#›</a:t>
            </a:fld>
            <a:endParaRPr dirty="0">
              <a:solidFill>
                <a:srgbClr val="000000"/>
              </a:solidFill>
            </a:endParaRPr>
          </a:p>
        </p:txBody>
      </p:sp>
      <p:sp>
        <p:nvSpPr>
          <p:cNvPr id="4" name="Footer Placeholder 3"/>
          <p:cNvSpPr>
            <a:spLocks noGrp="1"/>
          </p:cNvSpPr>
          <p:nvPr>
            <p:ph type="ftr" sz="quarter" idx="12"/>
          </p:nvPr>
        </p:nvSpPr>
        <p:spPr/>
        <p:txBody>
          <a:bodyPr/>
          <a:lstStyle>
            <a:lvl1pPr>
              <a:defRPr/>
            </a:lvl1pPr>
          </a:lstStyle>
          <a:p>
            <a:endParaRPr dirty="0">
              <a:solidFill>
                <a:srgbClr val="000000"/>
              </a:solidFill>
            </a:endParaRPr>
          </a:p>
        </p:txBody>
      </p:sp>
    </p:spTree>
    <p:extLst>
      <p:ext uri="{BB962C8B-B14F-4D97-AF65-F5344CB8AC3E}">
        <p14:creationId xmlns:p14="http://schemas.microsoft.com/office/powerpoint/2010/main" val="39213752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Title and Content Blue">
    <p:bg>
      <p:bgPr>
        <a:gradFill flip="none" rotWithShape="1">
          <a:gsLst>
            <a:gs pos="0">
              <a:schemeClr val="accent1"/>
            </a:gs>
            <a:gs pos="100000">
              <a:schemeClr val="accent2"/>
            </a:gs>
          </a:gsLst>
          <a:lin ang="18900000" scaled="0"/>
          <a:tileRect/>
        </a:gra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6253" y="1309689"/>
            <a:ext cx="11239500" cy="4813300"/>
          </a:xfrm>
        </p:spPr>
        <p:txBody>
          <a:bodyPr/>
          <a:lstStyle>
            <a:lvl1pPr>
              <a:defRPr sz="2667">
                <a:solidFill>
                  <a:schemeClr val="bg1"/>
                </a:solidFill>
              </a:defRPr>
            </a:lvl1pPr>
            <a:lvl2pPr>
              <a:defRPr sz="2667">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76253" y="293688"/>
            <a:ext cx="11239500" cy="7620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516948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cSld name="Text with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480060" y="293465"/>
            <a:ext cx="5327320" cy="762737"/>
          </a:xfrm>
        </p:spPr>
        <p:txBody>
          <a:bodyPr/>
          <a:lstStyle>
            <a:lvl1pPr>
              <a:defRPr>
                <a:solidFill>
                  <a:srgbClr val="ED1C2E"/>
                </a:solidFill>
              </a:defRPr>
            </a:lvl1pPr>
          </a:lstStyle>
          <a:p>
            <a:r>
              <a:rPr lang="en-US" dirty="0"/>
              <a:t>Click to edit Master title style</a:t>
            </a:r>
          </a:p>
        </p:txBody>
      </p:sp>
      <p:sp>
        <p:nvSpPr>
          <p:cNvPr id="3" name="Content Placeholder 2"/>
          <p:cNvSpPr>
            <a:spLocks noGrp="1"/>
          </p:cNvSpPr>
          <p:nvPr>
            <p:ph sz="half" idx="1"/>
          </p:nvPr>
        </p:nvSpPr>
        <p:spPr>
          <a:xfrm>
            <a:off x="480060" y="1309695"/>
            <a:ext cx="5334000" cy="4525964"/>
          </a:xfrm>
        </p:spPr>
        <p:txBody>
          <a:bodyPr/>
          <a:lstStyle>
            <a:lvl1pPr>
              <a:spcBef>
                <a:spcPts val="715"/>
              </a:spcBef>
              <a:defRPr sz="2133" b="0">
                <a:solidFill>
                  <a:srgbClr val="000000"/>
                </a:solidFill>
              </a:defRPr>
            </a:lvl1pPr>
            <a:lvl2pPr>
              <a:defRPr sz="1867">
                <a:solidFill>
                  <a:srgbClr val="000000"/>
                </a:solidFill>
              </a:defRPr>
            </a:lvl2pPr>
            <a:lvl3pPr>
              <a:defRPr sz="1867">
                <a:solidFill>
                  <a:srgbClr val="000000"/>
                </a:solidFill>
              </a:defRPr>
            </a:lvl3pPr>
            <a:lvl4pPr>
              <a:defRPr sz="1867">
                <a:solidFill>
                  <a:srgbClr val="000000"/>
                </a:solidFill>
              </a:defRPr>
            </a:lvl4pPr>
            <a:lvl5pPr>
              <a:defRPr sz="1867">
                <a:solidFill>
                  <a:srgbClr val="000000"/>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6704782" y="0"/>
            <a:ext cx="5487223" cy="6858000"/>
          </a:xfrm>
          <a:solidFill>
            <a:schemeClr val="bg1">
              <a:lumMod val="85000"/>
            </a:schemeClr>
          </a:solidFill>
        </p:spPr>
        <p:txBody>
          <a:bodyPr rtlCol="0">
            <a:noAutofit/>
          </a:bodyPr>
          <a:lstStyle>
            <a:lvl1pPr marL="0" indent="0">
              <a:buNone/>
              <a:defRPr sz="1467">
                <a:solidFill>
                  <a:srgbClr val="000000"/>
                </a:solidFill>
              </a:defRPr>
            </a:lvl1pPr>
          </a:lstStyle>
          <a:p>
            <a:pPr lvl="0"/>
            <a:r>
              <a:rPr lang="en-US" noProof="0" dirty="0"/>
              <a:t>Click icon to add picture</a:t>
            </a:r>
          </a:p>
        </p:txBody>
      </p:sp>
      <p:pic>
        <p:nvPicPr>
          <p:cNvPr id="8" name="Picture 7" descr="exm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2723" y="6403988"/>
            <a:ext cx="1143000" cy="229093"/>
          </a:xfrm>
          <a:prstGeom prst="rect">
            <a:avLst/>
          </a:prstGeom>
        </p:spPr>
      </p:pic>
    </p:spTree>
    <p:extLst>
      <p:ext uri="{BB962C8B-B14F-4D97-AF65-F5344CB8AC3E}">
        <p14:creationId xmlns:p14="http://schemas.microsoft.com/office/powerpoint/2010/main" val="29716623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Image with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12192000" cy="6858000"/>
          </a:xfrm>
          <a:solidFill>
            <a:schemeClr val="bg1">
              <a:lumMod val="85000"/>
            </a:schemeClr>
          </a:solidFill>
        </p:spPr>
        <p:txBody>
          <a:bodyPr rtlCol="0">
            <a:noAutofit/>
          </a:bodyPr>
          <a:lstStyle>
            <a:lvl1pPr marL="0" indent="0">
              <a:buNone/>
              <a:defRPr sz="1467"/>
            </a:lvl1pPr>
          </a:lstStyle>
          <a:p>
            <a:pPr lvl="0"/>
            <a:r>
              <a:rPr lang="en-US" noProof="0" dirty="0"/>
              <a:t>Click icon to add picture</a:t>
            </a:r>
          </a:p>
        </p:txBody>
      </p:sp>
      <p:sp>
        <p:nvSpPr>
          <p:cNvPr id="2" name="Title 1"/>
          <p:cNvSpPr>
            <a:spLocks noGrp="1"/>
          </p:cNvSpPr>
          <p:nvPr>
            <p:ph type="title"/>
          </p:nvPr>
        </p:nvSpPr>
        <p:spPr>
          <a:xfrm>
            <a:off x="476253" y="293465"/>
            <a:ext cx="11239500" cy="762737"/>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76253" y="1309695"/>
            <a:ext cx="11239500" cy="4525964"/>
          </a:xfrm>
        </p:spPr>
        <p:txBody>
          <a:bodyPr/>
          <a:lstStyle>
            <a:lvl1pPr marL="0" indent="0">
              <a:buFontTx/>
              <a:buNone/>
              <a:defRPr sz="2133" b="0">
                <a:solidFill>
                  <a:schemeClr val="bg1"/>
                </a:solidFill>
              </a:defRPr>
            </a:lvl1pPr>
            <a:lvl2pPr marL="270221" indent="0">
              <a:buFontTx/>
              <a:buNone/>
              <a:defRPr sz="1867">
                <a:solidFill>
                  <a:schemeClr val="bg1"/>
                </a:solidFill>
              </a:defRPr>
            </a:lvl2pPr>
            <a:lvl3pPr marL="540443" indent="0">
              <a:buFontTx/>
              <a:buNone/>
              <a:defRPr sz="1867">
                <a:solidFill>
                  <a:schemeClr val="bg1"/>
                </a:solidFill>
              </a:defRPr>
            </a:lvl3pPr>
            <a:lvl4pPr marL="820114" indent="0">
              <a:buFontTx/>
              <a:buNone/>
              <a:defRPr sz="1867">
                <a:solidFill>
                  <a:schemeClr val="bg1"/>
                </a:solidFill>
              </a:defRPr>
            </a:lvl4pPr>
            <a:lvl5pPr marL="1090335" indent="0">
              <a:buFontTx/>
              <a:buNone/>
              <a:defRPr sz="1867">
                <a:solidFill>
                  <a:schemeClr val="bg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5499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0"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latin typeface="EMprint Light" panose="020B0303020204020204" pitchFamily="34" charset="0"/>
              <a:sym typeface="EMprint Light" panose="020B0303020204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76252" y="2681103"/>
            <a:ext cx="3281629"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8" name="TextBox 17"/>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Tree>
    <p:extLst>
      <p:ext uri="{BB962C8B-B14F-4D97-AF65-F5344CB8AC3E}">
        <p14:creationId xmlns:p14="http://schemas.microsoft.com/office/powerpoint/2010/main" val="2378292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hart Only">
    <p:spTree>
      <p:nvGrpSpPr>
        <p:cNvPr id="1" name=""/>
        <p:cNvGrpSpPr/>
        <p:nvPr/>
      </p:nvGrpSpPr>
      <p:grpSpPr>
        <a:xfrm>
          <a:off x="0" y="0"/>
          <a:ext cx="0" cy="0"/>
          <a:chOff x="0" y="0"/>
          <a:chExt cx="0" cy="0"/>
        </a:xfrm>
      </p:grpSpPr>
      <p:sp>
        <p:nvSpPr>
          <p:cNvPr id="5" name="Chart Placeholder 4"/>
          <p:cNvSpPr>
            <a:spLocks noGrp="1"/>
          </p:cNvSpPr>
          <p:nvPr>
            <p:ph type="chart" sz="quarter" idx="12"/>
          </p:nvPr>
        </p:nvSpPr>
        <p:spPr>
          <a:xfrm>
            <a:off x="1914144" y="1719072"/>
            <a:ext cx="8382000" cy="4206240"/>
          </a:xfrm>
        </p:spPr>
        <p:txBody>
          <a:bodyPr rtlCol="0" anchor="ctr" anchorCtr="1">
            <a:noAutofit/>
          </a:bodyPr>
          <a:lstStyle>
            <a:lvl1pPr marL="0" indent="0">
              <a:buNone/>
              <a:defRPr sz="1467">
                <a:solidFill>
                  <a:srgbClr val="000000"/>
                </a:solidFill>
              </a:defRPr>
            </a:lvl1pPr>
          </a:lstStyle>
          <a:p>
            <a:pPr lvl="0"/>
            <a:r>
              <a:rPr lang="en-US" noProof="0" dirty="0"/>
              <a:t>Click icon to add chart</a:t>
            </a:r>
          </a:p>
        </p:txBody>
      </p:sp>
      <p:sp>
        <p:nvSpPr>
          <p:cNvPr id="8" name="Content Placeholder 7"/>
          <p:cNvSpPr>
            <a:spLocks noGrp="1"/>
          </p:cNvSpPr>
          <p:nvPr>
            <p:ph sz="quarter" idx="10" hasCustomPrompt="1"/>
          </p:nvPr>
        </p:nvSpPr>
        <p:spPr>
          <a:xfrm>
            <a:off x="476253" y="1304545"/>
            <a:ext cx="11239500" cy="424757"/>
          </a:xfrm>
        </p:spPr>
        <p:txBody>
          <a:bodyPr/>
          <a:lstStyle>
            <a:lvl1pPr marL="0" indent="0">
              <a:buFont typeface="Arial"/>
              <a:buNone/>
              <a:defRPr sz="1867">
                <a:solidFill>
                  <a:srgbClr val="000000"/>
                </a:solidFill>
              </a:defRPr>
            </a:lvl1pPr>
            <a:lvl2pPr>
              <a:defRPr sz="1733"/>
            </a:lvl2pPr>
            <a:lvl3pPr>
              <a:defRPr sz="1733"/>
            </a:lvl3pPr>
            <a:lvl4pPr>
              <a:defRPr sz="1733"/>
            </a:lvl4pPr>
            <a:lvl5pPr>
              <a:defRPr sz="1733"/>
            </a:lvl5pPr>
          </a:lstStyle>
          <a:p>
            <a:pPr lvl="0"/>
            <a:r>
              <a:rPr lang="en-US" dirty="0"/>
              <a:t>Chart title goes here (optional)</a:t>
            </a:r>
          </a:p>
        </p:txBody>
      </p:sp>
      <p:sp>
        <p:nvSpPr>
          <p:cNvPr id="4" name="Title 3"/>
          <p:cNvSpPr>
            <a:spLocks noGrp="1"/>
          </p:cNvSpPr>
          <p:nvPr>
            <p:ph type="title"/>
          </p:nvPr>
        </p:nvSpPr>
        <p:spPr>
          <a:xfrm>
            <a:off x="476253" y="293688"/>
            <a:ext cx="11239500" cy="762000"/>
          </a:xfrm>
        </p:spPr>
        <p:txBody>
          <a:bodyPr/>
          <a:lstStyle>
            <a:lvl1pPr>
              <a:defRPr/>
            </a:lvl1pPr>
          </a:lstStyle>
          <a:p>
            <a:r>
              <a:rPr lang="en-US" dirty="0"/>
              <a:t>Click to edit Master title style</a:t>
            </a:r>
          </a:p>
        </p:txBody>
      </p:sp>
      <p:sp>
        <p:nvSpPr>
          <p:cNvPr id="2" name="Slide Number Placeholder 1"/>
          <p:cNvSpPr>
            <a:spLocks noGrp="1"/>
          </p:cNvSpPr>
          <p:nvPr>
            <p:ph type="sldNum" sz="quarter" idx="13"/>
          </p:nvPr>
        </p:nvSpPr>
        <p:spPr/>
        <p:txBody>
          <a:bodyPr/>
          <a:lstStyle>
            <a:lvl1pPr>
              <a:defRPr/>
            </a:lvl1pPr>
          </a:lstStyle>
          <a:p>
            <a:fld id="{356C10EB-53C3-4891-A232-A45568230D92}" type="slidenum">
              <a:rPr smtClean="0">
                <a:solidFill>
                  <a:srgbClr val="000000"/>
                </a:solidFill>
              </a:rPr>
              <a:pPr/>
              <a:t>‹#›</a:t>
            </a:fld>
            <a:endParaRPr dirty="0">
              <a:solidFill>
                <a:srgbClr val="000000"/>
              </a:solidFill>
            </a:endParaRPr>
          </a:p>
        </p:txBody>
      </p:sp>
      <p:sp>
        <p:nvSpPr>
          <p:cNvPr id="3" name="Footer Placeholder 2"/>
          <p:cNvSpPr>
            <a:spLocks noGrp="1"/>
          </p:cNvSpPr>
          <p:nvPr>
            <p:ph type="ftr" sz="quarter" idx="14"/>
          </p:nvPr>
        </p:nvSpPr>
        <p:spPr/>
        <p:txBody>
          <a:bodyPr/>
          <a:lstStyle>
            <a:lvl1pPr>
              <a:defRPr/>
            </a:lvl1pPr>
          </a:lstStyle>
          <a:p>
            <a:endParaRPr dirty="0">
              <a:solidFill>
                <a:srgbClr val="000000"/>
              </a:solidFill>
            </a:endParaRPr>
          </a:p>
        </p:txBody>
      </p:sp>
    </p:spTree>
    <p:extLst>
      <p:ext uri="{BB962C8B-B14F-4D97-AF65-F5344CB8AC3E}">
        <p14:creationId xmlns:p14="http://schemas.microsoft.com/office/powerpoint/2010/main" val="29065956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Chart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8303107" y="1304544"/>
            <a:ext cx="3412647" cy="4621845"/>
          </a:xfrm>
        </p:spPr>
        <p:txBody>
          <a:bodyPr/>
          <a:lstStyle>
            <a:lvl1pPr>
              <a:defRPr sz="1867"/>
            </a:lvl1pPr>
            <a:lvl2pPr>
              <a:defRPr sz="1867"/>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4"/>
          <p:cNvSpPr>
            <a:spLocks noGrp="1"/>
          </p:cNvSpPr>
          <p:nvPr>
            <p:ph type="chart" sz="quarter" idx="12"/>
          </p:nvPr>
        </p:nvSpPr>
        <p:spPr>
          <a:xfrm>
            <a:off x="476251" y="1719072"/>
            <a:ext cx="7543800" cy="4206240"/>
          </a:xfrm>
        </p:spPr>
        <p:txBody>
          <a:bodyPr rtlCol="0" anchor="ctr" anchorCtr="1">
            <a:noAutofit/>
          </a:bodyPr>
          <a:lstStyle>
            <a:lvl1pPr marL="0" indent="0">
              <a:buNone/>
              <a:defRPr sz="1600"/>
            </a:lvl1pPr>
          </a:lstStyle>
          <a:p>
            <a:pPr lvl="0"/>
            <a:r>
              <a:rPr lang="en-US" noProof="0" dirty="0"/>
              <a:t>Click icon to add chart</a:t>
            </a:r>
          </a:p>
        </p:txBody>
      </p:sp>
      <p:sp>
        <p:nvSpPr>
          <p:cNvPr id="2" name="Title 1"/>
          <p:cNvSpPr>
            <a:spLocks noGrp="1"/>
          </p:cNvSpPr>
          <p:nvPr>
            <p:ph type="title"/>
          </p:nvPr>
        </p:nvSpPr>
        <p:spPr>
          <a:xfrm>
            <a:off x="476253" y="293688"/>
            <a:ext cx="11239500" cy="762000"/>
          </a:xfrm>
        </p:spPr>
        <p:txBody>
          <a:bodyPr/>
          <a:lstStyle>
            <a:lvl1pPr>
              <a:defRPr/>
            </a:lvl1pPr>
          </a:lstStyle>
          <a:p>
            <a:r>
              <a:rPr lang="en-US" dirty="0"/>
              <a:t>Click to edit Master title style</a:t>
            </a:r>
          </a:p>
        </p:txBody>
      </p:sp>
      <p:sp>
        <p:nvSpPr>
          <p:cNvPr id="6" name="Content Placeholder 7"/>
          <p:cNvSpPr>
            <a:spLocks noGrp="1"/>
          </p:cNvSpPr>
          <p:nvPr>
            <p:ph sz="quarter" idx="13" hasCustomPrompt="1"/>
          </p:nvPr>
        </p:nvSpPr>
        <p:spPr>
          <a:xfrm>
            <a:off x="476251" y="1304545"/>
            <a:ext cx="7542040" cy="424757"/>
          </a:xfrm>
          <a:noFill/>
          <a:ln>
            <a:noFill/>
          </a:ln>
        </p:spPr>
        <p:txBody>
          <a:bodyPr vert="horz" wrap="square" lIns="0" tIns="0" rIns="0" bIns="0" numCol="1" anchor="t" anchorCtr="0" compatLnSpc="1">
            <a:prstTxWarp prst="textNoShape">
              <a:avLst/>
            </a:prstTxWarp>
          </a:bodyPr>
          <a:lstStyle>
            <a:lvl1pPr marL="270223" indent="-270223">
              <a:buNone/>
              <a:defRPr lang="en-US" sz="1867" dirty="0"/>
            </a:lvl1pPr>
          </a:lstStyle>
          <a:p>
            <a:pPr marL="0" lvl="0" indent="0"/>
            <a:r>
              <a:rPr lang="en-US" dirty="0"/>
              <a:t>Chart title goes here (optional)</a:t>
            </a:r>
          </a:p>
        </p:txBody>
      </p:sp>
      <p:sp>
        <p:nvSpPr>
          <p:cNvPr id="3" name="Slide Number Placeholder 2"/>
          <p:cNvSpPr>
            <a:spLocks noGrp="1"/>
          </p:cNvSpPr>
          <p:nvPr>
            <p:ph type="sldNum" sz="quarter" idx="14"/>
          </p:nvPr>
        </p:nvSpPr>
        <p:spPr/>
        <p:txBody>
          <a:bodyPr/>
          <a:lstStyle>
            <a:lvl1pPr>
              <a:defRPr/>
            </a:lvl1pPr>
          </a:lstStyle>
          <a:p>
            <a:fld id="{356C10EB-53C3-4891-A232-A45568230D92}" type="slidenum">
              <a:rPr smtClean="0">
                <a:solidFill>
                  <a:srgbClr val="000000"/>
                </a:solidFill>
              </a:rPr>
              <a:pPr/>
              <a:t>‹#›</a:t>
            </a:fld>
            <a:endParaRPr dirty="0">
              <a:solidFill>
                <a:srgbClr val="000000"/>
              </a:solidFill>
            </a:endParaRPr>
          </a:p>
        </p:txBody>
      </p:sp>
      <p:sp>
        <p:nvSpPr>
          <p:cNvPr id="4" name="Footer Placeholder 3"/>
          <p:cNvSpPr>
            <a:spLocks noGrp="1"/>
          </p:cNvSpPr>
          <p:nvPr>
            <p:ph type="ftr" sz="quarter" idx="15"/>
          </p:nvPr>
        </p:nvSpPr>
        <p:spPr/>
        <p:txBody>
          <a:bodyPr/>
          <a:lstStyle>
            <a:lvl1pPr>
              <a:defRPr/>
            </a:lvl1pPr>
          </a:lstStyle>
          <a:p>
            <a:endParaRPr dirty="0">
              <a:solidFill>
                <a:srgbClr val="000000"/>
              </a:solidFill>
            </a:endParaRPr>
          </a:p>
        </p:txBody>
      </p:sp>
    </p:spTree>
    <p:extLst>
      <p:ext uri="{BB962C8B-B14F-4D97-AF65-F5344CB8AC3E}">
        <p14:creationId xmlns:p14="http://schemas.microsoft.com/office/powerpoint/2010/main" val="2909004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lvl1pPr>
              <a:defRPr/>
            </a:lvl1pPr>
          </a:lstStyle>
          <a:p>
            <a:fld id="{356C10EB-53C3-4891-A232-A45568230D92}" type="slidenum">
              <a:rPr smtClean="0">
                <a:solidFill>
                  <a:srgbClr val="000000"/>
                </a:solidFill>
              </a:rPr>
              <a:pPr/>
              <a:t>‹#›</a:t>
            </a:fld>
            <a:endParaRPr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dirty="0">
              <a:solidFill>
                <a:srgbClr val="000000"/>
              </a:solidFill>
            </a:endParaRPr>
          </a:p>
        </p:txBody>
      </p:sp>
    </p:spTree>
    <p:extLst>
      <p:ext uri="{BB962C8B-B14F-4D97-AF65-F5344CB8AC3E}">
        <p14:creationId xmlns:p14="http://schemas.microsoft.com/office/powerpoint/2010/main" val="17471659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56C10EB-53C3-4891-A232-A45568230D92}" type="slidenum">
              <a:rPr smtClean="0">
                <a:solidFill>
                  <a:srgbClr val="000000"/>
                </a:solidFill>
              </a:rPr>
              <a:pPr/>
              <a:t>‹#›</a:t>
            </a:fld>
            <a:endParaRPr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dirty="0">
              <a:solidFill>
                <a:srgbClr val="000000"/>
              </a:solidFill>
            </a:endParaRPr>
          </a:p>
        </p:txBody>
      </p:sp>
    </p:spTree>
    <p:extLst>
      <p:ext uri="{BB962C8B-B14F-4D97-AF65-F5344CB8AC3E}">
        <p14:creationId xmlns:p14="http://schemas.microsoft.com/office/powerpoint/2010/main" val="33396500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pic>
        <p:nvPicPr>
          <p:cNvPr id="3" name="Picture 2" descr="exmo_r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51600" y="2858892"/>
            <a:ext cx="5688800" cy="1140221"/>
          </a:xfrm>
          <a:prstGeom prst="rect">
            <a:avLst/>
          </a:prstGeom>
        </p:spPr>
      </p:pic>
    </p:spTree>
    <p:extLst>
      <p:ext uri="{BB962C8B-B14F-4D97-AF65-F5344CB8AC3E}">
        <p14:creationId xmlns:p14="http://schemas.microsoft.com/office/powerpoint/2010/main" val="35518409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Factoid Blue">
    <p:bg>
      <p:bgPr>
        <a:gradFill flip="none" rotWithShape="1">
          <a:gsLst>
            <a:gs pos="0">
              <a:schemeClr val="accent1"/>
            </a:gs>
            <a:gs pos="100000">
              <a:schemeClr val="accent2"/>
            </a:gs>
          </a:gsLst>
          <a:lin ang="18900000" scaled="0"/>
          <a:tileRect/>
        </a:gra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76253" y="1719074"/>
            <a:ext cx="11239500" cy="2190495"/>
          </a:xfrm>
        </p:spPr>
        <p:txBody>
          <a:bodyPr anchor="b">
            <a:noAutofit/>
          </a:bodyPr>
          <a:lstStyle>
            <a:lvl1pPr>
              <a:lnSpc>
                <a:spcPct val="90000"/>
              </a:lnSpc>
              <a:defRPr sz="15465" b="0" i="0" baseline="0">
                <a:solidFill>
                  <a:schemeClr val="bg1"/>
                </a:solidFill>
                <a:latin typeface="EMprint" panose="020B0503020204020204" pitchFamily="34" charset="0"/>
                <a:cs typeface="Arial"/>
              </a:defRPr>
            </a:lvl1pPr>
          </a:lstStyle>
          <a:p>
            <a:r>
              <a:rPr lang="en-US" dirty="0"/>
              <a:t>Data</a:t>
            </a:r>
          </a:p>
        </p:txBody>
      </p:sp>
      <p:sp>
        <p:nvSpPr>
          <p:cNvPr id="12" name="Content Placeholder 4"/>
          <p:cNvSpPr>
            <a:spLocks noGrp="1"/>
          </p:cNvSpPr>
          <p:nvPr>
            <p:ph sz="quarter" idx="11"/>
          </p:nvPr>
        </p:nvSpPr>
        <p:spPr>
          <a:xfrm>
            <a:off x="476253" y="3756660"/>
            <a:ext cx="11239500" cy="1828800"/>
          </a:xfrm>
        </p:spPr>
        <p:txBody>
          <a:bodyPr/>
          <a:lstStyle>
            <a:lvl1pPr marL="0" indent="0">
              <a:lnSpc>
                <a:spcPct val="90000"/>
              </a:lnSpc>
              <a:buNone/>
              <a:defRPr lang="en-US" sz="4266" kern="1200" dirty="0" smtClean="0">
                <a:solidFill>
                  <a:schemeClr val="bg1"/>
                </a:solidFill>
                <a:latin typeface="EMprint" panose="020B0503020204020204" pitchFamily="34" charset="0"/>
                <a:ea typeface="+mn-ea"/>
                <a:cs typeface="+mn-cs"/>
              </a:defRPr>
            </a:lvl1pPr>
            <a:lvl2pPr>
              <a:defRPr lang="en-US" sz="1467" kern="1200" dirty="0" smtClean="0">
                <a:solidFill>
                  <a:schemeClr val="bg1"/>
                </a:solidFill>
                <a:latin typeface="+mn-lt"/>
                <a:ea typeface="+mn-ea"/>
                <a:cs typeface="+mn-cs"/>
              </a:defRPr>
            </a:lvl2pPr>
            <a:lvl3pPr>
              <a:defRPr lang="en-US" sz="1467" kern="1200" dirty="0" smtClean="0">
                <a:solidFill>
                  <a:schemeClr val="bg1"/>
                </a:solidFill>
                <a:latin typeface="+mn-lt"/>
                <a:ea typeface="+mn-ea"/>
                <a:cs typeface="+mn-cs"/>
              </a:defRPr>
            </a:lvl3pPr>
            <a:lvl4pPr>
              <a:defRPr lang="en-US" sz="1467" kern="1200" dirty="0" smtClean="0">
                <a:solidFill>
                  <a:schemeClr val="bg1"/>
                </a:solidFill>
                <a:latin typeface="+mn-lt"/>
                <a:ea typeface="+mn-ea"/>
                <a:cs typeface="+mn-cs"/>
              </a:defRPr>
            </a:lvl4pPr>
            <a:lvl5pPr>
              <a:defRPr lang="en-US" sz="1467" kern="1200" dirty="0" smtClean="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80863679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Factoid Whit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80062" y="1719074"/>
            <a:ext cx="11239500" cy="2190495"/>
          </a:xfrm>
        </p:spPr>
        <p:txBody>
          <a:bodyPr anchor="b">
            <a:noAutofit/>
          </a:bodyPr>
          <a:lstStyle>
            <a:lvl1pPr>
              <a:lnSpc>
                <a:spcPct val="90000"/>
              </a:lnSpc>
              <a:defRPr sz="15465" b="0" i="0" baseline="0">
                <a:solidFill>
                  <a:schemeClr val="accent2"/>
                </a:solidFill>
                <a:latin typeface="EMprint" panose="020B0503020204020204" pitchFamily="34" charset="0"/>
                <a:cs typeface="Arial"/>
              </a:defRPr>
            </a:lvl1pPr>
          </a:lstStyle>
          <a:p>
            <a:r>
              <a:rPr lang="en-US" dirty="0"/>
              <a:t>Data</a:t>
            </a:r>
          </a:p>
        </p:txBody>
      </p:sp>
      <p:sp>
        <p:nvSpPr>
          <p:cNvPr id="12" name="Content Placeholder 4"/>
          <p:cNvSpPr>
            <a:spLocks noGrp="1"/>
          </p:cNvSpPr>
          <p:nvPr>
            <p:ph sz="quarter" idx="11"/>
          </p:nvPr>
        </p:nvSpPr>
        <p:spPr>
          <a:xfrm>
            <a:off x="480059" y="3756660"/>
            <a:ext cx="11239500" cy="1828800"/>
          </a:xfrm>
        </p:spPr>
        <p:txBody>
          <a:bodyPr/>
          <a:lstStyle>
            <a:lvl1pPr marL="0" indent="0">
              <a:lnSpc>
                <a:spcPct val="90000"/>
              </a:lnSpc>
              <a:buNone/>
              <a:defRPr lang="en-US" sz="4266" kern="1200" dirty="0" smtClean="0">
                <a:solidFill>
                  <a:schemeClr val="accent2"/>
                </a:solidFill>
                <a:latin typeface="EMprint" panose="020B0503020204020204" pitchFamily="34" charset="0"/>
                <a:ea typeface="+mn-ea"/>
                <a:cs typeface="+mn-cs"/>
              </a:defRPr>
            </a:lvl1pPr>
            <a:lvl2pPr>
              <a:defRPr lang="en-US" sz="1467" kern="1200" dirty="0" smtClean="0">
                <a:solidFill>
                  <a:schemeClr val="bg1"/>
                </a:solidFill>
                <a:latin typeface="+mn-lt"/>
                <a:ea typeface="+mn-ea"/>
                <a:cs typeface="+mn-cs"/>
              </a:defRPr>
            </a:lvl2pPr>
            <a:lvl3pPr>
              <a:defRPr lang="en-US" sz="1467" kern="1200" dirty="0" smtClean="0">
                <a:solidFill>
                  <a:schemeClr val="bg1"/>
                </a:solidFill>
                <a:latin typeface="+mn-lt"/>
                <a:ea typeface="+mn-ea"/>
                <a:cs typeface="+mn-cs"/>
              </a:defRPr>
            </a:lvl3pPr>
            <a:lvl4pPr>
              <a:defRPr lang="en-US" sz="1467" kern="1200" dirty="0" smtClean="0">
                <a:solidFill>
                  <a:schemeClr val="bg1"/>
                </a:solidFill>
                <a:latin typeface="+mn-lt"/>
                <a:ea typeface="+mn-ea"/>
                <a:cs typeface="+mn-cs"/>
              </a:defRPr>
            </a:lvl4pPr>
            <a:lvl5pPr>
              <a:defRPr lang="en-US" sz="1467" kern="1200" dirty="0" smtClean="0">
                <a:solidFill>
                  <a:schemeClr val="bg1"/>
                </a:solidFill>
                <a:latin typeface="+mn-lt"/>
                <a:ea typeface="+mn-ea"/>
                <a:cs typeface="+mn-cs"/>
              </a:defRPr>
            </a:lvl5pPr>
          </a:lstStyle>
          <a:p>
            <a:pPr lvl="0"/>
            <a:r>
              <a:rPr lang="en-US" dirty="0"/>
              <a:t>Click to edit Master text styles</a:t>
            </a:r>
          </a:p>
        </p:txBody>
      </p:sp>
      <p:sp>
        <p:nvSpPr>
          <p:cNvPr id="2" name="Slide Number Placeholder 1"/>
          <p:cNvSpPr>
            <a:spLocks noGrp="1"/>
          </p:cNvSpPr>
          <p:nvPr>
            <p:ph type="sldNum" sz="quarter" idx="12"/>
          </p:nvPr>
        </p:nvSpPr>
        <p:spPr/>
        <p:txBody>
          <a:bodyPr/>
          <a:lstStyle>
            <a:lvl1pPr>
              <a:defRPr/>
            </a:lvl1pPr>
          </a:lstStyle>
          <a:p>
            <a:fld id="{356C10EB-53C3-4891-A232-A45568230D92}" type="slidenum">
              <a:rPr smtClean="0">
                <a:solidFill>
                  <a:srgbClr val="000000"/>
                </a:solidFill>
              </a:rPr>
              <a:pPr/>
              <a:t>‹#›</a:t>
            </a:fld>
            <a:endParaRPr dirty="0">
              <a:solidFill>
                <a:srgbClr val="000000"/>
              </a:solidFill>
            </a:endParaRPr>
          </a:p>
        </p:txBody>
      </p:sp>
      <p:sp>
        <p:nvSpPr>
          <p:cNvPr id="3" name="Footer Placeholder 2"/>
          <p:cNvSpPr>
            <a:spLocks noGrp="1"/>
          </p:cNvSpPr>
          <p:nvPr>
            <p:ph type="ftr" sz="quarter" idx="13"/>
          </p:nvPr>
        </p:nvSpPr>
        <p:spPr/>
        <p:txBody>
          <a:bodyPr/>
          <a:lstStyle>
            <a:lvl1pPr>
              <a:defRPr/>
            </a:lvl1pPr>
          </a:lstStyle>
          <a:p>
            <a:endParaRPr dirty="0">
              <a:solidFill>
                <a:srgbClr val="000000"/>
              </a:solidFill>
            </a:endParaRPr>
          </a:p>
        </p:txBody>
      </p:sp>
    </p:spTree>
    <p:extLst>
      <p:ext uri="{BB962C8B-B14F-4D97-AF65-F5344CB8AC3E}">
        <p14:creationId xmlns:p14="http://schemas.microsoft.com/office/powerpoint/2010/main" val="41745830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2 Factoids White">
    <p:spTree>
      <p:nvGrpSpPr>
        <p:cNvPr id="1" name=""/>
        <p:cNvGrpSpPr/>
        <p:nvPr/>
      </p:nvGrpSpPr>
      <p:grpSpPr>
        <a:xfrm>
          <a:off x="0" y="0"/>
          <a:ext cx="0" cy="0"/>
          <a:chOff x="0" y="0"/>
          <a:chExt cx="0" cy="0"/>
        </a:xfrm>
      </p:grpSpPr>
      <p:sp>
        <p:nvSpPr>
          <p:cNvPr id="6" name="Content Placeholder 4"/>
          <p:cNvSpPr>
            <a:spLocks noGrp="1"/>
          </p:cNvSpPr>
          <p:nvPr>
            <p:ph sz="quarter" idx="13" hasCustomPrompt="1"/>
          </p:nvPr>
        </p:nvSpPr>
        <p:spPr>
          <a:xfrm>
            <a:off x="6798734" y="1752768"/>
            <a:ext cx="4871579" cy="1828800"/>
          </a:xfrm>
          <a:noFill/>
          <a:ln>
            <a:noFill/>
          </a:ln>
        </p:spPr>
        <p:txBody>
          <a:bodyPr vert="horz" wrap="square" lIns="0" tIns="0" rIns="0" bIns="0" numCol="1" anchor="t" anchorCtr="0" compatLnSpc="1">
            <a:prstTxWarp prst="textNoShape">
              <a:avLst/>
            </a:prstTxWarp>
            <a:noAutofit/>
          </a:bodyPr>
          <a:lstStyle>
            <a:lvl1pPr marL="0" indent="0">
              <a:lnSpc>
                <a:spcPct val="90000"/>
              </a:lnSpc>
              <a:buNone/>
              <a:defRPr lang="en-US" sz="15465" b="0" i="0" baseline="0" dirty="0" smtClean="0">
                <a:solidFill>
                  <a:srgbClr val="00A3E0"/>
                </a:solidFill>
                <a:latin typeface="EMprint" panose="020B0503020204020204" pitchFamily="34" charset="0"/>
                <a:cs typeface="Arial"/>
              </a:defRPr>
            </a:lvl1pPr>
          </a:lstStyle>
          <a:p>
            <a:pPr lvl="0">
              <a:lnSpc>
                <a:spcPct val="90000"/>
              </a:lnSpc>
            </a:pPr>
            <a:r>
              <a:rPr lang="en-US" dirty="0"/>
              <a:t>Data</a:t>
            </a:r>
          </a:p>
        </p:txBody>
      </p:sp>
      <p:sp>
        <p:nvSpPr>
          <p:cNvPr id="7" name="Content Placeholder 4"/>
          <p:cNvSpPr>
            <a:spLocks noGrp="1"/>
          </p:cNvSpPr>
          <p:nvPr>
            <p:ph sz="quarter" idx="14" hasCustomPrompt="1"/>
          </p:nvPr>
        </p:nvSpPr>
        <p:spPr>
          <a:xfrm>
            <a:off x="480061" y="1752768"/>
            <a:ext cx="4871579" cy="1828800"/>
          </a:xfrm>
          <a:noFill/>
          <a:ln>
            <a:noFill/>
          </a:ln>
        </p:spPr>
        <p:txBody>
          <a:bodyPr vert="horz" wrap="square" lIns="0" tIns="0" rIns="0" bIns="0" numCol="1" anchor="t" anchorCtr="0" compatLnSpc="1">
            <a:prstTxWarp prst="textNoShape">
              <a:avLst/>
            </a:prstTxWarp>
          </a:bodyPr>
          <a:lstStyle>
            <a:lvl1pPr marL="0" indent="0">
              <a:lnSpc>
                <a:spcPct val="90000"/>
              </a:lnSpc>
              <a:buNone/>
              <a:defRPr lang="en-US" sz="15465" dirty="0" smtClean="0">
                <a:solidFill>
                  <a:schemeClr val="accent1"/>
                </a:solidFill>
                <a:latin typeface="EMprint" panose="020B0503020204020204" pitchFamily="34" charset="0"/>
                <a:cs typeface="Arial"/>
              </a:defRPr>
            </a:lvl1pPr>
          </a:lstStyle>
          <a:p>
            <a:pPr lvl="0"/>
            <a:r>
              <a:rPr lang="en-US" dirty="0"/>
              <a:t>Data</a:t>
            </a:r>
          </a:p>
        </p:txBody>
      </p:sp>
      <p:sp>
        <p:nvSpPr>
          <p:cNvPr id="12" name="Content Placeholder 4"/>
          <p:cNvSpPr>
            <a:spLocks noGrp="1"/>
          </p:cNvSpPr>
          <p:nvPr>
            <p:ph sz="quarter" idx="11"/>
          </p:nvPr>
        </p:nvSpPr>
        <p:spPr>
          <a:xfrm>
            <a:off x="480061" y="3731864"/>
            <a:ext cx="4871579" cy="1828800"/>
          </a:xfrm>
        </p:spPr>
        <p:txBody>
          <a:bodyPr/>
          <a:lstStyle>
            <a:lvl1pPr marL="0" indent="0">
              <a:lnSpc>
                <a:spcPct val="90000"/>
              </a:lnSpc>
              <a:buNone/>
              <a:defRPr lang="en-US" sz="3467" kern="1200" dirty="0" smtClean="0">
                <a:solidFill>
                  <a:schemeClr val="accent1"/>
                </a:solidFill>
                <a:latin typeface="EMprint" panose="020B0503020204020204" pitchFamily="34" charset="0"/>
                <a:ea typeface="+mn-ea"/>
                <a:cs typeface="+mn-cs"/>
              </a:defRPr>
            </a:lvl1pPr>
            <a:lvl2pPr>
              <a:defRPr lang="en-US" sz="1467" kern="1200" dirty="0" smtClean="0">
                <a:solidFill>
                  <a:schemeClr val="bg1"/>
                </a:solidFill>
                <a:latin typeface="+mn-lt"/>
                <a:ea typeface="+mn-ea"/>
                <a:cs typeface="+mn-cs"/>
              </a:defRPr>
            </a:lvl2pPr>
            <a:lvl3pPr>
              <a:defRPr lang="en-US" sz="1467" kern="1200" dirty="0" smtClean="0">
                <a:solidFill>
                  <a:schemeClr val="bg1"/>
                </a:solidFill>
                <a:latin typeface="+mn-lt"/>
                <a:ea typeface="+mn-ea"/>
                <a:cs typeface="+mn-cs"/>
              </a:defRPr>
            </a:lvl3pPr>
            <a:lvl4pPr>
              <a:defRPr lang="en-US" sz="1467" kern="1200" dirty="0" smtClean="0">
                <a:solidFill>
                  <a:schemeClr val="bg1"/>
                </a:solidFill>
                <a:latin typeface="+mn-lt"/>
                <a:ea typeface="+mn-ea"/>
                <a:cs typeface="+mn-cs"/>
              </a:defRPr>
            </a:lvl4pPr>
            <a:lvl5pPr>
              <a:defRPr lang="en-US" sz="1467" kern="1200" dirty="0" smtClean="0">
                <a:solidFill>
                  <a:schemeClr val="bg1"/>
                </a:solidFill>
                <a:latin typeface="+mn-lt"/>
                <a:ea typeface="+mn-ea"/>
                <a:cs typeface="+mn-cs"/>
              </a:defRPr>
            </a:lvl5pPr>
          </a:lstStyle>
          <a:p>
            <a:pPr lvl="0"/>
            <a:r>
              <a:rPr lang="en-US" dirty="0"/>
              <a:t>Click to edit Master text styles</a:t>
            </a:r>
          </a:p>
        </p:txBody>
      </p:sp>
      <p:sp>
        <p:nvSpPr>
          <p:cNvPr id="5" name="Content Placeholder 4"/>
          <p:cNvSpPr>
            <a:spLocks noGrp="1"/>
          </p:cNvSpPr>
          <p:nvPr>
            <p:ph sz="quarter" idx="12"/>
          </p:nvPr>
        </p:nvSpPr>
        <p:spPr>
          <a:xfrm>
            <a:off x="6798734" y="3731864"/>
            <a:ext cx="4871579" cy="1828800"/>
          </a:xfrm>
        </p:spPr>
        <p:txBody>
          <a:bodyPr/>
          <a:lstStyle>
            <a:lvl1pPr marL="0" indent="0">
              <a:lnSpc>
                <a:spcPct val="90000"/>
              </a:lnSpc>
              <a:buNone/>
              <a:defRPr lang="en-US" sz="3467" kern="1200" dirty="0" smtClean="0">
                <a:solidFill>
                  <a:srgbClr val="00A3E0"/>
                </a:solidFill>
                <a:latin typeface="EMprint" panose="020B0503020204020204" pitchFamily="34" charset="0"/>
                <a:ea typeface="+mn-ea"/>
                <a:cs typeface="+mn-cs"/>
              </a:defRPr>
            </a:lvl1pPr>
            <a:lvl2pPr>
              <a:defRPr lang="en-US" sz="1467" kern="1200" dirty="0" smtClean="0">
                <a:solidFill>
                  <a:schemeClr val="bg1"/>
                </a:solidFill>
                <a:latin typeface="+mn-lt"/>
                <a:ea typeface="+mn-ea"/>
                <a:cs typeface="+mn-cs"/>
              </a:defRPr>
            </a:lvl2pPr>
            <a:lvl3pPr>
              <a:defRPr lang="en-US" sz="1467" kern="1200" dirty="0" smtClean="0">
                <a:solidFill>
                  <a:schemeClr val="bg1"/>
                </a:solidFill>
                <a:latin typeface="+mn-lt"/>
                <a:ea typeface="+mn-ea"/>
                <a:cs typeface="+mn-cs"/>
              </a:defRPr>
            </a:lvl3pPr>
            <a:lvl4pPr>
              <a:defRPr lang="en-US" sz="1467" kern="1200" dirty="0" smtClean="0">
                <a:solidFill>
                  <a:schemeClr val="bg1"/>
                </a:solidFill>
                <a:latin typeface="+mn-lt"/>
                <a:ea typeface="+mn-ea"/>
                <a:cs typeface="+mn-cs"/>
              </a:defRPr>
            </a:lvl4pPr>
            <a:lvl5pPr>
              <a:defRPr lang="en-US" sz="1467" kern="1200" dirty="0" smtClean="0">
                <a:solidFill>
                  <a:schemeClr val="bg1"/>
                </a:solidFill>
                <a:latin typeface="+mn-lt"/>
                <a:ea typeface="+mn-ea"/>
                <a:cs typeface="+mn-cs"/>
              </a:defRPr>
            </a:lvl5pPr>
          </a:lstStyle>
          <a:p>
            <a:pPr lvl="0"/>
            <a:r>
              <a:rPr lang="en-US" dirty="0"/>
              <a:t>Click to edit Master text styles</a:t>
            </a:r>
          </a:p>
        </p:txBody>
      </p:sp>
      <p:sp>
        <p:nvSpPr>
          <p:cNvPr id="2" name="Slide Number Placeholder 1"/>
          <p:cNvSpPr>
            <a:spLocks noGrp="1"/>
          </p:cNvSpPr>
          <p:nvPr>
            <p:ph type="sldNum" sz="quarter" idx="15"/>
          </p:nvPr>
        </p:nvSpPr>
        <p:spPr/>
        <p:txBody>
          <a:bodyPr/>
          <a:lstStyle>
            <a:lvl1pPr>
              <a:defRPr/>
            </a:lvl1pPr>
          </a:lstStyle>
          <a:p>
            <a:fld id="{356C10EB-53C3-4891-A232-A45568230D92}" type="slidenum">
              <a:rPr smtClean="0">
                <a:solidFill>
                  <a:srgbClr val="000000"/>
                </a:solidFill>
              </a:rPr>
              <a:pPr/>
              <a:t>‹#›</a:t>
            </a:fld>
            <a:endParaRPr dirty="0">
              <a:solidFill>
                <a:srgbClr val="000000"/>
              </a:solidFill>
            </a:endParaRPr>
          </a:p>
        </p:txBody>
      </p:sp>
      <p:sp>
        <p:nvSpPr>
          <p:cNvPr id="3" name="Footer Placeholder 2"/>
          <p:cNvSpPr>
            <a:spLocks noGrp="1"/>
          </p:cNvSpPr>
          <p:nvPr>
            <p:ph type="ftr" sz="quarter" idx="16"/>
          </p:nvPr>
        </p:nvSpPr>
        <p:spPr/>
        <p:txBody>
          <a:bodyPr/>
          <a:lstStyle>
            <a:lvl1pPr>
              <a:defRPr/>
            </a:lvl1pPr>
          </a:lstStyle>
          <a:p>
            <a:endParaRPr dirty="0">
              <a:solidFill>
                <a:srgbClr val="000000"/>
              </a:solidFill>
            </a:endParaRPr>
          </a:p>
        </p:txBody>
      </p:sp>
    </p:spTree>
    <p:extLst>
      <p:ext uri="{BB962C8B-B14F-4D97-AF65-F5344CB8AC3E}">
        <p14:creationId xmlns:p14="http://schemas.microsoft.com/office/powerpoint/2010/main" val="22734624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Divider Text Black">
    <p:spTree>
      <p:nvGrpSpPr>
        <p:cNvPr id="1" name=""/>
        <p:cNvGrpSpPr/>
        <p:nvPr/>
      </p:nvGrpSpPr>
      <p:grpSpPr>
        <a:xfrm>
          <a:off x="0" y="0"/>
          <a:ext cx="0" cy="0"/>
          <a:chOff x="0" y="0"/>
          <a:chExt cx="0" cy="0"/>
        </a:xfrm>
      </p:grpSpPr>
      <p:sp>
        <p:nvSpPr>
          <p:cNvPr id="4" name="Title 3"/>
          <p:cNvSpPr>
            <a:spLocks noGrp="1"/>
          </p:cNvSpPr>
          <p:nvPr>
            <p:ph type="ctrTitle"/>
          </p:nvPr>
        </p:nvSpPr>
        <p:spPr>
          <a:xfrm>
            <a:off x="480062" y="1143000"/>
            <a:ext cx="11239500" cy="4572000"/>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333" b="0" baseline="0" dirty="0">
                <a:solidFill>
                  <a:srgbClr val="000000"/>
                </a:solidFill>
              </a:defRPr>
            </a:lvl1pPr>
          </a:lstStyle>
          <a:p>
            <a:pPr lvl="0">
              <a:lnSpc>
                <a:spcPct val="90000"/>
              </a:lnSpc>
            </a:pPr>
            <a:r>
              <a:rPr lang="en-US" dirty="0"/>
              <a:t>Click to edit Master title style</a:t>
            </a:r>
          </a:p>
        </p:txBody>
      </p:sp>
      <p:sp>
        <p:nvSpPr>
          <p:cNvPr id="2" name="Slide Number Placeholder 1"/>
          <p:cNvSpPr>
            <a:spLocks noGrp="1"/>
          </p:cNvSpPr>
          <p:nvPr>
            <p:ph type="sldNum" sz="quarter" idx="10"/>
          </p:nvPr>
        </p:nvSpPr>
        <p:spPr/>
        <p:txBody>
          <a:bodyPr/>
          <a:lstStyle>
            <a:lvl1pPr>
              <a:defRPr/>
            </a:lvl1pPr>
          </a:lstStyle>
          <a:p>
            <a:fld id="{356C10EB-53C3-4891-A232-A45568230D92}" type="slidenum">
              <a:rPr smtClean="0">
                <a:solidFill>
                  <a:srgbClr val="000000"/>
                </a:solidFill>
              </a:rPr>
              <a:pPr/>
              <a:t>‹#›</a:t>
            </a:fld>
            <a:endParaRPr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dirty="0">
              <a:solidFill>
                <a:srgbClr val="000000"/>
              </a:solidFill>
            </a:endParaRPr>
          </a:p>
        </p:txBody>
      </p:sp>
    </p:spTree>
    <p:extLst>
      <p:ext uri="{BB962C8B-B14F-4D97-AF65-F5344CB8AC3E}">
        <p14:creationId xmlns:p14="http://schemas.microsoft.com/office/powerpoint/2010/main" val="2504324380"/>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Divider Text Cyan">
    <p:spTree>
      <p:nvGrpSpPr>
        <p:cNvPr id="1" name=""/>
        <p:cNvGrpSpPr/>
        <p:nvPr/>
      </p:nvGrpSpPr>
      <p:grpSpPr>
        <a:xfrm>
          <a:off x="0" y="0"/>
          <a:ext cx="0" cy="0"/>
          <a:chOff x="0" y="0"/>
          <a:chExt cx="0" cy="0"/>
        </a:xfrm>
      </p:grpSpPr>
      <p:sp>
        <p:nvSpPr>
          <p:cNvPr id="7" name="Title 3"/>
          <p:cNvSpPr>
            <a:spLocks noGrp="1"/>
          </p:cNvSpPr>
          <p:nvPr>
            <p:ph type="ctrTitle"/>
          </p:nvPr>
        </p:nvSpPr>
        <p:spPr>
          <a:xfrm>
            <a:off x="480062" y="1143000"/>
            <a:ext cx="11239500" cy="4572000"/>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333" b="0" baseline="0" dirty="0">
                <a:solidFill>
                  <a:schemeClr val="accent2"/>
                </a:solidFill>
              </a:defRPr>
            </a:lvl1pPr>
          </a:lstStyle>
          <a:p>
            <a:pPr lvl="0">
              <a:lnSpc>
                <a:spcPct val="90000"/>
              </a:lnSpc>
            </a:pPr>
            <a:r>
              <a:rPr lang="en-US" dirty="0"/>
              <a:t>Click to edit Master title style</a:t>
            </a:r>
          </a:p>
        </p:txBody>
      </p:sp>
      <p:sp>
        <p:nvSpPr>
          <p:cNvPr id="2" name="Slide Number Placeholder 1"/>
          <p:cNvSpPr>
            <a:spLocks noGrp="1"/>
          </p:cNvSpPr>
          <p:nvPr>
            <p:ph type="sldNum" sz="quarter" idx="10"/>
          </p:nvPr>
        </p:nvSpPr>
        <p:spPr/>
        <p:txBody>
          <a:bodyPr/>
          <a:lstStyle>
            <a:lvl1pPr>
              <a:defRPr/>
            </a:lvl1pPr>
          </a:lstStyle>
          <a:p>
            <a:fld id="{356C10EB-53C3-4891-A232-A45568230D92}" type="slidenum">
              <a:rPr smtClean="0">
                <a:solidFill>
                  <a:srgbClr val="000000"/>
                </a:solidFill>
              </a:rPr>
              <a:pPr/>
              <a:t>‹#›</a:t>
            </a:fld>
            <a:endParaRPr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dirty="0">
              <a:solidFill>
                <a:srgbClr val="000000"/>
              </a:solidFill>
            </a:endParaRPr>
          </a:p>
        </p:txBody>
      </p:sp>
    </p:spTree>
    <p:extLst>
      <p:ext uri="{BB962C8B-B14F-4D97-AF65-F5344CB8AC3E}">
        <p14:creationId xmlns:p14="http://schemas.microsoft.com/office/powerpoint/2010/main" val="2660611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4"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latin typeface="EMprint Light" panose="020B0303020204020204" pitchFamily="34" charset="0"/>
              <a:sym typeface="EMprint Light" panose="020B030302020402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476250" y="1785600"/>
            <a:ext cx="454215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9" name="TextBox 18"/>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Tree>
    <p:extLst>
      <p:ext uri="{BB962C8B-B14F-4D97-AF65-F5344CB8AC3E}">
        <p14:creationId xmlns:p14="http://schemas.microsoft.com/office/powerpoint/2010/main" val="1661343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Divider Blue">
    <p:bg>
      <p:bgPr>
        <a:gradFill rotWithShape="1">
          <a:gsLst>
            <a:gs pos="0">
              <a:schemeClr val="accent1"/>
            </a:gs>
            <a:gs pos="100000">
              <a:schemeClr val="accent2"/>
            </a:gs>
          </a:gsLst>
          <a:lin ang="18900000"/>
        </a:gra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476253" y="1143000"/>
            <a:ext cx="11239500" cy="4572000"/>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333" b="0" baseline="0" dirty="0">
                <a:solidFill>
                  <a:schemeClr val="bg1"/>
                </a:solidFill>
              </a:defRPr>
            </a:lvl1pPr>
          </a:lstStyle>
          <a:p>
            <a:pPr lvl="0">
              <a:lnSpc>
                <a:spcPct val="90000"/>
              </a:lnSpc>
            </a:pPr>
            <a:r>
              <a:rPr lang="en-US" dirty="0"/>
              <a:t>Click to edit Master title style</a:t>
            </a:r>
          </a:p>
        </p:txBody>
      </p:sp>
    </p:spTree>
    <p:extLst>
      <p:ext uri="{BB962C8B-B14F-4D97-AF65-F5344CB8AC3E}">
        <p14:creationId xmlns:p14="http://schemas.microsoft.com/office/powerpoint/2010/main" val="3073125595"/>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Key Messaging Blue">
    <p:bg>
      <p:bgPr>
        <a:gradFill flip="none" rotWithShape="1">
          <a:gsLst>
            <a:gs pos="0">
              <a:schemeClr val="accent1"/>
            </a:gs>
            <a:gs pos="100000">
              <a:schemeClr val="accent2"/>
            </a:gs>
          </a:gsLst>
          <a:lin ang="18900000" scaled="0"/>
          <a:tileRect/>
        </a:gra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76253" y="1143000"/>
            <a:ext cx="11239500" cy="4572000"/>
          </a:xfrm>
        </p:spPr>
        <p:txBody>
          <a:bodyPr anchor="ctr"/>
          <a:lstStyle>
            <a:lvl1pPr marL="0" indent="0">
              <a:buNone/>
              <a:defRPr sz="5066">
                <a:solidFill>
                  <a:schemeClr val="bg1"/>
                </a:solidFill>
              </a:defRPr>
            </a:lvl1pPr>
            <a:lvl2pPr marL="1891" indent="0">
              <a:buNone/>
              <a:defRPr sz="4533">
                <a:solidFill>
                  <a:schemeClr val="bg1"/>
                </a:solidFill>
              </a:defRPr>
            </a:lvl2pPr>
            <a:lvl3pPr>
              <a:defRPr sz="5200"/>
            </a:lvl3pPr>
            <a:lvl4pPr>
              <a:defRPr sz="5200"/>
            </a:lvl4pPr>
            <a:lvl5pPr>
              <a:defRPr sz="52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76084026"/>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Key Messaging Whit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76253" y="1143000"/>
            <a:ext cx="11239500" cy="4572000"/>
          </a:xfrm>
        </p:spPr>
        <p:txBody>
          <a:bodyPr anchor="ctr"/>
          <a:lstStyle>
            <a:lvl1pPr marL="0" indent="0">
              <a:buNone/>
              <a:defRPr sz="5066">
                <a:solidFill>
                  <a:srgbClr val="000000"/>
                </a:solidFill>
              </a:defRPr>
            </a:lvl1pPr>
            <a:lvl2pPr marL="1891" indent="0">
              <a:buNone/>
              <a:defRPr sz="4533">
                <a:solidFill>
                  <a:srgbClr val="000000"/>
                </a:solidFill>
              </a:defRPr>
            </a:lvl2pPr>
            <a:lvl3pPr>
              <a:defRPr sz="5200"/>
            </a:lvl3pPr>
            <a:lvl4pPr>
              <a:defRPr sz="5200"/>
            </a:lvl4pPr>
            <a:lvl5pPr>
              <a:defRPr sz="5200"/>
            </a:lvl5pPr>
          </a:lstStyle>
          <a:p>
            <a:pPr lvl="0"/>
            <a:r>
              <a:rPr lang="en-US" dirty="0"/>
              <a:t>Click to edit Master text styles</a:t>
            </a:r>
          </a:p>
          <a:p>
            <a:pPr lvl="1"/>
            <a:r>
              <a:rPr lang="en-US" dirty="0"/>
              <a:t>Second level</a:t>
            </a:r>
          </a:p>
        </p:txBody>
      </p:sp>
      <p:sp>
        <p:nvSpPr>
          <p:cNvPr id="2" name="Slide Number Placeholder 1"/>
          <p:cNvSpPr>
            <a:spLocks noGrp="1"/>
          </p:cNvSpPr>
          <p:nvPr>
            <p:ph type="sldNum" sz="quarter" idx="11"/>
          </p:nvPr>
        </p:nvSpPr>
        <p:spPr/>
        <p:txBody>
          <a:bodyPr/>
          <a:lstStyle>
            <a:lvl1pPr>
              <a:defRPr/>
            </a:lvl1pPr>
          </a:lstStyle>
          <a:p>
            <a:fld id="{356C10EB-53C3-4891-A232-A45568230D92}" type="slidenum">
              <a:rPr smtClean="0">
                <a:solidFill>
                  <a:srgbClr val="000000"/>
                </a:solidFill>
              </a:rPr>
              <a:pPr/>
              <a:t>‹#›</a:t>
            </a:fld>
            <a:endParaRPr dirty="0">
              <a:solidFill>
                <a:srgbClr val="000000"/>
              </a:solidFill>
            </a:endParaRPr>
          </a:p>
        </p:txBody>
      </p:sp>
      <p:sp>
        <p:nvSpPr>
          <p:cNvPr id="3" name="Footer Placeholder 2"/>
          <p:cNvSpPr>
            <a:spLocks noGrp="1"/>
          </p:cNvSpPr>
          <p:nvPr>
            <p:ph type="ftr" sz="quarter" idx="12"/>
          </p:nvPr>
        </p:nvSpPr>
        <p:spPr/>
        <p:txBody>
          <a:bodyPr/>
          <a:lstStyle>
            <a:lvl1pPr>
              <a:defRPr/>
            </a:lvl1pPr>
          </a:lstStyle>
          <a:p>
            <a:endParaRPr dirty="0">
              <a:solidFill>
                <a:srgbClr val="000000"/>
              </a:solidFill>
            </a:endParaRPr>
          </a:p>
        </p:txBody>
      </p:sp>
    </p:spTree>
    <p:extLst>
      <p:ext uri="{BB962C8B-B14F-4D97-AF65-F5344CB8AC3E}">
        <p14:creationId xmlns:p14="http://schemas.microsoft.com/office/powerpoint/2010/main" val="3749072968"/>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cSld name="Content with Image Bottom">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1" y="3558236"/>
            <a:ext cx="12192000" cy="3299765"/>
          </a:xfrm>
          <a:solidFill>
            <a:schemeClr val="bg1">
              <a:lumMod val="85000"/>
            </a:schemeClr>
          </a:solidFill>
        </p:spPr>
        <p:txBody>
          <a:bodyPr rtlCol="0">
            <a:noAutofit/>
          </a:bodyPr>
          <a:lstStyle>
            <a:lvl1pPr marL="0" indent="0">
              <a:buNone/>
              <a:defRPr sz="1467">
                <a:solidFill>
                  <a:srgbClr val="000000"/>
                </a:solidFill>
              </a:defRPr>
            </a:lvl1pPr>
          </a:lstStyle>
          <a:p>
            <a:pPr lvl="0"/>
            <a:r>
              <a:rPr lang="en-US" noProof="0" dirty="0"/>
              <a:t>Click icon to add picture</a:t>
            </a:r>
          </a:p>
        </p:txBody>
      </p:sp>
      <p:sp>
        <p:nvSpPr>
          <p:cNvPr id="8" name="Content Placeholder 7"/>
          <p:cNvSpPr>
            <a:spLocks noGrp="1"/>
          </p:cNvSpPr>
          <p:nvPr>
            <p:ph sz="quarter" idx="10"/>
          </p:nvPr>
        </p:nvSpPr>
        <p:spPr>
          <a:xfrm>
            <a:off x="476253" y="1309690"/>
            <a:ext cx="11239500" cy="21120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476253" y="293688"/>
            <a:ext cx="11239500" cy="762000"/>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41794937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cSld name="Content with 2 Images">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1" y="3558236"/>
            <a:ext cx="6096000" cy="3299765"/>
          </a:xfrm>
          <a:solidFill>
            <a:schemeClr val="bg1">
              <a:lumMod val="85000"/>
            </a:schemeClr>
          </a:solidFill>
        </p:spPr>
        <p:txBody>
          <a:bodyPr rtlCol="0">
            <a:noAutofit/>
          </a:bodyPr>
          <a:lstStyle>
            <a:lvl1pPr marL="0" indent="0">
              <a:buNone/>
              <a:defRPr sz="1467">
                <a:solidFill>
                  <a:srgbClr val="000000"/>
                </a:solidFill>
              </a:defRPr>
            </a:lvl1pPr>
          </a:lstStyle>
          <a:p>
            <a:pPr lvl="0"/>
            <a:r>
              <a:rPr lang="en-US" noProof="0" dirty="0"/>
              <a:t>Click icon to add picture</a:t>
            </a:r>
          </a:p>
        </p:txBody>
      </p:sp>
      <p:sp>
        <p:nvSpPr>
          <p:cNvPr id="8" name="Content Placeholder 7"/>
          <p:cNvSpPr>
            <a:spLocks noGrp="1"/>
          </p:cNvSpPr>
          <p:nvPr>
            <p:ph sz="quarter" idx="10"/>
          </p:nvPr>
        </p:nvSpPr>
        <p:spPr>
          <a:xfrm>
            <a:off x="476253" y="1309690"/>
            <a:ext cx="11239500" cy="21120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096000" y="3558236"/>
            <a:ext cx="6096000" cy="3299765"/>
          </a:xfrm>
          <a:solidFill>
            <a:schemeClr val="bg1">
              <a:lumMod val="85000"/>
            </a:schemeClr>
          </a:solidFill>
        </p:spPr>
        <p:txBody>
          <a:bodyPr rtlCol="0">
            <a:noAutofit/>
          </a:bodyPr>
          <a:lstStyle>
            <a:lvl1pPr marL="0" indent="0">
              <a:buNone/>
              <a:defRPr sz="1467">
                <a:solidFill>
                  <a:srgbClr val="000000"/>
                </a:solidFill>
              </a:defRPr>
            </a:lvl1pPr>
          </a:lstStyle>
          <a:p>
            <a:pPr lvl="0"/>
            <a:r>
              <a:rPr lang="en-US" noProof="0" dirty="0"/>
              <a:t>Click icon to add picture</a:t>
            </a:r>
          </a:p>
        </p:txBody>
      </p:sp>
      <p:sp>
        <p:nvSpPr>
          <p:cNvPr id="2" name="Title 1"/>
          <p:cNvSpPr>
            <a:spLocks noGrp="1"/>
          </p:cNvSpPr>
          <p:nvPr>
            <p:ph type="title"/>
          </p:nvPr>
        </p:nvSpPr>
        <p:spPr>
          <a:xfrm>
            <a:off x="476253" y="293688"/>
            <a:ext cx="11239500" cy="762000"/>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783986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Legal cop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356C10EB-53C3-4891-A232-A45568230D92}" type="slidenum">
              <a:rPr smtClean="0">
                <a:solidFill>
                  <a:srgbClr val="000000"/>
                </a:solidFill>
              </a:rPr>
              <a:pPr/>
              <a:t>‹#›</a:t>
            </a:fld>
            <a:endParaRPr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dirty="0">
              <a:solidFill>
                <a:srgbClr val="000000"/>
              </a:solidFill>
            </a:endParaRPr>
          </a:p>
        </p:txBody>
      </p:sp>
      <p:sp>
        <p:nvSpPr>
          <p:cNvPr id="6" name="Content Placeholder 5"/>
          <p:cNvSpPr>
            <a:spLocks noGrp="1"/>
          </p:cNvSpPr>
          <p:nvPr>
            <p:ph sz="quarter" idx="12"/>
          </p:nvPr>
        </p:nvSpPr>
        <p:spPr>
          <a:xfrm>
            <a:off x="2511554" y="2816353"/>
            <a:ext cx="7182716" cy="1140629"/>
          </a:xfrm>
        </p:spPr>
        <p:txBody>
          <a:bodyPr lIns="91440" tIns="45720" rIns="91440" bIns="45720" anchor="ctr"/>
          <a:lstStyle>
            <a:lvl1pPr marL="0" indent="0">
              <a:buNone/>
              <a:defRPr sz="1333">
                <a:solidFill>
                  <a:schemeClr val="tx1">
                    <a:lumMod val="50000"/>
                    <a:lumOff val="50000"/>
                  </a:schemeClr>
                </a:solidFill>
              </a:defRPr>
            </a:lvl1pPr>
            <a:lvl2pPr>
              <a:defRPr sz="1333">
                <a:solidFill>
                  <a:schemeClr val="bg1">
                    <a:lumMod val="50000"/>
                  </a:schemeClr>
                </a:solidFill>
              </a:defRPr>
            </a:lvl2pPr>
            <a:lvl3pPr>
              <a:defRPr sz="1333">
                <a:solidFill>
                  <a:schemeClr val="bg1">
                    <a:lumMod val="50000"/>
                  </a:schemeClr>
                </a:solidFill>
              </a:defRPr>
            </a:lvl3pPr>
            <a:lvl4pPr>
              <a:defRPr sz="1333">
                <a:solidFill>
                  <a:schemeClr val="bg1">
                    <a:lumMod val="50000"/>
                  </a:schemeClr>
                </a:solidFill>
              </a:defRPr>
            </a:lvl4pPr>
            <a:lvl5pPr>
              <a:defRPr sz="1333">
                <a:solidFill>
                  <a:schemeClr val="bg1">
                    <a:lumMod val="50000"/>
                  </a:schemeClr>
                </a:solidFill>
              </a:defRPr>
            </a:lvl5pPr>
          </a:lstStyle>
          <a:p>
            <a:pPr lvl="0"/>
            <a:r>
              <a:rPr lang="en-US" dirty="0"/>
              <a:t>Click to edit Master text styles</a:t>
            </a:r>
          </a:p>
        </p:txBody>
      </p:sp>
    </p:spTree>
    <p:extLst>
      <p:ext uri="{BB962C8B-B14F-4D97-AF65-F5344CB8AC3E}">
        <p14:creationId xmlns:p14="http://schemas.microsoft.com/office/powerpoint/2010/main" val="64334820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46259666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2_Title Slide Blue Squar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75DB37-45F2-604F-93CE-5AA703A4C1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585" y="1341510"/>
            <a:ext cx="12200584" cy="3075715"/>
          </a:xfrm>
          <a:prstGeom prst="rect">
            <a:avLst/>
          </a:prstGeom>
        </p:spPr>
      </p:pic>
      <p:sp>
        <p:nvSpPr>
          <p:cNvPr id="8" name="Rectangle 7"/>
          <p:cNvSpPr>
            <a:spLocks noChangeArrowheads="1"/>
          </p:cNvSpPr>
          <p:nvPr userDrawn="1"/>
        </p:nvSpPr>
        <p:spPr bwMode="auto">
          <a:xfrm>
            <a:off x="480060" y="6184901"/>
            <a:ext cx="9313333" cy="477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54425" rIns="108852" bIns="54425"/>
          <a:lstStyle/>
          <a:p>
            <a:pPr defTabSz="544237">
              <a:defRPr/>
            </a:pPr>
            <a:r>
              <a:rPr lang="en-US" sz="750" dirty="0">
                <a:solidFill>
                  <a:srgbClr val="000000"/>
                </a:solidFill>
                <a:latin typeface="EMprint" panose="020B0503020204020204" pitchFamily="34" charset="77"/>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750" dirty="0">
                <a:solidFill>
                  <a:srgbClr val="000000"/>
                </a:solidFill>
                <a:latin typeface="EMprint" panose="020B0503020204020204" pitchFamily="34" charset="77"/>
                <a:ea typeface="Arial"/>
                <a:cs typeface="Arial"/>
              </a:rPr>
              <a:t>’</a:t>
            </a:r>
            <a:r>
              <a:rPr lang="en-US" sz="750" dirty="0">
                <a:solidFill>
                  <a:srgbClr val="000000"/>
                </a:solidFill>
                <a:latin typeface="EMprint" panose="020B0503020204020204" pitchFamily="34" charset="77"/>
                <a:ea typeface="Arial"/>
                <a:cs typeface="Arial"/>
              </a:rPr>
              <a:t>s latest report on Form 10-K or information set forth under "factors affecting future results" on the "investors" page of our website at </a:t>
            </a:r>
            <a:r>
              <a:rPr lang="en-US" sz="750" dirty="0" err="1">
                <a:solidFill>
                  <a:srgbClr val="000000"/>
                </a:solidFill>
                <a:latin typeface="EMprint" panose="020B0503020204020204" pitchFamily="34" charset="77"/>
                <a:ea typeface="Arial"/>
                <a:cs typeface="Arial"/>
              </a:rPr>
              <a:t>www.exxonmobil.com</a:t>
            </a:r>
            <a:r>
              <a:rPr lang="en-US" sz="750" dirty="0">
                <a:solidFill>
                  <a:srgbClr val="000000"/>
                </a:solidFill>
                <a:latin typeface="EMprint" panose="020B0503020204020204" pitchFamily="34" charset="77"/>
                <a:ea typeface="Arial"/>
                <a:cs typeface="Arial"/>
              </a:rPr>
              <a:t>). This material is not to be reproduced without the permission of Exxon Mobil Corporation.</a:t>
            </a:r>
          </a:p>
        </p:txBody>
      </p:sp>
      <p:sp>
        <p:nvSpPr>
          <p:cNvPr id="11" name="Title 1"/>
          <p:cNvSpPr>
            <a:spLocks noGrp="1"/>
          </p:cNvSpPr>
          <p:nvPr>
            <p:ph type="ctrTitle"/>
          </p:nvPr>
        </p:nvSpPr>
        <p:spPr bwMode="white">
          <a:xfrm>
            <a:off x="480061" y="1981202"/>
            <a:ext cx="11239500" cy="1938020"/>
          </a:xfrm>
        </p:spPr>
        <p:txBody>
          <a:bodyPr>
            <a:noAutofit/>
          </a:bodyPr>
          <a:lstStyle>
            <a:lvl1pPr>
              <a:lnSpc>
                <a:spcPct val="90000"/>
              </a:lnSpc>
              <a:defRPr sz="5500" b="0" i="0" baseline="0">
                <a:solidFill>
                  <a:schemeClr val="bg1"/>
                </a:solidFill>
                <a:latin typeface="EMprint" panose="020B0503020204020204" pitchFamily="34" charset="77"/>
                <a:cs typeface="Arial"/>
              </a:defRPr>
            </a:lvl1pPr>
          </a:lstStyle>
          <a:p>
            <a:r>
              <a:rPr lang="en-US" dirty="0"/>
              <a:t>Click to edit Master title style</a:t>
            </a:r>
          </a:p>
        </p:txBody>
      </p:sp>
      <p:sp>
        <p:nvSpPr>
          <p:cNvPr id="12" name="Content Placeholder 4"/>
          <p:cNvSpPr>
            <a:spLocks noGrp="1"/>
          </p:cNvSpPr>
          <p:nvPr>
            <p:ph sz="quarter" idx="11"/>
          </p:nvPr>
        </p:nvSpPr>
        <p:spPr bwMode="white">
          <a:xfrm>
            <a:off x="480060" y="1576846"/>
            <a:ext cx="4876800" cy="314325"/>
          </a:xfrm>
        </p:spPr>
        <p:txBody>
          <a:bodyPr/>
          <a:lstStyle>
            <a:lvl1pPr marL="0" indent="0">
              <a:buNone/>
              <a:defRPr lang="en-US" sz="1833" kern="1200" dirty="0" smtClean="0">
                <a:solidFill>
                  <a:schemeClr val="bg1"/>
                </a:solidFill>
                <a:latin typeface="EMprint" panose="020B0503020204020204" pitchFamily="34" charset="77"/>
                <a:ea typeface="+mn-ea"/>
                <a:cs typeface="+mn-cs"/>
              </a:defRPr>
            </a:lvl1pPr>
            <a:lvl2pPr>
              <a:defRPr lang="en-US" sz="1500" kern="1200" dirty="0" smtClean="0">
                <a:solidFill>
                  <a:schemeClr val="bg1"/>
                </a:solidFill>
                <a:latin typeface="+mn-lt"/>
                <a:ea typeface="+mn-ea"/>
                <a:cs typeface="+mn-cs"/>
              </a:defRPr>
            </a:lvl2pPr>
            <a:lvl3pPr>
              <a:defRPr lang="en-US" sz="1500" kern="1200" dirty="0" smtClean="0">
                <a:solidFill>
                  <a:schemeClr val="bg1"/>
                </a:solidFill>
                <a:latin typeface="+mn-lt"/>
                <a:ea typeface="+mn-ea"/>
                <a:cs typeface="+mn-cs"/>
              </a:defRPr>
            </a:lvl3pPr>
            <a:lvl4pPr>
              <a:defRPr lang="en-US" sz="1500" kern="1200" dirty="0" smtClean="0">
                <a:solidFill>
                  <a:schemeClr val="bg1"/>
                </a:solidFill>
                <a:latin typeface="+mn-lt"/>
                <a:ea typeface="+mn-ea"/>
                <a:cs typeface="+mn-cs"/>
              </a:defRPr>
            </a:lvl4pPr>
            <a:lvl5pPr>
              <a:defRPr lang="en-US" sz="1500" kern="1200" dirty="0" smtClean="0">
                <a:solidFill>
                  <a:schemeClr val="bg1"/>
                </a:solidFill>
                <a:latin typeface="+mn-lt"/>
                <a:ea typeface="+mn-ea"/>
                <a:cs typeface="+mn-cs"/>
              </a:defRPr>
            </a:lvl5pPr>
          </a:lstStyle>
          <a:p>
            <a:pPr lvl="0"/>
            <a:r>
              <a:rPr lang="en-US" dirty="0"/>
              <a:t>Edit Master text styles</a:t>
            </a:r>
          </a:p>
        </p:txBody>
      </p:sp>
      <p:pic>
        <p:nvPicPr>
          <p:cNvPr id="14" name="Picture 13" descr="exmo_elh_tm_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8751" y="3903751"/>
            <a:ext cx="2036064" cy="368598"/>
          </a:xfrm>
          <a:prstGeom prst="rect">
            <a:avLst/>
          </a:prstGeom>
        </p:spPr>
      </p:pic>
      <p:pic>
        <p:nvPicPr>
          <p:cNvPr id="2" name="Picture 1">
            <a:extLst>
              <a:ext uri="{FF2B5EF4-FFF2-40B4-BE49-F238E27FC236}">
                <a16:creationId xmlns:a16="http://schemas.microsoft.com/office/drawing/2014/main" id="{B80496DA-8C65-8A4C-B4F5-2FEFEEE2D475}"/>
              </a:ext>
            </a:extLst>
          </p:cNvPr>
          <p:cNvPicPr>
            <a:picLocks noChangeAspect="1"/>
          </p:cNvPicPr>
          <p:nvPr userDrawn="1"/>
        </p:nvPicPr>
        <p:blipFill>
          <a:blip r:embed="rId4"/>
          <a:stretch>
            <a:fillRect/>
          </a:stretch>
        </p:blipFill>
        <p:spPr>
          <a:xfrm>
            <a:off x="8065828" y="421333"/>
            <a:ext cx="3653733" cy="471449"/>
          </a:xfrm>
          <a:prstGeom prst="rect">
            <a:avLst/>
          </a:prstGeom>
        </p:spPr>
      </p:pic>
    </p:spTree>
    <p:extLst>
      <p:ext uri="{BB962C8B-B14F-4D97-AF65-F5344CB8AC3E}">
        <p14:creationId xmlns:p14="http://schemas.microsoft.com/office/powerpoint/2010/main" val="194527677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_Title Slide Blue Squar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8AC785-2775-4A42-8BF4-6BAE581DE5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2649"/>
            <a:ext cx="12192000" cy="3084577"/>
          </a:xfrm>
          <a:prstGeom prst="rect">
            <a:avLst/>
          </a:prstGeom>
        </p:spPr>
      </p:pic>
      <p:sp>
        <p:nvSpPr>
          <p:cNvPr id="8" name="Rectangle 7"/>
          <p:cNvSpPr>
            <a:spLocks noChangeArrowheads="1"/>
          </p:cNvSpPr>
          <p:nvPr userDrawn="1"/>
        </p:nvSpPr>
        <p:spPr bwMode="auto">
          <a:xfrm>
            <a:off x="480060" y="6184901"/>
            <a:ext cx="9313333" cy="477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54425" rIns="108852" bIns="54425"/>
          <a:lstStyle/>
          <a:p>
            <a:pPr defTabSz="544237">
              <a:defRPr/>
            </a:pPr>
            <a:r>
              <a:rPr lang="en-US" sz="750" dirty="0">
                <a:solidFill>
                  <a:srgbClr val="000000"/>
                </a:solidFill>
                <a:latin typeface="EMprint" panose="020B0503020204020204" pitchFamily="34" charset="77"/>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750" dirty="0">
                <a:solidFill>
                  <a:srgbClr val="000000"/>
                </a:solidFill>
                <a:latin typeface="EMprint" panose="020B0503020204020204" pitchFamily="34" charset="77"/>
                <a:ea typeface="Arial"/>
                <a:cs typeface="Arial"/>
              </a:rPr>
              <a:t>’</a:t>
            </a:r>
            <a:r>
              <a:rPr lang="en-US" sz="750" dirty="0">
                <a:solidFill>
                  <a:srgbClr val="000000"/>
                </a:solidFill>
                <a:latin typeface="EMprint" panose="020B0503020204020204" pitchFamily="34" charset="77"/>
                <a:ea typeface="Arial"/>
                <a:cs typeface="Arial"/>
              </a:rPr>
              <a:t>s latest report on Form 10-K or information set forth under "factors affecting future results" on the "investors" page of our website at </a:t>
            </a:r>
            <a:r>
              <a:rPr lang="en-US" sz="750" dirty="0" err="1">
                <a:solidFill>
                  <a:srgbClr val="000000"/>
                </a:solidFill>
                <a:latin typeface="EMprint" panose="020B0503020204020204" pitchFamily="34" charset="77"/>
                <a:ea typeface="Arial"/>
                <a:cs typeface="Arial"/>
              </a:rPr>
              <a:t>www.exxonmobil.com</a:t>
            </a:r>
            <a:r>
              <a:rPr lang="en-US" sz="750" dirty="0">
                <a:solidFill>
                  <a:srgbClr val="000000"/>
                </a:solidFill>
                <a:latin typeface="EMprint" panose="020B0503020204020204" pitchFamily="34" charset="77"/>
                <a:ea typeface="Arial"/>
                <a:cs typeface="Arial"/>
              </a:rPr>
              <a:t>). This material is not to be reproduced without the permission of Exxon Mobil Corporation.</a:t>
            </a:r>
          </a:p>
        </p:txBody>
      </p:sp>
      <p:pic>
        <p:nvPicPr>
          <p:cNvPr id="2" name="Picture 1">
            <a:extLst>
              <a:ext uri="{FF2B5EF4-FFF2-40B4-BE49-F238E27FC236}">
                <a16:creationId xmlns:a16="http://schemas.microsoft.com/office/drawing/2014/main" id="{B80496DA-8C65-8A4C-B4F5-2FEFEEE2D475}"/>
              </a:ext>
            </a:extLst>
          </p:cNvPr>
          <p:cNvPicPr>
            <a:picLocks noChangeAspect="1"/>
          </p:cNvPicPr>
          <p:nvPr userDrawn="1"/>
        </p:nvPicPr>
        <p:blipFill>
          <a:blip r:embed="rId3"/>
          <a:stretch>
            <a:fillRect/>
          </a:stretch>
        </p:blipFill>
        <p:spPr>
          <a:xfrm>
            <a:off x="8065828" y="421333"/>
            <a:ext cx="3653733" cy="471449"/>
          </a:xfrm>
          <a:prstGeom prst="rect">
            <a:avLst/>
          </a:prstGeom>
        </p:spPr>
      </p:pic>
      <p:pic>
        <p:nvPicPr>
          <p:cNvPr id="17" name="Picture 16">
            <a:extLst>
              <a:ext uri="{FF2B5EF4-FFF2-40B4-BE49-F238E27FC236}">
                <a16:creationId xmlns:a16="http://schemas.microsoft.com/office/drawing/2014/main" id="{0F82847F-F9C5-F34E-AA6E-22F39C41D89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11" y="1332649"/>
            <a:ext cx="3084577" cy="3084577"/>
          </a:xfrm>
          <a:prstGeom prst="rect">
            <a:avLst/>
          </a:prstGeom>
        </p:spPr>
      </p:pic>
      <p:sp>
        <p:nvSpPr>
          <p:cNvPr id="15" name="Content Placeholder 4">
            <a:extLst>
              <a:ext uri="{FF2B5EF4-FFF2-40B4-BE49-F238E27FC236}">
                <a16:creationId xmlns:a16="http://schemas.microsoft.com/office/drawing/2014/main" id="{E068A41D-0B41-B04C-AD9F-BDB4C17583D8}"/>
              </a:ext>
            </a:extLst>
          </p:cNvPr>
          <p:cNvSpPr>
            <a:spLocks noGrp="1"/>
          </p:cNvSpPr>
          <p:nvPr>
            <p:ph sz="quarter" idx="12"/>
          </p:nvPr>
        </p:nvSpPr>
        <p:spPr bwMode="white">
          <a:xfrm>
            <a:off x="3088387" y="1576846"/>
            <a:ext cx="3950042" cy="314325"/>
          </a:xfrm>
        </p:spPr>
        <p:txBody>
          <a:bodyPr/>
          <a:lstStyle>
            <a:lvl1pPr marL="0" indent="0">
              <a:buNone/>
              <a:defRPr lang="en-US" sz="1833" kern="1200" dirty="0" smtClean="0">
                <a:solidFill>
                  <a:srgbClr val="12477B"/>
                </a:solidFill>
                <a:latin typeface="EMprint" panose="020B0503020204020204" pitchFamily="34" charset="77"/>
                <a:ea typeface="+mn-ea"/>
                <a:cs typeface="+mn-cs"/>
              </a:defRPr>
            </a:lvl1pPr>
            <a:lvl2pPr>
              <a:defRPr lang="en-US" sz="1500" kern="1200" dirty="0" smtClean="0">
                <a:solidFill>
                  <a:schemeClr val="bg1"/>
                </a:solidFill>
                <a:latin typeface="+mn-lt"/>
                <a:ea typeface="+mn-ea"/>
                <a:cs typeface="+mn-cs"/>
              </a:defRPr>
            </a:lvl2pPr>
            <a:lvl3pPr>
              <a:defRPr lang="en-US" sz="1500" kern="1200" dirty="0" smtClean="0">
                <a:solidFill>
                  <a:schemeClr val="bg1"/>
                </a:solidFill>
                <a:latin typeface="+mn-lt"/>
                <a:ea typeface="+mn-ea"/>
                <a:cs typeface="+mn-cs"/>
              </a:defRPr>
            </a:lvl3pPr>
            <a:lvl4pPr>
              <a:defRPr lang="en-US" sz="1500" kern="1200" dirty="0" smtClean="0">
                <a:solidFill>
                  <a:schemeClr val="bg1"/>
                </a:solidFill>
                <a:latin typeface="+mn-lt"/>
                <a:ea typeface="+mn-ea"/>
                <a:cs typeface="+mn-cs"/>
              </a:defRPr>
            </a:lvl4pPr>
            <a:lvl5pPr>
              <a:defRPr lang="en-US" sz="1500" kern="1200" dirty="0" smtClean="0">
                <a:solidFill>
                  <a:schemeClr val="bg1"/>
                </a:solidFill>
                <a:latin typeface="+mn-lt"/>
                <a:ea typeface="+mn-ea"/>
                <a:cs typeface="+mn-cs"/>
              </a:defRPr>
            </a:lvl5pPr>
          </a:lstStyle>
          <a:p>
            <a:pPr lvl="0"/>
            <a:r>
              <a:rPr lang="en-US" dirty="0"/>
              <a:t>Edit Master text styles</a:t>
            </a:r>
          </a:p>
        </p:txBody>
      </p:sp>
      <p:pic>
        <p:nvPicPr>
          <p:cNvPr id="16" name="Picture 15">
            <a:extLst>
              <a:ext uri="{FF2B5EF4-FFF2-40B4-BE49-F238E27FC236}">
                <a16:creationId xmlns:a16="http://schemas.microsoft.com/office/drawing/2014/main" id="{5AE9D4E4-1976-B145-959F-82B26295C90D}"/>
              </a:ext>
            </a:extLst>
          </p:cNvPr>
          <p:cNvPicPr>
            <a:picLocks noChangeAspect="1"/>
          </p:cNvPicPr>
          <p:nvPr userDrawn="1"/>
        </p:nvPicPr>
        <p:blipFill>
          <a:blip r:embed="rId5"/>
          <a:stretch>
            <a:fillRect/>
          </a:stretch>
        </p:blipFill>
        <p:spPr>
          <a:xfrm>
            <a:off x="3088388" y="3984004"/>
            <a:ext cx="2036064" cy="270616"/>
          </a:xfrm>
          <a:prstGeom prst="rect">
            <a:avLst/>
          </a:prstGeom>
        </p:spPr>
      </p:pic>
      <p:sp>
        <p:nvSpPr>
          <p:cNvPr id="18" name="Title 1">
            <a:extLst>
              <a:ext uri="{FF2B5EF4-FFF2-40B4-BE49-F238E27FC236}">
                <a16:creationId xmlns:a16="http://schemas.microsoft.com/office/drawing/2014/main" id="{F1629A13-E47D-C545-A07D-FAB9996DDD45}"/>
              </a:ext>
            </a:extLst>
          </p:cNvPr>
          <p:cNvSpPr>
            <a:spLocks noGrp="1"/>
          </p:cNvSpPr>
          <p:nvPr>
            <p:ph type="ctrTitle"/>
          </p:nvPr>
        </p:nvSpPr>
        <p:spPr bwMode="white">
          <a:xfrm>
            <a:off x="3088388" y="1981202"/>
            <a:ext cx="8631173" cy="1938020"/>
          </a:xfrm>
        </p:spPr>
        <p:txBody>
          <a:bodyPr>
            <a:noAutofit/>
          </a:bodyPr>
          <a:lstStyle>
            <a:lvl1pPr>
              <a:lnSpc>
                <a:spcPct val="90000"/>
              </a:lnSpc>
              <a:defRPr sz="5500" b="0" i="0" baseline="0">
                <a:solidFill>
                  <a:srgbClr val="12477B"/>
                </a:solidFill>
                <a:latin typeface="EMprint" panose="020B0503020204020204" pitchFamily="34" charset="77"/>
                <a:cs typeface="Arial"/>
              </a:defRPr>
            </a:lvl1pPr>
          </a:lstStyle>
          <a:p>
            <a:r>
              <a:rPr lang="en-US" dirty="0"/>
              <a:t>Click to edit Master title style</a:t>
            </a:r>
          </a:p>
        </p:txBody>
      </p:sp>
    </p:spTree>
    <p:extLst>
      <p:ext uri="{BB962C8B-B14F-4D97-AF65-F5344CB8AC3E}">
        <p14:creationId xmlns:p14="http://schemas.microsoft.com/office/powerpoint/2010/main" val="29346788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3_Title Slide Blue Squar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E3CA7B-1B36-FE47-97B9-D55B751AE7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32648"/>
            <a:ext cx="10753342" cy="3084577"/>
          </a:xfrm>
          <a:prstGeom prst="rect">
            <a:avLst/>
          </a:prstGeom>
        </p:spPr>
      </p:pic>
      <p:sp>
        <p:nvSpPr>
          <p:cNvPr id="9" name="Rectangle 8">
            <a:extLst>
              <a:ext uri="{FF2B5EF4-FFF2-40B4-BE49-F238E27FC236}">
                <a16:creationId xmlns:a16="http://schemas.microsoft.com/office/drawing/2014/main" id="{5473E9FF-232E-3C40-8701-0CC6765A3364}"/>
              </a:ext>
            </a:extLst>
          </p:cNvPr>
          <p:cNvSpPr/>
          <p:nvPr userDrawn="1"/>
        </p:nvSpPr>
        <p:spPr>
          <a:xfrm>
            <a:off x="0" y="1332648"/>
            <a:ext cx="10753342" cy="3084577"/>
          </a:xfrm>
          <a:prstGeom prst="rect">
            <a:avLst/>
          </a:prstGeom>
          <a:gradFill flip="none" rotWithShape="1">
            <a:gsLst>
              <a:gs pos="0">
                <a:schemeClr val="bg2">
                  <a:shade val="30000"/>
                  <a:satMod val="115000"/>
                  <a:alpha val="41000"/>
                </a:schemeClr>
              </a:gs>
              <a:gs pos="100000">
                <a:schemeClr val="tx1">
                  <a:alpha val="10000"/>
                </a:schemeClr>
              </a:gs>
            </a:gsLst>
            <a:lin ang="0" scaled="1"/>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544237" fontAlgn="base">
              <a:spcBef>
                <a:spcPct val="0"/>
              </a:spcBef>
              <a:spcAft>
                <a:spcPct val="0"/>
              </a:spcAft>
            </a:pPr>
            <a:endParaRPr lang="en-US" sz="1500">
              <a:solidFill>
                <a:srgbClr val="000000"/>
              </a:solidFill>
            </a:endParaRPr>
          </a:p>
        </p:txBody>
      </p:sp>
      <p:sp>
        <p:nvSpPr>
          <p:cNvPr id="8" name="Rectangle 7"/>
          <p:cNvSpPr>
            <a:spLocks noChangeArrowheads="1"/>
          </p:cNvSpPr>
          <p:nvPr userDrawn="1"/>
        </p:nvSpPr>
        <p:spPr bwMode="auto">
          <a:xfrm>
            <a:off x="480060" y="6184901"/>
            <a:ext cx="9349740" cy="477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54425" rIns="108852" bIns="54425"/>
          <a:lstStyle/>
          <a:p>
            <a:pPr defTabSz="544237">
              <a:defRPr/>
            </a:pPr>
            <a:r>
              <a:rPr lang="en-US" sz="750" dirty="0">
                <a:solidFill>
                  <a:srgbClr val="000000"/>
                </a:solidFill>
                <a:latin typeface="EMprint" panose="020B0503020204020204" pitchFamily="34" charset="77"/>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750" dirty="0">
                <a:solidFill>
                  <a:srgbClr val="000000"/>
                </a:solidFill>
                <a:latin typeface="EMprint" panose="020B0503020204020204" pitchFamily="34" charset="77"/>
                <a:ea typeface="Arial"/>
                <a:cs typeface="Arial"/>
              </a:rPr>
              <a:t>’</a:t>
            </a:r>
            <a:r>
              <a:rPr lang="en-US" sz="750" dirty="0">
                <a:solidFill>
                  <a:srgbClr val="000000"/>
                </a:solidFill>
                <a:latin typeface="EMprint" panose="020B0503020204020204" pitchFamily="34" charset="77"/>
                <a:ea typeface="Arial"/>
                <a:cs typeface="Arial"/>
              </a:rPr>
              <a:t>s latest report on Form 10-K or information set forth under "factors affecting future results" on the "investors" page of our website at </a:t>
            </a:r>
            <a:r>
              <a:rPr lang="en-US" sz="750" dirty="0" err="1">
                <a:solidFill>
                  <a:srgbClr val="000000"/>
                </a:solidFill>
                <a:latin typeface="EMprint" panose="020B0503020204020204" pitchFamily="34" charset="77"/>
                <a:ea typeface="Arial"/>
                <a:cs typeface="Arial"/>
              </a:rPr>
              <a:t>www.exxonmobil.com</a:t>
            </a:r>
            <a:r>
              <a:rPr lang="en-US" sz="750" dirty="0">
                <a:solidFill>
                  <a:srgbClr val="000000"/>
                </a:solidFill>
                <a:latin typeface="EMprint" panose="020B0503020204020204" pitchFamily="34" charset="77"/>
                <a:ea typeface="Arial"/>
                <a:cs typeface="Arial"/>
              </a:rPr>
              <a:t>). This material is not to be reproduced without the permission of Exxon Mobil Corporation.</a:t>
            </a:r>
          </a:p>
        </p:txBody>
      </p:sp>
      <p:pic>
        <p:nvPicPr>
          <p:cNvPr id="2" name="Picture 1">
            <a:extLst>
              <a:ext uri="{FF2B5EF4-FFF2-40B4-BE49-F238E27FC236}">
                <a16:creationId xmlns:a16="http://schemas.microsoft.com/office/drawing/2014/main" id="{B80496DA-8C65-8A4C-B4F5-2FEFEEE2D475}"/>
              </a:ext>
            </a:extLst>
          </p:cNvPr>
          <p:cNvPicPr>
            <a:picLocks noChangeAspect="1"/>
          </p:cNvPicPr>
          <p:nvPr userDrawn="1"/>
        </p:nvPicPr>
        <p:blipFill>
          <a:blip r:embed="rId3"/>
          <a:stretch>
            <a:fillRect/>
          </a:stretch>
        </p:blipFill>
        <p:spPr>
          <a:xfrm>
            <a:off x="8065828" y="421333"/>
            <a:ext cx="3653733" cy="471449"/>
          </a:xfrm>
          <a:prstGeom prst="rect">
            <a:avLst/>
          </a:prstGeom>
        </p:spPr>
      </p:pic>
      <p:pic>
        <p:nvPicPr>
          <p:cNvPr id="17" name="Picture 16">
            <a:extLst>
              <a:ext uri="{FF2B5EF4-FFF2-40B4-BE49-F238E27FC236}">
                <a16:creationId xmlns:a16="http://schemas.microsoft.com/office/drawing/2014/main" id="{0F82847F-F9C5-F34E-AA6E-22F39C41D89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9107423" y="1332649"/>
            <a:ext cx="3084577" cy="3084577"/>
          </a:xfrm>
          <a:prstGeom prst="rect">
            <a:avLst/>
          </a:prstGeom>
        </p:spPr>
      </p:pic>
      <p:sp>
        <p:nvSpPr>
          <p:cNvPr id="11" name="Content Placeholder 4">
            <a:extLst>
              <a:ext uri="{FF2B5EF4-FFF2-40B4-BE49-F238E27FC236}">
                <a16:creationId xmlns:a16="http://schemas.microsoft.com/office/drawing/2014/main" id="{B0F2F135-929A-204A-8C77-2DF98683F7EC}"/>
              </a:ext>
            </a:extLst>
          </p:cNvPr>
          <p:cNvSpPr>
            <a:spLocks noGrp="1"/>
          </p:cNvSpPr>
          <p:nvPr>
            <p:ph sz="quarter" idx="12"/>
          </p:nvPr>
        </p:nvSpPr>
        <p:spPr bwMode="white">
          <a:xfrm>
            <a:off x="480060" y="1576846"/>
            <a:ext cx="3950042" cy="314325"/>
          </a:xfrm>
        </p:spPr>
        <p:txBody>
          <a:bodyPr/>
          <a:lstStyle>
            <a:lvl1pPr marL="0" indent="0">
              <a:buNone/>
              <a:defRPr lang="en-US" sz="1833" kern="1200" dirty="0" smtClean="0">
                <a:solidFill>
                  <a:schemeClr val="bg1"/>
                </a:solidFill>
                <a:latin typeface="EMprint" panose="020B0503020204020204" pitchFamily="34" charset="77"/>
                <a:ea typeface="+mn-ea"/>
                <a:cs typeface="+mn-cs"/>
              </a:defRPr>
            </a:lvl1pPr>
            <a:lvl2pPr>
              <a:defRPr lang="en-US" sz="1500" kern="1200" dirty="0" smtClean="0">
                <a:solidFill>
                  <a:schemeClr val="bg1"/>
                </a:solidFill>
                <a:latin typeface="+mn-lt"/>
                <a:ea typeface="+mn-ea"/>
                <a:cs typeface="+mn-cs"/>
              </a:defRPr>
            </a:lvl2pPr>
            <a:lvl3pPr>
              <a:defRPr lang="en-US" sz="1500" kern="1200" dirty="0" smtClean="0">
                <a:solidFill>
                  <a:schemeClr val="bg1"/>
                </a:solidFill>
                <a:latin typeface="+mn-lt"/>
                <a:ea typeface="+mn-ea"/>
                <a:cs typeface="+mn-cs"/>
              </a:defRPr>
            </a:lvl3pPr>
            <a:lvl4pPr>
              <a:defRPr lang="en-US" sz="1500" kern="1200" dirty="0" smtClean="0">
                <a:solidFill>
                  <a:schemeClr val="bg1"/>
                </a:solidFill>
                <a:latin typeface="+mn-lt"/>
                <a:ea typeface="+mn-ea"/>
                <a:cs typeface="+mn-cs"/>
              </a:defRPr>
            </a:lvl4pPr>
            <a:lvl5pPr>
              <a:defRPr lang="en-US" sz="1500" kern="1200" dirty="0" smtClean="0">
                <a:solidFill>
                  <a:schemeClr val="bg1"/>
                </a:solidFill>
                <a:latin typeface="+mn-lt"/>
                <a:ea typeface="+mn-ea"/>
                <a:cs typeface="+mn-cs"/>
              </a:defRPr>
            </a:lvl5pPr>
          </a:lstStyle>
          <a:p>
            <a:pPr lvl="0"/>
            <a:r>
              <a:rPr lang="en-US" dirty="0"/>
              <a:t>Edit Master text styles</a:t>
            </a:r>
          </a:p>
        </p:txBody>
      </p:sp>
      <p:sp>
        <p:nvSpPr>
          <p:cNvPr id="12" name="Title 1">
            <a:extLst>
              <a:ext uri="{FF2B5EF4-FFF2-40B4-BE49-F238E27FC236}">
                <a16:creationId xmlns:a16="http://schemas.microsoft.com/office/drawing/2014/main" id="{A030FE20-C93A-0C48-8F42-928D0CF486FF}"/>
              </a:ext>
            </a:extLst>
          </p:cNvPr>
          <p:cNvSpPr>
            <a:spLocks noGrp="1"/>
          </p:cNvSpPr>
          <p:nvPr>
            <p:ph type="ctrTitle"/>
          </p:nvPr>
        </p:nvSpPr>
        <p:spPr bwMode="white">
          <a:xfrm>
            <a:off x="480060" y="1981202"/>
            <a:ext cx="9103613" cy="1938020"/>
          </a:xfrm>
        </p:spPr>
        <p:txBody>
          <a:bodyPr>
            <a:noAutofit/>
          </a:bodyPr>
          <a:lstStyle>
            <a:lvl1pPr>
              <a:lnSpc>
                <a:spcPct val="90000"/>
              </a:lnSpc>
              <a:defRPr sz="5500" b="0" i="0" baseline="0">
                <a:solidFill>
                  <a:schemeClr val="bg1"/>
                </a:solidFill>
                <a:latin typeface="EMprint" panose="020B0503020204020204" pitchFamily="34" charset="77"/>
                <a:cs typeface="Arial"/>
              </a:defRPr>
            </a:lvl1pPr>
          </a:lstStyle>
          <a:p>
            <a:r>
              <a:rPr lang="en-US" dirty="0"/>
              <a:t>Click to edit Master title style</a:t>
            </a:r>
          </a:p>
        </p:txBody>
      </p:sp>
      <p:pic>
        <p:nvPicPr>
          <p:cNvPr id="13" name="Picture 12">
            <a:extLst>
              <a:ext uri="{FF2B5EF4-FFF2-40B4-BE49-F238E27FC236}">
                <a16:creationId xmlns:a16="http://schemas.microsoft.com/office/drawing/2014/main" id="{891E1CD4-EF13-494A-8D1D-6B099C2C329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1387" y="3908528"/>
            <a:ext cx="2109977" cy="401283"/>
          </a:xfrm>
          <a:prstGeom prst="rect">
            <a:avLst/>
          </a:prstGeom>
        </p:spPr>
      </p:pic>
    </p:spTree>
    <p:extLst>
      <p:ext uri="{BB962C8B-B14F-4D97-AF65-F5344CB8AC3E}">
        <p14:creationId xmlns:p14="http://schemas.microsoft.com/office/powerpoint/2010/main" val="377757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8"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latin typeface="EMprint Light" panose="020B0303020204020204" pitchFamily="34" charset="0"/>
              <a:sym typeface="EMprint Light" panose="020B0303020204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4" name="Title 1"/>
          <p:cNvSpPr>
            <a:spLocks noGrp="1"/>
          </p:cNvSpPr>
          <p:nvPr>
            <p:ph type="title" hasCustomPrompt="1"/>
          </p:nvPr>
        </p:nvSpPr>
        <p:spPr bwMode="blackWhite">
          <a:xfrm>
            <a:off x="476252" y="1804650"/>
            <a:ext cx="6401300"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8" name="TextBox 17"/>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Tree>
    <p:extLst>
      <p:ext uri="{BB962C8B-B14F-4D97-AF65-F5344CB8AC3E}">
        <p14:creationId xmlns:p14="http://schemas.microsoft.com/office/powerpoint/2010/main" val="382151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Squar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E21BD2-2C81-1C47-A64F-F5295BD3FC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858000" cy="6858000"/>
          </a:xfrm>
          <a:prstGeom prst="rect">
            <a:avLst/>
          </a:prstGeom>
        </p:spPr>
      </p:pic>
      <p:sp>
        <p:nvSpPr>
          <p:cNvPr id="11" name="Title 1"/>
          <p:cNvSpPr>
            <a:spLocks noGrp="1"/>
          </p:cNvSpPr>
          <p:nvPr>
            <p:ph type="ctrTitle"/>
          </p:nvPr>
        </p:nvSpPr>
        <p:spPr bwMode="white">
          <a:xfrm>
            <a:off x="5135403" y="3046387"/>
            <a:ext cx="6306504" cy="683417"/>
          </a:xfrm>
        </p:spPr>
        <p:txBody>
          <a:bodyPr>
            <a:noAutofit/>
          </a:bodyPr>
          <a:lstStyle>
            <a:lvl1pPr>
              <a:lnSpc>
                <a:spcPct val="90000"/>
              </a:lnSpc>
              <a:defRPr sz="5500" b="0" i="0" baseline="0">
                <a:solidFill>
                  <a:srgbClr val="0D479E"/>
                </a:solidFill>
                <a:latin typeface="EMprint Light" panose="020B0303020204020204" pitchFamily="34" charset="77"/>
                <a:cs typeface="Arial"/>
              </a:defRPr>
            </a:lvl1pPr>
          </a:lstStyle>
          <a:p>
            <a:r>
              <a:rPr lang="en-US" dirty="0"/>
              <a:t>Click to edit</a:t>
            </a:r>
          </a:p>
        </p:txBody>
      </p:sp>
      <p:sp>
        <p:nvSpPr>
          <p:cNvPr id="12" name="Content Placeholder 4"/>
          <p:cNvSpPr>
            <a:spLocks noGrp="1"/>
          </p:cNvSpPr>
          <p:nvPr>
            <p:ph sz="quarter" idx="11"/>
          </p:nvPr>
        </p:nvSpPr>
        <p:spPr bwMode="white">
          <a:xfrm>
            <a:off x="5135402" y="3800154"/>
            <a:ext cx="6306505" cy="314325"/>
          </a:xfrm>
        </p:spPr>
        <p:txBody>
          <a:bodyPr/>
          <a:lstStyle>
            <a:lvl1pPr marL="0" indent="0">
              <a:buNone/>
              <a:defRPr lang="en-US" sz="1333" b="1" i="0" kern="1200" spc="0" dirty="0" smtClean="0">
                <a:solidFill>
                  <a:srgbClr val="22A4E0"/>
                </a:solidFill>
                <a:latin typeface="EMprint Semibold" panose="020B0503020204020204" pitchFamily="34" charset="77"/>
                <a:ea typeface="+mn-ea"/>
                <a:cs typeface="+mn-cs"/>
              </a:defRPr>
            </a:lvl1pPr>
            <a:lvl2pPr>
              <a:defRPr lang="en-US" sz="1500" kern="1200" dirty="0" smtClean="0">
                <a:solidFill>
                  <a:schemeClr val="bg1"/>
                </a:solidFill>
                <a:latin typeface="+mn-lt"/>
                <a:ea typeface="+mn-ea"/>
                <a:cs typeface="+mn-cs"/>
              </a:defRPr>
            </a:lvl2pPr>
            <a:lvl3pPr>
              <a:defRPr lang="en-US" sz="1500" kern="1200" dirty="0" smtClean="0">
                <a:solidFill>
                  <a:schemeClr val="bg1"/>
                </a:solidFill>
                <a:latin typeface="+mn-lt"/>
                <a:ea typeface="+mn-ea"/>
                <a:cs typeface="+mn-cs"/>
              </a:defRPr>
            </a:lvl3pPr>
            <a:lvl4pPr>
              <a:defRPr lang="en-US" sz="1500" kern="1200" dirty="0" smtClean="0">
                <a:solidFill>
                  <a:schemeClr val="bg1"/>
                </a:solidFill>
                <a:latin typeface="+mn-lt"/>
                <a:ea typeface="+mn-ea"/>
                <a:cs typeface="+mn-cs"/>
              </a:defRPr>
            </a:lvl4pPr>
            <a:lvl5pPr>
              <a:defRPr lang="en-US" sz="1500" kern="1200" dirty="0" smtClean="0">
                <a:solidFill>
                  <a:schemeClr val="bg1"/>
                </a:solidFill>
                <a:latin typeface="+mn-lt"/>
                <a:ea typeface="+mn-ea"/>
                <a:cs typeface="+mn-cs"/>
              </a:defRPr>
            </a:lvl5pPr>
          </a:lstStyle>
          <a:p>
            <a:pPr lvl="0"/>
            <a:r>
              <a:rPr lang="en-US" dirty="0"/>
              <a:t>Edit Master text styles</a:t>
            </a:r>
          </a:p>
        </p:txBody>
      </p:sp>
      <p:pic>
        <p:nvPicPr>
          <p:cNvPr id="5" name="Picture 4">
            <a:extLst>
              <a:ext uri="{FF2B5EF4-FFF2-40B4-BE49-F238E27FC236}">
                <a16:creationId xmlns:a16="http://schemas.microsoft.com/office/drawing/2014/main" id="{3B5AA494-2F0E-4440-A31A-0C527015C761}"/>
              </a:ext>
            </a:extLst>
          </p:cNvPr>
          <p:cNvPicPr>
            <a:picLocks noChangeAspect="1"/>
          </p:cNvPicPr>
          <p:nvPr userDrawn="1"/>
        </p:nvPicPr>
        <p:blipFill>
          <a:blip r:embed="rId3"/>
          <a:stretch>
            <a:fillRect/>
          </a:stretch>
        </p:blipFill>
        <p:spPr>
          <a:xfrm>
            <a:off x="5115082" y="2632940"/>
            <a:ext cx="1674739" cy="216096"/>
          </a:xfrm>
          <a:prstGeom prst="rect">
            <a:avLst/>
          </a:prstGeom>
        </p:spPr>
      </p:pic>
    </p:spTree>
    <p:extLst>
      <p:ext uri="{BB962C8B-B14F-4D97-AF65-F5344CB8AC3E}">
        <p14:creationId xmlns:p14="http://schemas.microsoft.com/office/powerpoint/2010/main" val="24474097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Title and Content_WA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C0CB1D-405E-7346-882D-51FF23C3326D}"/>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a:off x="2207559" y="0"/>
            <a:ext cx="9984441" cy="6770913"/>
          </a:xfrm>
          <a:prstGeom prst="rect">
            <a:avLst/>
          </a:prstGeom>
        </p:spPr>
      </p:pic>
      <p:sp>
        <p:nvSpPr>
          <p:cNvPr id="8" name="Content Placeholder 7"/>
          <p:cNvSpPr>
            <a:spLocks noGrp="1"/>
          </p:cNvSpPr>
          <p:nvPr>
            <p:ph sz="quarter" idx="10"/>
          </p:nvPr>
        </p:nvSpPr>
        <p:spPr>
          <a:xfrm>
            <a:off x="476252" y="1309688"/>
            <a:ext cx="11239500" cy="4813300"/>
          </a:xfrm>
        </p:spPr>
        <p:txBody>
          <a:bodyPr/>
          <a:lstStyle>
            <a:lvl1pPr marL="0" indent="0">
              <a:buNone/>
              <a:defRPr sz="2500" b="1" i="0">
                <a:solidFill>
                  <a:srgbClr val="12477B"/>
                </a:solidFill>
                <a:latin typeface="EMprint Semibold" panose="020B0503020204020204" pitchFamily="34" charset="77"/>
              </a:defRPr>
            </a:lvl1pPr>
            <a:lvl2pPr marL="270228" indent="0">
              <a:buNone/>
              <a:defRPr sz="2167">
                <a:solidFill>
                  <a:srgbClr val="000000"/>
                </a:solidFill>
              </a:defRPr>
            </a:lvl2pPr>
            <a:lvl3pPr>
              <a:defRPr sz="2167">
                <a:solidFill>
                  <a:srgbClr val="000000"/>
                </a:solidFill>
              </a:defRPr>
            </a:lvl3pPr>
            <a:lvl4pPr>
              <a:defRPr sz="2167">
                <a:solidFill>
                  <a:srgbClr val="000000"/>
                </a:solidFill>
              </a:defRPr>
            </a:lvl4pPr>
            <a:lvl5pPr>
              <a:defRPr sz="2167">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4DAA817-361A-6446-BC1D-5B0090BE74AA}"/>
              </a:ext>
            </a:extLst>
          </p:cNvPr>
          <p:cNvSpPr>
            <a:spLocks noGrp="1"/>
          </p:cNvSpPr>
          <p:nvPr>
            <p:ph type="title"/>
          </p:nvPr>
        </p:nvSpPr>
        <p:spPr>
          <a:xfrm>
            <a:off x="476252" y="293688"/>
            <a:ext cx="11239500" cy="762000"/>
          </a:xfrm>
        </p:spPr>
        <p:txBody>
          <a:bodyPr/>
          <a:lstStyle>
            <a:lvl1pPr>
              <a:defRPr sz="3750" b="0" i="0">
                <a:latin typeface="EMprint Light" panose="020B0303020204020204" pitchFamily="34" charset="77"/>
              </a:defRPr>
            </a:lvl1pPr>
          </a:lstStyle>
          <a:p>
            <a:r>
              <a:rPr lang="en-US" dirty="0"/>
              <a:t>Click to edit Master title style</a:t>
            </a:r>
          </a:p>
        </p:txBody>
      </p:sp>
    </p:spTree>
    <p:extLst>
      <p:ext uri="{BB962C8B-B14F-4D97-AF65-F5344CB8AC3E}">
        <p14:creationId xmlns:p14="http://schemas.microsoft.com/office/powerpoint/2010/main" val="7218108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Title and Content_WRE">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6252" y="1309688"/>
            <a:ext cx="11239500" cy="4813300"/>
          </a:xfrm>
        </p:spPr>
        <p:txBody>
          <a:bodyPr/>
          <a:lstStyle>
            <a:lvl1pPr marL="0" indent="0">
              <a:buNone/>
              <a:defRPr b="1" i="0">
                <a:solidFill>
                  <a:srgbClr val="12477B"/>
                </a:solidFill>
                <a:latin typeface="EMprint Semibold" panose="020B0503020204020204" pitchFamily="34" charset="77"/>
              </a:defRPr>
            </a:lvl1pPr>
            <a:lvl2pPr marL="270228" indent="0">
              <a:buNone/>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76252" y="293688"/>
            <a:ext cx="11239500" cy="762000"/>
          </a:xfrm>
        </p:spPr>
        <p:txBody>
          <a:bodyPr/>
          <a:lstStyle>
            <a:lvl1pPr>
              <a:defRPr sz="3750" b="0" i="0">
                <a:latin typeface="EMprint Light" panose="020B0303020204020204" pitchFamily="34" charset="77"/>
              </a:defRPr>
            </a:lvl1pPr>
          </a:lstStyle>
          <a:p>
            <a:r>
              <a:rPr lang="en-US" dirty="0"/>
              <a:t>Click to edit Master title style</a:t>
            </a:r>
          </a:p>
        </p:txBody>
      </p:sp>
    </p:spTree>
    <p:extLst>
      <p:ext uri="{BB962C8B-B14F-4D97-AF65-F5344CB8AC3E}">
        <p14:creationId xmlns:p14="http://schemas.microsoft.com/office/powerpoint/2010/main" val="10560467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6253" y="1309689"/>
            <a:ext cx="11239500" cy="4813300"/>
          </a:xfrm>
        </p:spPr>
        <p:txBody>
          <a:bodyPr/>
          <a:lstStyle>
            <a:lvl1pPr marL="304792" indent="-304792">
              <a:buClr>
                <a:srgbClr val="FD000E"/>
              </a:buClr>
              <a:buFont typeface="Wingdings" charset="2"/>
              <a:buChar char="§"/>
              <a:tabLst/>
              <a:defRPr sz="3200">
                <a:solidFill>
                  <a:srgbClr val="000000"/>
                </a:solidFill>
              </a:defRPr>
            </a:lvl1pPr>
            <a:lvl2pPr marL="609585" indent="-338658">
              <a:buClr>
                <a:srgbClr val="FD000E"/>
              </a:buClr>
              <a:buFont typeface="Wingdings" charset="2"/>
              <a:buChar char="§"/>
              <a:tabLst/>
              <a:defRPr sz="2667">
                <a:solidFill>
                  <a:srgbClr val="000000"/>
                </a:solidFill>
              </a:defRPr>
            </a:lvl2pPr>
            <a:lvl3pPr marL="761981" indent="-222245">
              <a:buClr>
                <a:srgbClr val="FD000E"/>
              </a:buClr>
              <a:buFont typeface="Wingdings" charset="2"/>
              <a:buChar char="§"/>
              <a:tabLst/>
              <a:defRPr sz="2667">
                <a:solidFill>
                  <a:srgbClr val="000000"/>
                </a:solidFill>
              </a:defRPr>
            </a:lvl3pPr>
            <a:lvl4pPr marL="1066773" indent="-245527">
              <a:buClr>
                <a:srgbClr val="FD000E"/>
              </a:buClr>
              <a:buFont typeface="Wingdings" charset="2"/>
              <a:buChar char="§"/>
              <a:tabLst/>
              <a:defRPr sz="2667">
                <a:solidFill>
                  <a:srgbClr val="000000"/>
                </a:solidFill>
              </a:defRPr>
            </a:lvl4pPr>
            <a:lvl5pPr marL="1221287" indent="-131230">
              <a:buClr>
                <a:srgbClr val="FD000E"/>
              </a:buClr>
              <a:buFont typeface="Wingdings" charset="2"/>
              <a:buChar char="§"/>
              <a:tabLst/>
              <a:defRPr sz="2667">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76253" y="293688"/>
            <a:ext cx="11239500" cy="762000"/>
          </a:xfrm>
        </p:spPr>
        <p:txBody>
          <a:bodyPr/>
          <a:lstStyle>
            <a:lvl1pPr>
              <a:defRPr sz="3467">
                <a:latin typeface="EMprint" panose="020B0503020204020204" pitchFamily="34" charset="0"/>
                <a:ea typeface="EMprint" panose="020B0503020204020204" pitchFamily="34" charset="0"/>
              </a:defRPr>
            </a:lvl1pPr>
          </a:lstStyle>
          <a:p>
            <a:r>
              <a:rPr lang="en-US" dirty="0"/>
              <a:t>Click to edit Master title style</a:t>
            </a:r>
          </a:p>
        </p:txBody>
      </p:sp>
      <p:sp>
        <p:nvSpPr>
          <p:cNvPr id="7" name="Slide Number Placeholder 5"/>
          <p:cNvSpPr>
            <a:spLocks noGrp="1"/>
          </p:cNvSpPr>
          <p:nvPr>
            <p:ph type="sldNum" sz="quarter" idx="4"/>
          </p:nvPr>
        </p:nvSpPr>
        <p:spPr>
          <a:xfrm>
            <a:off x="8870952" y="6333319"/>
            <a:ext cx="2844800" cy="366183"/>
          </a:xfrm>
          <a:prstGeom prst="rect">
            <a:avLst/>
          </a:prstGeom>
        </p:spPr>
        <p:txBody>
          <a:bodyPr vert="horz" lIns="91440" tIns="45720" rIns="91440" bIns="45720" rtlCol="0" anchor="ctr"/>
          <a:lstStyle>
            <a:lvl1pPr algn="ctr">
              <a:defRPr sz="1067">
                <a:solidFill>
                  <a:schemeClr val="tx1">
                    <a:tint val="75000"/>
                  </a:schemeClr>
                </a:solidFill>
              </a:defRPr>
            </a:lvl1pPr>
          </a:lstStyle>
          <a:p>
            <a:pPr algn="r"/>
            <a:fld id="{1C029137-EC4E-452B-B482-5AAB009ECFA9}" type="slidenum">
              <a:rPr lang="en-US" smtClean="0">
                <a:solidFill>
                  <a:srgbClr val="145188">
                    <a:tint val="75000"/>
                  </a:srgbClr>
                </a:solidFill>
              </a:rPr>
              <a:pPr algn="r"/>
              <a:t>‹#›</a:t>
            </a:fld>
            <a:endParaRPr lang="en-US" dirty="0">
              <a:solidFill>
                <a:srgbClr val="145188">
                  <a:tint val="75000"/>
                </a:srgbClr>
              </a:solidFill>
            </a:endParaRPr>
          </a:p>
        </p:txBody>
      </p:sp>
      <p:sp>
        <p:nvSpPr>
          <p:cNvPr id="9" name="Date Placeholder 1"/>
          <p:cNvSpPr>
            <a:spLocks noGrp="1"/>
          </p:cNvSpPr>
          <p:nvPr>
            <p:ph type="dt" sz="half" idx="2"/>
          </p:nvPr>
        </p:nvSpPr>
        <p:spPr>
          <a:xfrm>
            <a:off x="476252" y="6356351"/>
            <a:ext cx="2743200" cy="366183"/>
          </a:xfrm>
          <a:prstGeom prst="rect">
            <a:avLst/>
          </a:prstGeom>
        </p:spPr>
        <p:txBody>
          <a:bodyPr vert="horz" lIns="91440" tIns="45720" rIns="91440" bIns="45720" rtlCol="0" anchor="ctr"/>
          <a:lstStyle>
            <a:lvl1pPr algn="l">
              <a:defRPr sz="1067">
                <a:solidFill>
                  <a:schemeClr val="tx1">
                    <a:tint val="75000"/>
                  </a:schemeClr>
                </a:solidFill>
              </a:defRPr>
            </a:lvl1pPr>
          </a:lstStyle>
          <a:p>
            <a:endParaRPr lang="en-US" dirty="0">
              <a:solidFill>
                <a:srgbClr val="000000">
                  <a:tint val="75000"/>
                </a:srgbClr>
              </a:solidFill>
            </a:endParaRPr>
          </a:p>
        </p:txBody>
      </p:sp>
    </p:spTree>
    <p:extLst>
      <p:ext uri="{BB962C8B-B14F-4D97-AF65-F5344CB8AC3E}">
        <p14:creationId xmlns:p14="http://schemas.microsoft.com/office/powerpoint/2010/main" val="360972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Image with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12192000" cy="6858000"/>
          </a:xfrm>
          <a:solidFill>
            <a:schemeClr val="bg1">
              <a:lumMod val="85000"/>
            </a:schemeClr>
          </a:solidFill>
        </p:spPr>
        <p:txBody>
          <a:bodyPr rtlCol="0">
            <a:noAutofit/>
          </a:bodyPr>
          <a:lstStyle>
            <a:lvl1pPr marL="0" indent="0">
              <a:buNone/>
              <a:defRPr sz="1200"/>
            </a:lvl1pPr>
          </a:lstStyle>
          <a:p>
            <a:pPr lvl="0"/>
            <a:r>
              <a:rPr lang="en-US" noProof="0" dirty="0"/>
              <a:t>Click icon to add picture</a:t>
            </a:r>
          </a:p>
        </p:txBody>
      </p:sp>
      <p:sp>
        <p:nvSpPr>
          <p:cNvPr id="2" name="Title 1"/>
          <p:cNvSpPr>
            <a:spLocks noGrp="1"/>
          </p:cNvSpPr>
          <p:nvPr>
            <p:ph type="title"/>
          </p:nvPr>
        </p:nvSpPr>
        <p:spPr>
          <a:xfrm>
            <a:off x="609599" y="293462"/>
            <a:ext cx="10972800" cy="762737"/>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19" y="1309693"/>
            <a:ext cx="10972800" cy="4525963"/>
          </a:xfrm>
        </p:spPr>
        <p:txBody>
          <a:bodyPr/>
          <a:lstStyle>
            <a:lvl1pPr marL="0" indent="0">
              <a:buFontTx/>
              <a:buNone/>
              <a:defRPr sz="2000" b="0">
                <a:solidFill>
                  <a:schemeClr val="bg1"/>
                </a:solidFill>
              </a:defRPr>
            </a:lvl1pPr>
            <a:lvl2pPr marL="227012" indent="0">
              <a:buFontTx/>
              <a:buNone/>
              <a:defRPr sz="1800">
                <a:solidFill>
                  <a:schemeClr val="bg1"/>
                </a:solidFill>
              </a:defRPr>
            </a:lvl2pPr>
            <a:lvl3pPr marL="454025" indent="0">
              <a:buFontTx/>
              <a:buNone/>
              <a:defRPr sz="1800">
                <a:solidFill>
                  <a:schemeClr val="bg1"/>
                </a:solidFill>
              </a:defRPr>
            </a:lvl3pPr>
            <a:lvl4pPr marL="688975" indent="0">
              <a:buFontTx/>
              <a:buNone/>
              <a:defRPr sz="1800">
                <a:solidFill>
                  <a:schemeClr val="bg1"/>
                </a:solidFill>
              </a:defRPr>
            </a:lvl4pPr>
            <a:lvl5pPr marL="915987" indent="0">
              <a:buFontTx/>
              <a:buNone/>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4976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2"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latin typeface="EMprint Light" panose="020B0303020204020204" pitchFamily="34" charset="0"/>
              <a:sym typeface="EMprint Light" panose="020B0303020204020204" pitchFamily="34" charset="0"/>
            </a:endParaRPr>
          </a:p>
        </p:txBody>
      </p:sp>
      <p:sp>
        <p:nvSpPr>
          <p:cNvPr id="16" name="Freeform 14"/>
          <p:cNvSpPr/>
          <p:nvPr userDrawn="1"/>
        </p:nvSpPr>
        <p:spPr bwMode="ltGray">
          <a:xfrm>
            <a:off x="1524" y="1310"/>
            <a:ext cx="2308969"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7" name="Title 2"/>
          <p:cNvSpPr>
            <a:spLocks noGrp="1"/>
          </p:cNvSpPr>
          <p:nvPr>
            <p:ph type="title" hasCustomPrompt="1"/>
          </p:nvPr>
        </p:nvSpPr>
        <p:spPr>
          <a:xfrm>
            <a:off x="476252" y="2764203"/>
            <a:ext cx="2632386" cy="1314311"/>
          </a:xfrm>
          <a:prstGeom prst="rect">
            <a:avLst/>
          </a:prstGeom>
        </p:spPr>
        <p:txBody>
          <a:bodyPr anchor="ctr">
            <a:noAutofit/>
          </a:bodyPr>
          <a:lstStyle>
            <a:lvl1pPr>
              <a:defRPr sz="3200" baseline="0">
                <a:solidFill>
                  <a:schemeClr val="accent6"/>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rot="21254425">
            <a:off x="1564899" y="3557743"/>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385341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left arrow">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6"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latin typeface="EMprint Light" panose="020B0303020204020204" pitchFamily="34" charset="0"/>
              <a:sym typeface="EMprint Light" panose="020B030302020402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476252" y="2764203"/>
            <a:ext cx="2632386"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2" name="TextBox 11"/>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Tree>
    <p:extLst>
      <p:ext uri="{BB962C8B-B14F-4D97-AF65-F5344CB8AC3E}">
        <p14:creationId xmlns:p14="http://schemas.microsoft.com/office/powerpoint/2010/main" val="3361015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90"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latin typeface="EMprint Light" panose="020B0303020204020204" pitchFamily="34" charset="0"/>
              <a:sym typeface="EMprint Light" panose="020B0303020204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476252" y="1785600"/>
            <a:ext cx="4215983" cy="3286800"/>
          </a:xfrm>
          <a:prstGeom prst="rect">
            <a:avLst/>
          </a:prstGeom>
        </p:spPr>
        <p:txBody>
          <a:bodyPr anchor="ctr">
            <a:noAutofit/>
          </a:bodyPr>
          <a:lstStyle>
            <a:lvl1pPr>
              <a:defRPr sz="4400" b="0">
                <a:solidFill>
                  <a:schemeClr val="accent6"/>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688404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2" name="think-cell Slide" r:id="rId5" imgW="384" imgH="384" progId="TCLayout.ActiveDocument.1">
                  <p:embed/>
                </p:oleObj>
              </mc:Choice>
              <mc:Fallback>
                <p:oleObj name="think-cell Slide" r:id="rId5" imgW="384"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6600" dirty="0">
              <a:solidFill>
                <a:srgbClr val="FFFFFF"/>
              </a:solidFill>
              <a:sym typeface="EMprint" panose="020B0503020204020204" pitchFamily="34" charset="0"/>
            </a:endParaRPr>
          </a:p>
        </p:txBody>
      </p:sp>
      <p:pic>
        <p:nvPicPr>
          <p:cNvPr id="12" name="Picture 11">
            <a:extLst>
              <a:ext uri="{FF2B5EF4-FFF2-40B4-BE49-F238E27FC236}">
                <a16:creationId xmlns:a16="http://schemas.microsoft.com/office/drawing/2014/main" id="{5F75DB37-45F2-604F-93CE-5AA703A4C1F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302" y="1342868"/>
            <a:ext cx="12202301" cy="3076148"/>
          </a:xfrm>
          <a:prstGeom prst="rect">
            <a:avLst/>
          </a:prstGeom>
        </p:spPr>
      </p:pic>
      <p:sp>
        <p:nvSpPr>
          <p:cNvPr id="14" name="Rectangle 13"/>
          <p:cNvSpPr>
            <a:spLocks noChangeArrowheads="1"/>
          </p:cNvSpPr>
          <p:nvPr userDrawn="1"/>
        </p:nvSpPr>
        <p:spPr bwMode="auto">
          <a:xfrm>
            <a:off x="478412" y="6186940"/>
            <a:ext cx="9314644" cy="4779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65310" rIns="130622" bIns="65310"/>
          <a:lstStyle/>
          <a:p>
            <a:pPr defTabSz="653110">
              <a:defRPr/>
            </a:pPr>
            <a:r>
              <a:rPr lang="en-US" sz="800" dirty="0">
                <a:solidFill>
                  <a:srgbClr val="000000"/>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800" dirty="0">
                <a:solidFill>
                  <a:srgbClr val="000000"/>
                </a:solidFill>
                <a:ea typeface="Arial"/>
                <a:cs typeface="Arial"/>
              </a:rPr>
              <a:t>’</a:t>
            </a:r>
            <a:r>
              <a:rPr lang="en-US" sz="800" dirty="0">
                <a:solidFill>
                  <a:srgbClr val="000000"/>
                </a:solidFill>
                <a:ea typeface="Arial"/>
                <a:cs typeface="Arial"/>
              </a:rPr>
              <a:t>s latest report on Form 10-K or information set forth under "factors affecting future results" on the "investors" page of our website at www.exxonmobil.com). This material is not to be reproduced without the permission of Exxon Mobil Corporation.</a:t>
            </a:r>
          </a:p>
        </p:txBody>
      </p:sp>
      <p:sp>
        <p:nvSpPr>
          <p:cNvPr id="23" name="Title 5"/>
          <p:cNvSpPr>
            <a:spLocks noGrp="1"/>
          </p:cNvSpPr>
          <p:nvPr>
            <p:ph type="title"/>
          </p:nvPr>
        </p:nvSpPr>
        <p:spPr>
          <a:xfrm>
            <a:off x="478413" y="1982650"/>
            <a:ext cx="11241082" cy="1938293"/>
          </a:xfrm>
        </p:spPr>
        <p:txBody>
          <a:bodyPr/>
          <a:lstStyle>
            <a:lvl1pPr>
              <a:defRPr sz="6600">
                <a:solidFill>
                  <a:schemeClr val="bg1"/>
                </a:solidFill>
                <a:latin typeface="+mn-lt"/>
              </a:defRPr>
            </a:lvl1pPr>
          </a:lstStyle>
          <a:p>
            <a:r>
              <a:rPr lang="en-US" dirty="0"/>
              <a:t>Click to edit Master title style</a:t>
            </a:r>
          </a:p>
        </p:txBody>
      </p:sp>
      <p:sp>
        <p:nvSpPr>
          <p:cNvPr id="8" name="Text Placeholder 7"/>
          <p:cNvSpPr>
            <a:spLocks noGrp="1"/>
          </p:cNvSpPr>
          <p:nvPr>
            <p:ph type="body" sz="quarter" idx="10" hasCustomPrompt="1"/>
          </p:nvPr>
        </p:nvSpPr>
        <p:spPr>
          <a:xfrm>
            <a:off x="478412" y="1578237"/>
            <a:ext cx="4877486" cy="314369"/>
          </a:xfrm>
        </p:spPr>
        <p:txBody>
          <a:bodyPr/>
          <a:lstStyle>
            <a:lvl1pPr>
              <a:lnSpc>
                <a:spcPct val="100000"/>
              </a:lnSpc>
              <a:spcBef>
                <a:spcPts val="0"/>
              </a:spcBef>
              <a:spcAft>
                <a:spcPts val="0"/>
              </a:spcAft>
              <a:defRPr sz="2200">
                <a:solidFill>
                  <a:schemeClr val="bg1"/>
                </a:solidFill>
              </a:defRPr>
            </a:lvl1pPr>
          </a:lstStyle>
          <a:p>
            <a:pPr lvl="0"/>
            <a:r>
              <a:rPr lang="en-US" dirty="0"/>
              <a:t>Edit Master text styles</a:t>
            </a:r>
          </a:p>
        </p:txBody>
      </p:sp>
      <p:pic>
        <p:nvPicPr>
          <p:cNvPr id="20" name="Picture 19" descr="exmo_elh_tm_w.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37097" y="3920943"/>
            <a:ext cx="2036351" cy="368649"/>
          </a:xfrm>
          <a:prstGeom prst="rect">
            <a:avLst/>
          </a:prstGeom>
        </p:spPr>
      </p:pic>
      <p:pic>
        <p:nvPicPr>
          <p:cNvPr id="21" name="Picture 20">
            <a:extLst>
              <a:ext uri="{FF2B5EF4-FFF2-40B4-BE49-F238E27FC236}">
                <a16:creationId xmlns:a16="http://schemas.microsoft.com/office/drawing/2014/main" id="{B80496DA-8C65-8A4C-B4F5-2FEFEEE2D475}"/>
              </a:ext>
            </a:extLst>
          </p:cNvPr>
          <p:cNvPicPr>
            <a:picLocks noChangeAspect="1"/>
          </p:cNvPicPr>
          <p:nvPr userDrawn="1"/>
        </p:nvPicPr>
        <p:blipFill>
          <a:blip r:embed="rId9"/>
          <a:stretch>
            <a:fillRect/>
          </a:stretch>
        </p:blipFill>
        <p:spPr>
          <a:xfrm>
            <a:off x="8065247" y="422561"/>
            <a:ext cx="3654248" cy="471515"/>
          </a:xfrm>
          <a:prstGeom prst="rect">
            <a:avLst/>
          </a:prstGeom>
        </p:spPr>
      </p:pic>
    </p:spTree>
    <p:extLst>
      <p:ext uri="{BB962C8B-B14F-4D97-AF65-F5344CB8AC3E}">
        <p14:creationId xmlns:p14="http://schemas.microsoft.com/office/powerpoint/2010/main" val="2425034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4"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latin typeface="EMprint Light" panose="020B0303020204020204" pitchFamily="34" charset="0"/>
              <a:sym typeface="EMprint Light" panose="020B030302020402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476252" y="1785600"/>
            <a:ext cx="4215983"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5" name="TextBox 14"/>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Tree>
    <p:extLst>
      <p:ext uri="{BB962C8B-B14F-4D97-AF65-F5344CB8AC3E}">
        <p14:creationId xmlns:p14="http://schemas.microsoft.com/office/powerpoint/2010/main" val="782971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8"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latin typeface="EMprint Light" panose="020B0303020204020204" pitchFamily="34" charset="0"/>
              <a:sym typeface="EMprint Light" panose="020B0303020204020204" pitchFamily="34" charset="0"/>
            </a:endParaRPr>
          </a:p>
        </p:txBody>
      </p:sp>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6" name="Title 2"/>
          <p:cNvSpPr>
            <a:spLocks noGrp="1"/>
          </p:cNvSpPr>
          <p:nvPr>
            <p:ph type="title" hasCustomPrompt="1"/>
          </p:nvPr>
        </p:nvSpPr>
        <p:spPr>
          <a:xfrm>
            <a:off x="476252" y="622800"/>
            <a:ext cx="4827394"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accent6"/>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3213119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2"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latin typeface="EMprint Light" panose="020B0303020204020204" pitchFamily="34" charset="0"/>
              <a:sym typeface="EMprint Light" panose="020B030302020402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6" name="Title 2"/>
          <p:cNvSpPr>
            <a:spLocks noGrp="1"/>
          </p:cNvSpPr>
          <p:nvPr>
            <p:ph type="title" hasCustomPrompt="1"/>
          </p:nvPr>
        </p:nvSpPr>
        <p:spPr>
          <a:xfrm>
            <a:off x="476252" y="622800"/>
            <a:ext cx="4827394"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5" name="TextBox 14"/>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Tree>
    <p:extLst>
      <p:ext uri="{BB962C8B-B14F-4D97-AF65-F5344CB8AC3E}">
        <p14:creationId xmlns:p14="http://schemas.microsoft.com/office/powerpoint/2010/main" val="4235819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6"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latin typeface="EMprint Light" panose="020B0303020204020204" pitchFamily="34" charset="0"/>
              <a:sym typeface="EMprint Light" panose="020B0303020204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1" name="Title 3"/>
          <p:cNvSpPr>
            <a:spLocks noGrp="1"/>
          </p:cNvSpPr>
          <p:nvPr>
            <p:ph type="title" hasCustomPrompt="1"/>
          </p:nvPr>
        </p:nvSpPr>
        <p:spPr>
          <a:xfrm>
            <a:off x="476252" y="622800"/>
            <a:ext cx="6410548"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accent6"/>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580413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0"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latin typeface="EMprint Light" panose="020B0303020204020204" pitchFamily="34" charset="0"/>
              <a:sym typeface="EMprint Light" panose="020B0303020204020204" pitchFamily="34" charset="0"/>
            </a:endParaRPr>
          </a:p>
        </p:txBody>
      </p:sp>
      <p:sp>
        <p:nvSpPr>
          <p:cNvPr id="12" name="Freeform 18"/>
          <p:cNvSpPr/>
          <p:nvPr userDrawn="1"/>
        </p:nvSpPr>
        <p:spPr bwMode="white">
          <a:xfrm>
            <a:off x="0" y="0"/>
            <a:ext cx="11021786"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1" name="Title 3"/>
          <p:cNvSpPr>
            <a:spLocks noGrp="1"/>
          </p:cNvSpPr>
          <p:nvPr>
            <p:ph type="title" hasCustomPrompt="1"/>
          </p:nvPr>
        </p:nvSpPr>
        <p:spPr>
          <a:xfrm>
            <a:off x="476252" y="622800"/>
            <a:ext cx="6410548"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410975">
            <a:off x="9033242" y="3412628"/>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4" name="TextBox 13"/>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Tree>
    <p:extLst>
      <p:ext uri="{BB962C8B-B14F-4D97-AF65-F5344CB8AC3E}">
        <p14:creationId xmlns:p14="http://schemas.microsoft.com/office/powerpoint/2010/main" val="2980217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4"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solidFill>
                <a:srgbClr val="FFFFFF"/>
              </a:solidFill>
              <a:latin typeface="EMprint Light"/>
              <a:cs typeface="Arial" panose="020B0604020202020204" pitchFamily="34" charset="0"/>
              <a:sym typeface="EMprint Ligh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1" name="TextBox 10"/>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81446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8"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solidFill>
                <a:srgbClr val="FFFFFF"/>
              </a:solidFill>
              <a:latin typeface="EMprint Light" panose="020B0303020204020204" pitchFamily="34" charset="0"/>
              <a:cs typeface="Arial" panose="020B0604020202020204" pitchFamily="34" charset="0"/>
              <a:sym typeface="EMprint Light" panose="020B0303020204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6"/>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070420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82"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solidFill>
                <a:srgbClr val="000000"/>
              </a:solidFill>
              <a:sym typeface="Trebuchet MS" panose="020B0603020202020204" pitchFamily="34" charset="0"/>
            </a:endParaRPr>
          </a:p>
        </p:txBody>
      </p:sp>
      <p:sp>
        <p:nvSpPr>
          <p:cNvPr id="8" name="TextBox 7"/>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362951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6"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latin typeface="EMprint Light" panose="020B0303020204020204" pitchFamily="34" charset="0"/>
              <a:sym typeface="EMprint Light" panose="020B0303020204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4" name="Title 3"/>
          <p:cNvSpPr>
            <a:spLocks noGrp="1"/>
          </p:cNvSpPr>
          <p:nvPr>
            <p:ph type="title" hasCustomPrompt="1"/>
          </p:nvPr>
        </p:nvSpPr>
        <p:spPr>
          <a:xfrm>
            <a:off x="476252" y="622800"/>
            <a:ext cx="11240696"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
        <p:nvSpPr>
          <p:cNvPr id="10" name="TextBox 9"/>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3398067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191429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6" name="think-cell Slide" r:id="rId5" imgW="384" imgH="384" progId="TCLayout.ActiveDocument.1">
                  <p:embed/>
                </p:oleObj>
              </mc:Choice>
              <mc:Fallback>
                <p:oleObj name="think-cell Slide" r:id="rId5" imgW="384"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6600" dirty="0">
              <a:solidFill>
                <a:srgbClr val="FFFFFF"/>
              </a:solidFill>
              <a:sym typeface="EMprint" panose="020B0503020204020204" pitchFamily="34" charset="0"/>
            </a:endParaRPr>
          </a:p>
        </p:txBody>
      </p:sp>
      <p:pic>
        <p:nvPicPr>
          <p:cNvPr id="10" name="Picture 9">
            <a:extLst>
              <a:ext uri="{FF2B5EF4-FFF2-40B4-BE49-F238E27FC236}">
                <a16:creationId xmlns:a16="http://schemas.microsoft.com/office/drawing/2014/main" id="{42E3CA7B-1B36-FE47-97B9-D55B751AE74A}"/>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716" y="1334005"/>
            <a:ext cx="10754855" cy="3085011"/>
          </a:xfrm>
          <a:prstGeom prst="rect">
            <a:avLst/>
          </a:prstGeom>
        </p:spPr>
      </p:pic>
      <p:sp>
        <p:nvSpPr>
          <p:cNvPr id="11" name="Rectangle 10">
            <a:extLst>
              <a:ext uri="{FF2B5EF4-FFF2-40B4-BE49-F238E27FC236}">
                <a16:creationId xmlns:a16="http://schemas.microsoft.com/office/drawing/2014/main" id="{5473E9FF-232E-3C40-8701-0CC6765A3364}"/>
              </a:ext>
            </a:extLst>
          </p:cNvPr>
          <p:cNvSpPr/>
          <p:nvPr userDrawn="1"/>
        </p:nvSpPr>
        <p:spPr>
          <a:xfrm>
            <a:off x="-1716" y="1334005"/>
            <a:ext cx="10754855" cy="3085011"/>
          </a:xfrm>
          <a:prstGeom prst="rect">
            <a:avLst/>
          </a:prstGeom>
          <a:gradFill flip="none" rotWithShape="1">
            <a:gsLst>
              <a:gs pos="0">
                <a:srgbClr val="5A5A5A">
                  <a:shade val="30000"/>
                  <a:satMod val="115000"/>
                  <a:alpha val="41000"/>
                </a:srgbClr>
              </a:gs>
              <a:gs pos="100000">
                <a:srgbClr val="000000">
                  <a:alpha val="10000"/>
                </a:srgbClr>
              </a:gs>
            </a:gsLst>
            <a:lin ang="0" scaled="1"/>
            <a:tileRect/>
          </a:gradFill>
          <a:ln w="25400" cap="flat" cmpd="sng" algn="ctr">
            <a:noFill/>
            <a:prstDash val="solid"/>
          </a:ln>
          <a:effectLst/>
        </p:spPr>
        <p:txBody>
          <a:bodyPr rtlCol="0" anchor="ctr"/>
          <a:lstStyle/>
          <a:p>
            <a:pPr algn="ctr" defTabSz="653110" fontAlgn="base">
              <a:spcBef>
                <a:spcPct val="0"/>
              </a:spcBef>
              <a:spcAft>
                <a:spcPct val="0"/>
              </a:spcAft>
              <a:defRPr/>
            </a:pPr>
            <a:endParaRPr lang="en-US" kern="0" dirty="0">
              <a:solidFill>
                <a:srgbClr val="000000"/>
              </a:solidFill>
              <a:latin typeface="Arial"/>
            </a:endParaRPr>
          </a:p>
        </p:txBody>
      </p:sp>
      <p:sp>
        <p:nvSpPr>
          <p:cNvPr id="13" name="Rectangle 12"/>
          <p:cNvSpPr>
            <a:spLocks noChangeArrowheads="1"/>
          </p:cNvSpPr>
          <p:nvPr userDrawn="1"/>
        </p:nvSpPr>
        <p:spPr bwMode="auto">
          <a:xfrm>
            <a:off x="478412" y="6186940"/>
            <a:ext cx="9351056" cy="4779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65310" rIns="130622" bIns="65310"/>
          <a:lstStyle/>
          <a:p>
            <a:pPr defTabSz="653110">
              <a:defRPr/>
            </a:pPr>
            <a:r>
              <a:rPr lang="en-US" sz="800" dirty="0">
                <a:solidFill>
                  <a:srgbClr val="000000"/>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800" dirty="0">
                <a:solidFill>
                  <a:srgbClr val="000000"/>
                </a:solidFill>
                <a:ea typeface="Arial"/>
                <a:cs typeface="Arial"/>
              </a:rPr>
              <a:t>’</a:t>
            </a:r>
            <a:r>
              <a:rPr lang="en-US" sz="800" dirty="0">
                <a:solidFill>
                  <a:srgbClr val="000000"/>
                </a:solidFill>
                <a:ea typeface="Arial"/>
                <a:cs typeface="Arial"/>
              </a:rPr>
              <a:t>s latest report on Form 10-K or information set forth under "factors affecting future results" on the "investors" page of our website at www.exxonmobil.com). This material is not to be reproduced without the permission of Exxon Mobil Corporation.</a:t>
            </a:r>
          </a:p>
        </p:txBody>
      </p:sp>
      <p:pic>
        <p:nvPicPr>
          <p:cNvPr id="15" name="Picture 14">
            <a:extLst>
              <a:ext uri="{FF2B5EF4-FFF2-40B4-BE49-F238E27FC236}">
                <a16:creationId xmlns:a16="http://schemas.microsoft.com/office/drawing/2014/main" id="{B80496DA-8C65-8A4C-B4F5-2FEFEEE2D475}"/>
              </a:ext>
            </a:extLst>
          </p:cNvPr>
          <p:cNvPicPr>
            <a:picLocks noChangeAspect="1"/>
          </p:cNvPicPr>
          <p:nvPr userDrawn="1"/>
        </p:nvPicPr>
        <p:blipFill>
          <a:blip r:embed="rId8"/>
          <a:stretch>
            <a:fillRect/>
          </a:stretch>
        </p:blipFill>
        <p:spPr>
          <a:xfrm>
            <a:off x="8065247" y="422561"/>
            <a:ext cx="3654248" cy="471515"/>
          </a:xfrm>
          <a:prstGeom prst="rect">
            <a:avLst/>
          </a:prstGeom>
        </p:spPr>
      </p:pic>
      <p:pic>
        <p:nvPicPr>
          <p:cNvPr id="16" name="Picture 15">
            <a:extLst>
              <a:ext uri="{FF2B5EF4-FFF2-40B4-BE49-F238E27FC236}">
                <a16:creationId xmlns:a16="http://schemas.microsoft.com/office/drawing/2014/main" id="{0F82847F-F9C5-F34E-AA6E-22F39C41D89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flipH="1">
            <a:off x="9106989" y="1334006"/>
            <a:ext cx="3085011" cy="3085011"/>
          </a:xfrm>
          <a:prstGeom prst="rect">
            <a:avLst/>
          </a:prstGeom>
        </p:spPr>
      </p:pic>
      <p:sp>
        <p:nvSpPr>
          <p:cNvPr id="24" name="Title 5"/>
          <p:cNvSpPr>
            <a:spLocks noGrp="1"/>
          </p:cNvSpPr>
          <p:nvPr>
            <p:ph type="title"/>
          </p:nvPr>
        </p:nvSpPr>
        <p:spPr>
          <a:xfrm>
            <a:off x="478413" y="1982650"/>
            <a:ext cx="11241082" cy="1938293"/>
          </a:xfrm>
        </p:spPr>
        <p:txBody>
          <a:bodyPr/>
          <a:lstStyle>
            <a:lvl1pPr>
              <a:defRPr sz="6600">
                <a:solidFill>
                  <a:schemeClr val="bg1"/>
                </a:solidFill>
                <a:latin typeface="+mn-lt"/>
              </a:defRPr>
            </a:lvl1pPr>
          </a:lstStyle>
          <a:p>
            <a:r>
              <a:rPr lang="en-US" dirty="0"/>
              <a:t>Click to edit Master title style</a:t>
            </a:r>
          </a:p>
        </p:txBody>
      </p:sp>
      <p:sp>
        <p:nvSpPr>
          <p:cNvPr id="25" name="Text Placeholder 7"/>
          <p:cNvSpPr>
            <a:spLocks noGrp="1"/>
          </p:cNvSpPr>
          <p:nvPr>
            <p:ph type="body" sz="quarter" idx="10" hasCustomPrompt="1"/>
          </p:nvPr>
        </p:nvSpPr>
        <p:spPr>
          <a:xfrm>
            <a:off x="478412" y="1578237"/>
            <a:ext cx="4877486" cy="314369"/>
          </a:xfrm>
        </p:spPr>
        <p:txBody>
          <a:bodyPr/>
          <a:lstStyle>
            <a:lvl1pPr>
              <a:lnSpc>
                <a:spcPct val="100000"/>
              </a:lnSpc>
              <a:spcBef>
                <a:spcPts val="0"/>
              </a:spcBef>
              <a:spcAft>
                <a:spcPts val="0"/>
              </a:spcAft>
              <a:defRPr sz="2200">
                <a:solidFill>
                  <a:schemeClr val="bg1"/>
                </a:solidFill>
              </a:defRPr>
            </a:lvl1pPr>
          </a:lstStyle>
          <a:p>
            <a:pPr lvl="0"/>
            <a:r>
              <a:rPr lang="en-US" dirty="0"/>
              <a:t>Edit Master text styles</a:t>
            </a:r>
          </a:p>
        </p:txBody>
      </p:sp>
      <p:pic>
        <p:nvPicPr>
          <p:cNvPr id="26" name="Picture 25" descr="exmo_elh_tm_w.png"/>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437097" y="3920943"/>
            <a:ext cx="2036351" cy="368649"/>
          </a:xfrm>
          <a:prstGeom prst="rect">
            <a:avLst/>
          </a:prstGeom>
        </p:spPr>
      </p:pic>
    </p:spTree>
    <p:extLst>
      <p:ext uri="{BB962C8B-B14F-4D97-AF65-F5344CB8AC3E}">
        <p14:creationId xmlns:p14="http://schemas.microsoft.com/office/powerpoint/2010/main" val="3360098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6" name="TextBox 5"/>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7" name="Picture 6">
            <a:extLst>
              <a:ext uri="{FF2B5EF4-FFF2-40B4-BE49-F238E27FC236}">
                <a16:creationId xmlns:a16="http://schemas.microsoft.com/office/drawing/2014/main" id="{51B7034C-D4F7-4245-91B1-4790111D8F45}"/>
              </a:ext>
            </a:extLst>
          </p:cNvPr>
          <p:cNvPicPr>
            <a:picLocks noChangeAspect="1"/>
          </p:cNvPicPr>
          <p:nvPr userDrawn="1"/>
        </p:nvPicPr>
        <p:blipFill>
          <a:blip r:embed="rId2"/>
          <a:stretch>
            <a:fillRect/>
          </a:stretch>
        </p:blipFill>
        <p:spPr>
          <a:xfrm>
            <a:off x="5483352" y="3333114"/>
            <a:ext cx="1225296" cy="191773"/>
          </a:xfrm>
          <a:prstGeom prst="rect">
            <a:avLst/>
          </a:prstGeom>
        </p:spPr>
      </p:pic>
    </p:spTree>
    <p:extLst>
      <p:ext uri="{BB962C8B-B14F-4D97-AF65-F5344CB8AC3E}">
        <p14:creationId xmlns:p14="http://schemas.microsoft.com/office/powerpoint/2010/main" val="957323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5" name="Picture 4">
            <a:extLst>
              <a:ext uri="{FF2B5EF4-FFF2-40B4-BE49-F238E27FC236}">
                <a16:creationId xmlns:a16="http://schemas.microsoft.com/office/drawing/2014/main" id="{4BDE717A-A7FF-4E01-B2F1-8487B23501A4}"/>
              </a:ext>
            </a:extLst>
          </p:cNvPr>
          <p:cNvPicPr>
            <a:picLocks noChangeAspect="1"/>
          </p:cNvPicPr>
          <p:nvPr userDrawn="1"/>
        </p:nvPicPr>
        <p:blipFill>
          <a:blip r:embed="rId2"/>
          <a:stretch>
            <a:fillRect/>
          </a:stretch>
        </p:blipFill>
        <p:spPr>
          <a:xfrm>
            <a:off x="5483352" y="3333114"/>
            <a:ext cx="1225296" cy="191773"/>
          </a:xfrm>
          <a:prstGeom prst="rect">
            <a:avLst/>
          </a:prstGeom>
        </p:spPr>
      </p:pic>
    </p:spTree>
    <p:extLst>
      <p:ext uri="{BB962C8B-B14F-4D97-AF65-F5344CB8AC3E}">
        <p14:creationId xmlns:p14="http://schemas.microsoft.com/office/powerpoint/2010/main" val="3048693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30" name="think-cell Slide" r:id="rId5" imgW="384" imgH="384" progId="TCLayout.ActiveDocument.1">
                  <p:embed/>
                </p:oleObj>
              </mc:Choice>
              <mc:Fallback>
                <p:oleObj name="think-cell Slide" r:id="rId5" imgW="384" imgH="38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6600" dirty="0">
              <a:solidFill>
                <a:srgbClr val="FFFFFF"/>
              </a:solidFill>
              <a:sym typeface="EMprint" panose="020B0503020204020204" pitchFamily="34" charset="0"/>
            </a:endParaRPr>
          </a:p>
        </p:txBody>
      </p:sp>
      <p:pic>
        <p:nvPicPr>
          <p:cNvPr id="10" name="Picture 9">
            <a:extLst>
              <a:ext uri="{FF2B5EF4-FFF2-40B4-BE49-F238E27FC236}">
                <a16:creationId xmlns:a16="http://schemas.microsoft.com/office/drawing/2014/main" id="{0C8AC785-2775-4A42-8BF4-6BAE581DE54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1332649"/>
            <a:ext cx="12192000" cy="3084577"/>
          </a:xfrm>
          <a:prstGeom prst="rect">
            <a:avLst/>
          </a:prstGeom>
        </p:spPr>
      </p:pic>
      <p:sp>
        <p:nvSpPr>
          <p:cNvPr id="11" name="Rectangle 10"/>
          <p:cNvSpPr>
            <a:spLocks noChangeArrowheads="1"/>
          </p:cNvSpPr>
          <p:nvPr userDrawn="1"/>
        </p:nvSpPr>
        <p:spPr bwMode="auto">
          <a:xfrm>
            <a:off x="480060" y="6184901"/>
            <a:ext cx="9313333" cy="477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65310" rIns="130622" bIns="65310"/>
          <a:lstStyle/>
          <a:p>
            <a:pPr defTabSz="653110">
              <a:defRPr/>
            </a:pPr>
            <a:r>
              <a:rPr lang="en-US" sz="800" dirty="0">
                <a:solidFill>
                  <a:srgbClr val="000000"/>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800" dirty="0">
                <a:solidFill>
                  <a:srgbClr val="000000"/>
                </a:solidFill>
                <a:ea typeface="Arial"/>
                <a:cs typeface="Arial"/>
              </a:rPr>
              <a:t>’</a:t>
            </a:r>
            <a:r>
              <a:rPr lang="en-US" sz="800" dirty="0">
                <a:solidFill>
                  <a:srgbClr val="000000"/>
                </a:solidFill>
                <a:ea typeface="Arial"/>
                <a:cs typeface="Arial"/>
              </a:rPr>
              <a:t>s latest report on Form 10-K or information set forth under "factors affecting future results" on the "investors" page of our website at www.exxonmobil.com). This material is not to be reproduced without the permission of Exxon Mobil Corporation.</a:t>
            </a:r>
          </a:p>
        </p:txBody>
      </p:sp>
      <p:pic>
        <p:nvPicPr>
          <p:cNvPr id="12" name="Picture 11">
            <a:extLst>
              <a:ext uri="{FF2B5EF4-FFF2-40B4-BE49-F238E27FC236}">
                <a16:creationId xmlns:a16="http://schemas.microsoft.com/office/drawing/2014/main" id="{B80496DA-8C65-8A4C-B4F5-2FEFEEE2D475}"/>
              </a:ext>
            </a:extLst>
          </p:cNvPr>
          <p:cNvPicPr>
            <a:picLocks noChangeAspect="1"/>
          </p:cNvPicPr>
          <p:nvPr userDrawn="1"/>
        </p:nvPicPr>
        <p:blipFill>
          <a:blip r:embed="rId8"/>
          <a:stretch>
            <a:fillRect/>
          </a:stretch>
        </p:blipFill>
        <p:spPr>
          <a:xfrm>
            <a:off x="8065828" y="421333"/>
            <a:ext cx="3653733" cy="471449"/>
          </a:xfrm>
          <a:prstGeom prst="rect">
            <a:avLst/>
          </a:prstGeom>
        </p:spPr>
      </p:pic>
      <p:pic>
        <p:nvPicPr>
          <p:cNvPr id="13" name="Picture 12">
            <a:extLst>
              <a:ext uri="{FF2B5EF4-FFF2-40B4-BE49-F238E27FC236}">
                <a16:creationId xmlns:a16="http://schemas.microsoft.com/office/drawing/2014/main" id="{0F82847F-F9C5-F34E-AA6E-22F39C41D89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811" y="1332649"/>
            <a:ext cx="3084577" cy="3084577"/>
          </a:xfrm>
          <a:prstGeom prst="rect">
            <a:avLst/>
          </a:prstGeom>
        </p:spPr>
      </p:pic>
      <p:pic>
        <p:nvPicPr>
          <p:cNvPr id="16" name="Picture 15">
            <a:extLst>
              <a:ext uri="{FF2B5EF4-FFF2-40B4-BE49-F238E27FC236}">
                <a16:creationId xmlns:a16="http://schemas.microsoft.com/office/drawing/2014/main" id="{5AE9D4E4-1976-B145-959F-82B26295C90D}"/>
              </a:ext>
            </a:extLst>
          </p:cNvPr>
          <p:cNvPicPr>
            <a:picLocks noChangeAspect="1"/>
          </p:cNvPicPr>
          <p:nvPr userDrawn="1"/>
        </p:nvPicPr>
        <p:blipFill>
          <a:blip r:embed="rId10"/>
          <a:stretch>
            <a:fillRect/>
          </a:stretch>
        </p:blipFill>
        <p:spPr>
          <a:xfrm>
            <a:off x="3088388" y="3984003"/>
            <a:ext cx="2036064" cy="270616"/>
          </a:xfrm>
          <a:prstGeom prst="rect">
            <a:avLst/>
          </a:prstGeom>
        </p:spPr>
      </p:pic>
      <p:sp>
        <p:nvSpPr>
          <p:cNvPr id="26" name="Title 5"/>
          <p:cNvSpPr txBox="1">
            <a:spLocks/>
          </p:cNvSpPr>
          <p:nvPr userDrawn="1"/>
        </p:nvSpPr>
        <p:spPr>
          <a:xfrm>
            <a:off x="3088388" y="1981202"/>
            <a:ext cx="8631173" cy="1938020"/>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6600" kern="1200">
                <a:solidFill>
                  <a:schemeClr val="accent2"/>
                </a:solidFill>
                <a:latin typeface="+mn-lt"/>
                <a:ea typeface="+mj-ea"/>
                <a:cs typeface="+mj-cs"/>
                <a:sym typeface="Trebuchet MS" panose="020B0603020202020204" pitchFamily="34" charset="0"/>
              </a:defRPr>
            </a:lvl1pPr>
          </a:lstStyle>
          <a:p>
            <a:r>
              <a:rPr lang="en-US" dirty="0">
                <a:solidFill>
                  <a:srgbClr val="12477B"/>
                </a:solidFill>
              </a:rPr>
              <a:t>Thank you</a:t>
            </a:r>
          </a:p>
        </p:txBody>
      </p:sp>
      <p:sp>
        <p:nvSpPr>
          <p:cNvPr id="18" name="Date Placeholder 4"/>
          <p:cNvSpPr>
            <a:spLocks noGrp="1"/>
          </p:cNvSpPr>
          <p:nvPr>
            <p:ph type="dt" sz="half" idx="10"/>
          </p:nvPr>
        </p:nvSpPr>
        <p:spPr>
          <a:xfrm>
            <a:off x="9677400" y="6405036"/>
            <a:ext cx="1482051" cy="153888"/>
          </a:xfrm>
        </p:spPr>
        <p:txBody>
          <a:bodyPr/>
          <a:lstStyle/>
          <a:p>
            <a:endParaRPr lang="en-US" dirty="0">
              <a:solidFill>
                <a:prstClr val="white">
                  <a:lumMod val="50000"/>
                </a:prstClr>
              </a:solidFill>
            </a:endParaRPr>
          </a:p>
        </p:txBody>
      </p:sp>
      <p:pic>
        <p:nvPicPr>
          <p:cNvPr id="14" name="Picture 13">
            <a:extLst>
              <a:ext uri="{FF2B5EF4-FFF2-40B4-BE49-F238E27FC236}">
                <a16:creationId xmlns:a16="http://schemas.microsoft.com/office/drawing/2014/main" id="{1297F04D-6F7E-46E6-A3A2-8AE3D2C78809}"/>
              </a:ext>
            </a:extLst>
          </p:cNvPr>
          <p:cNvPicPr>
            <a:picLocks noChangeAspect="1"/>
          </p:cNvPicPr>
          <p:nvPr userDrawn="1"/>
        </p:nvPicPr>
        <p:blipFill>
          <a:blip r:embed="rId11"/>
          <a:stretch>
            <a:fillRect/>
          </a:stretch>
        </p:blipFill>
        <p:spPr>
          <a:xfrm>
            <a:off x="5483352" y="3333114"/>
            <a:ext cx="1225296" cy="191773"/>
          </a:xfrm>
          <a:prstGeom prst="rect">
            <a:avLst/>
          </a:prstGeom>
        </p:spPr>
      </p:pic>
    </p:spTree>
    <p:extLst>
      <p:ext uri="{BB962C8B-B14F-4D97-AF65-F5344CB8AC3E}">
        <p14:creationId xmlns:p14="http://schemas.microsoft.com/office/powerpoint/2010/main" val="2557611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grpSp>
        <p:nvGrpSpPr>
          <p:cNvPr id="93" name="Group 92"/>
          <p:cNvGrpSpPr/>
          <p:nvPr userDrawn="1"/>
        </p:nvGrpSpPr>
        <p:grpSpPr>
          <a:xfrm>
            <a:off x="-900" y="-1"/>
            <a:ext cx="12193800" cy="6858001"/>
            <a:chOff x="-600" y="-1"/>
            <a:chExt cx="12193800" cy="6858001"/>
          </a:xfrm>
        </p:grpSpPr>
        <p:sp>
          <p:nvSpPr>
            <p:cNvPr id="94" name="No fly zone"/>
            <p:cNvSpPr/>
            <p:nvPr userDrawn="1"/>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cxnSp>
          <p:nvCxnSpPr>
            <p:cNvPr id="95" name="Straight Connector 94"/>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600" y="91421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600" y="1205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14976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78844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207985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2378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67771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97665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32755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357451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8734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417237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447131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77024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506917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53681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566703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96596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nvGrpSpPr>
            <p:cNvPr id="114" name="Group 113"/>
            <p:cNvGrpSpPr/>
            <p:nvPr userDrawn="1"/>
          </p:nvGrpSpPr>
          <p:grpSpPr>
            <a:xfrm>
              <a:off x="1277000" y="623550"/>
              <a:ext cx="9638000" cy="5342415"/>
              <a:chOff x="1277000" y="623550"/>
              <a:chExt cx="9638000" cy="5537047"/>
            </a:xfrm>
          </p:grpSpPr>
          <p:sp>
            <p:nvSpPr>
              <p:cNvPr id="126" name="Rectangle 125"/>
              <p:cNvSpPr>
                <a:spLocks noChangeArrowheads="1"/>
              </p:cNvSpPr>
              <p:nvPr userDrawn="1"/>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7" name="Rectangle 126"/>
              <p:cNvSpPr>
                <a:spLocks noChangeArrowheads="1"/>
              </p:cNvSpPr>
              <p:nvPr userDrawn="1"/>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8" name="Rectangle 127"/>
              <p:cNvSpPr>
                <a:spLocks noChangeArrowheads="1"/>
              </p:cNvSpPr>
              <p:nvPr userDrawn="1"/>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9" name="Rectangle 128"/>
              <p:cNvSpPr>
                <a:spLocks noChangeArrowheads="1"/>
              </p:cNvSpPr>
              <p:nvPr userDrawn="1"/>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0" name="Rectangle 129"/>
              <p:cNvSpPr>
                <a:spLocks noChangeArrowheads="1"/>
              </p:cNvSpPr>
              <p:nvPr userDrawn="1"/>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1" name="Rectangle 130"/>
              <p:cNvSpPr>
                <a:spLocks noChangeArrowheads="1"/>
              </p:cNvSpPr>
              <p:nvPr userDrawn="1"/>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2" name="Rectangle 131"/>
              <p:cNvSpPr>
                <a:spLocks noChangeArrowheads="1"/>
              </p:cNvSpPr>
              <p:nvPr userDrawn="1"/>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3" name="Rectangle 132"/>
              <p:cNvSpPr>
                <a:spLocks noChangeArrowheads="1"/>
              </p:cNvSpPr>
              <p:nvPr userDrawn="1"/>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8" name="Rectangle 137"/>
              <p:cNvSpPr>
                <a:spLocks noChangeArrowheads="1"/>
              </p:cNvSpPr>
              <p:nvPr userDrawn="1"/>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9" name="Rectangle 138"/>
              <p:cNvSpPr>
                <a:spLocks noChangeArrowheads="1"/>
              </p:cNvSpPr>
              <p:nvPr userDrawn="1"/>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40" name="Rectangle 139"/>
              <p:cNvSpPr>
                <a:spLocks noChangeArrowheads="1"/>
              </p:cNvSpPr>
              <p:nvPr userDrawn="1"/>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grpSp>
        <p:sp>
          <p:nvSpPr>
            <p:cNvPr id="115" name="Slide edges"/>
            <p:cNvSpPr>
              <a:spLocks/>
            </p:cNvSpPr>
            <p:nvPr userDrawn="1"/>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575757"/>
                </a:solidFill>
              </a:endParaRPr>
            </a:p>
          </p:txBody>
        </p:sp>
        <p:sp>
          <p:nvSpPr>
            <p:cNvPr id="116" name="Footnote measure"/>
            <p:cNvSpPr>
              <a:spLocks noChangeArrowheads="1"/>
            </p:cNvSpPr>
            <p:nvPr userDrawn="1"/>
          </p:nvSpPr>
          <p:spPr bwMode="auto">
            <a:xfrm>
              <a:off x="476252" y="5968595"/>
              <a:ext cx="112395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17" name="Whitespace measure"/>
            <p:cNvSpPr>
              <a:spLocks noChangeArrowheads="1"/>
            </p:cNvSpPr>
            <p:nvPr userDrawn="1"/>
          </p:nvSpPr>
          <p:spPr bwMode="auto">
            <a:xfrm>
              <a:off x="476252" y="1497600"/>
              <a:ext cx="11239500"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grpSp>
          <p:nvGrpSpPr>
            <p:cNvPr id="118" name="Group 117"/>
            <p:cNvGrpSpPr/>
            <p:nvPr userDrawn="1"/>
          </p:nvGrpSpPr>
          <p:grpSpPr>
            <a:xfrm>
              <a:off x="629400" y="5776734"/>
              <a:ext cx="10933200" cy="79536"/>
              <a:chOff x="629400" y="5975122"/>
              <a:chExt cx="10933200" cy="79536"/>
            </a:xfrm>
          </p:grpSpPr>
          <p:sp>
            <p:nvSpPr>
              <p:cNvPr id="121" name="Rectangle 120"/>
              <p:cNvSpPr>
                <a:spLocks noChangeArrowheads="1"/>
              </p:cNvSpPr>
              <p:nvPr userDrawn="1"/>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2" name="Rectangle 121"/>
              <p:cNvSpPr>
                <a:spLocks noChangeArrowheads="1"/>
              </p:cNvSpPr>
              <p:nvPr userDrawn="1"/>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3" name="Rectangle 122"/>
              <p:cNvSpPr>
                <a:spLocks noChangeArrowheads="1"/>
              </p:cNvSpPr>
              <p:nvPr userDrawn="1"/>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4" name="Rectangle 123"/>
              <p:cNvSpPr>
                <a:spLocks noChangeArrowheads="1"/>
              </p:cNvSpPr>
              <p:nvPr userDrawn="1"/>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25" name="Rectangle 124"/>
              <p:cNvSpPr>
                <a:spLocks noChangeArrowheads="1"/>
              </p:cNvSpPr>
              <p:nvPr userDrawn="1"/>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grpSp>
        <p:sp>
          <p:nvSpPr>
            <p:cNvPr id="119" name="Live area"/>
            <p:cNvSpPr/>
            <p:nvPr userDrawn="1"/>
          </p:nvSpPr>
          <p:spPr>
            <a:xfrm>
              <a:off x="476252" y="2081214"/>
              <a:ext cx="11239500" cy="388738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D1C2E">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prstClr val="white"/>
                </a:solidFill>
              </a:endParaRPr>
            </a:p>
          </p:txBody>
        </p:sp>
        <p:sp>
          <p:nvSpPr>
            <p:cNvPr id="120" name="ee4pFootnotes"/>
            <p:cNvSpPr>
              <a:spLocks noChangeArrowheads="1"/>
            </p:cNvSpPr>
            <p:nvPr userDrawn="1"/>
          </p:nvSpPr>
          <p:spPr bwMode="auto">
            <a:xfrm>
              <a:off x="476252" y="5968593"/>
              <a:ext cx="9030914" cy="415498"/>
            </a:xfrm>
            <a:prstGeom prst="rect">
              <a:avLst/>
            </a:prstGeom>
            <a:noFill/>
            <a:ln w="9525" algn="ctr">
              <a:noFill/>
              <a:miter lim="800000"/>
              <a:headEnd type="none" w="lg" len="lg"/>
              <a:tailEnd type="none" w="lg" len="lg"/>
            </a:ln>
          </p:spPr>
          <p:txBody>
            <a:bodyPr vert="horz" wrap="square" lIns="0" tIns="0" rIns="0" bIns="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000" dirty="0">
                  <a:solidFill>
                    <a:prstClr val="white">
                      <a:lumMod val="50000"/>
                    </a:prstClr>
                  </a:solidFill>
                  <a:sym typeface="+mn-lt"/>
                </a:rPr>
                <a:t>1. xxxx  2. xxxx  3. xxxx</a:t>
              </a:r>
            </a:p>
            <a:p>
              <a:pPr>
                <a:lnSpc>
                  <a:spcPct val="90000"/>
                </a:lnSpc>
              </a:pPr>
              <a:r>
                <a:rPr lang="en-US" sz="1000" dirty="0">
                  <a:solidFill>
                    <a:prstClr val="white">
                      <a:lumMod val="50000"/>
                    </a:prstClr>
                  </a:solidFill>
                  <a:sym typeface="+mn-lt"/>
                </a:rPr>
                <a:t>Note: List footnotes in numerical order. Footnote numbers are not bracketed. Use 10pt font. Do not put a period at the end of the note or the source</a:t>
              </a:r>
            </a:p>
            <a:p>
              <a:pPr>
                <a:lnSpc>
                  <a:spcPct val="90000"/>
                </a:lnSpc>
              </a:pPr>
              <a:r>
                <a:rPr lang="en-US" sz="1000" dirty="0">
                  <a:solidFill>
                    <a:prstClr val="white">
                      <a:lumMod val="50000"/>
                    </a:prstClr>
                  </a:solidFill>
                  <a:sym typeface="+mn-lt"/>
                </a:rPr>
                <a:t>Source: Include a source for every chart that you use. Separate sources with a semicolon; BCG-related sources go at the end</a:t>
              </a:r>
            </a:p>
          </p:txBody>
        </p:sp>
      </p:grpSp>
      <p:pic>
        <p:nvPicPr>
          <p:cNvPr id="48" name="Picture 47">
            <a:extLst>
              <a:ext uri="{FF2B5EF4-FFF2-40B4-BE49-F238E27FC236}">
                <a16:creationId xmlns:a16="http://schemas.microsoft.com/office/drawing/2014/main" id="{666211B9-C424-4ECC-AE07-A229C1264811}"/>
              </a:ext>
            </a:extLst>
          </p:cNvPr>
          <p:cNvPicPr>
            <a:picLocks noChangeAspect="1"/>
          </p:cNvPicPr>
          <p:nvPr userDrawn="1"/>
        </p:nvPicPr>
        <p:blipFill>
          <a:blip r:embed="rId2"/>
          <a:stretch>
            <a:fillRect/>
          </a:stretch>
        </p:blipFill>
        <p:spPr>
          <a:xfrm>
            <a:off x="5483352" y="3333114"/>
            <a:ext cx="1225296" cy="191773"/>
          </a:xfrm>
          <a:prstGeom prst="rect">
            <a:avLst/>
          </a:prstGeom>
        </p:spPr>
      </p:pic>
    </p:spTree>
    <p:extLst>
      <p:ext uri="{BB962C8B-B14F-4D97-AF65-F5344CB8AC3E}">
        <p14:creationId xmlns:p14="http://schemas.microsoft.com/office/powerpoint/2010/main" val="1350917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4" name="think-cell Slide" r:id="rId5" imgW="384" imgH="384" progId="TCLayout.ActiveDocument.1">
                  <p:embed/>
                </p:oleObj>
              </mc:Choice>
              <mc:Fallback>
                <p:oleObj name="think-cell Slide" r:id="rId5" imgW="384"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5400" dirty="0">
              <a:solidFill>
                <a:srgbClr val="FFFFFF"/>
              </a:solidFill>
              <a:latin typeface="EMprint Light"/>
              <a:sym typeface="EMprint Light"/>
            </a:endParaRPr>
          </a:p>
        </p:txBody>
      </p:sp>
      <p:pic>
        <p:nvPicPr>
          <p:cNvPr id="16" name="Picture 15">
            <a:extLst>
              <a:ext uri="{FF2B5EF4-FFF2-40B4-BE49-F238E27FC236}">
                <a16:creationId xmlns:a16="http://schemas.microsoft.com/office/drawing/2014/main" id="{0C8AC785-2775-4A42-8BF4-6BAE581DE54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1332649"/>
            <a:ext cx="12192000" cy="3084577"/>
          </a:xfrm>
          <a:prstGeom prst="rect">
            <a:avLst/>
          </a:prstGeom>
        </p:spPr>
      </p:pic>
      <p:sp>
        <p:nvSpPr>
          <p:cNvPr id="17" name="Rectangle 16"/>
          <p:cNvSpPr>
            <a:spLocks noChangeArrowheads="1"/>
          </p:cNvSpPr>
          <p:nvPr userDrawn="1"/>
        </p:nvSpPr>
        <p:spPr bwMode="auto">
          <a:xfrm>
            <a:off x="480060" y="6184901"/>
            <a:ext cx="9313333" cy="477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65310" rIns="130622" bIns="65310"/>
          <a:lstStyle/>
          <a:p>
            <a:pPr defTabSz="653110">
              <a:defRPr/>
            </a:pPr>
            <a:r>
              <a:rPr lang="en-US" sz="800" dirty="0">
                <a:solidFill>
                  <a:srgbClr val="000000"/>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800" dirty="0">
                <a:solidFill>
                  <a:srgbClr val="000000"/>
                </a:solidFill>
                <a:ea typeface="Arial"/>
                <a:cs typeface="Arial"/>
              </a:rPr>
              <a:t>’</a:t>
            </a:r>
            <a:r>
              <a:rPr lang="en-US" sz="800" dirty="0">
                <a:solidFill>
                  <a:srgbClr val="000000"/>
                </a:solidFill>
                <a:ea typeface="Arial"/>
                <a:cs typeface="Arial"/>
              </a:rPr>
              <a:t>s latest report on Form 10-K or information set forth under "factors affecting future results" on the "investors" page of our website at www.exxonmobil.com). This material is not to be reproduced without the permission of Exxon Mobil Corporation.</a:t>
            </a:r>
          </a:p>
        </p:txBody>
      </p:sp>
      <p:pic>
        <p:nvPicPr>
          <p:cNvPr id="19" name="Picture 18">
            <a:extLst>
              <a:ext uri="{FF2B5EF4-FFF2-40B4-BE49-F238E27FC236}">
                <a16:creationId xmlns:a16="http://schemas.microsoft.com/office/drawing/2014/main" id="{B80496DA-8C65-8A4C-B4F5-2FEFEEE2D475}"/>
              </a:ext>
            </a:extLst>
          </p:cNvPr>
          <p:cNvPicPr>
            <a:picLocks noChangeAspect="1"/>
          </p:cNvPicPr>
          <p:nvPr userDrawn="1"/>
        </p:nvPicPr>
        <p:blipFill>
          <a:blip r:embed="rId8"/>
          <a:stretch>
            <a:fillRect/>
          </a:stretch>
        </p:blipFill>
        <p:spPr>
          <a:xfrm>
            <a:off x="8065828" y="421333"/>
            <a:ext cx="3653733" cy="471449"/>
          </a:xfrm>
          <a:prstGeom prst="rect">
            <a:avLst/>
          </a:prstGeom>
        </p:spPr>
      </p:pic>
      <p:pic>
        <p:nvPicPr>
          <p:cNvPr id="23" name="Picture 22">
            <a:extLst>
              <a:ext uri="{FF2B5EF4-FFF2-40B4-BE49-F238E27FC236}">
                <a16:creationId xmlns:a16="http://schemas.microsoft.com/office/drawing/2014/main" id="{0F82847F-F9C5-F34E-AA6E-22F39C41D89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811" y="1332649"/>
            <a:ext cx="3084577" cy="3084577"/>
          </a:xfrm>
          <a:prstGeom prst="rect">
            <a:avLst/>
          </a:prstGeom>
        </p:spPr>
      </p:pic>
      <p:pic>
        <p:nvPicPr>
          <p:cNvPr id="25" name="Picture 24">
            <a:extLst>
              <a:ext uri="{FF2B5EF4-FFF2-40B4-BE49-F238E27FC236}">
                <a16:creationId xmlns:a16="http://schemas.microsoft.com/office/drawing/2014/main" id="{5AE9D4E4-1976-B145-959F-82B26295C90D}"/>
              </a:ext>
            </a:extLst>
          </p:cNvPr>
          <p:cNvPicPr>
            <a:picLocks noChangeAspect="1"/>
          </p:cNvPicPr>
          <p:nvPr userDrawn="1"/>
        </p:nvPicPr>
        <p:blipFill>
          <a:blip r:embed="rId10"/>
          <a:stretch>
            <a:fillRect/>
          </a:stretch>
        </p:blipFill>
        <p:spPr>
          <a:xfrm>
            <a:off x="3088388" y="3984003"/>
            <a:ext cx="2036064" cy="270616"/>
          </a:xfrm>
          <a:prstGeom prst="rect">
            <a:avLst/>
          </a:prstGeom>
        </p:spPr>
      </p:pic>
      <p:sp>
        <p:nvSpPr>
          <p:cNvPr id="28" name="Title 5"/>
          <p:cNvSpPr>
            <a:spLocks noGrp="1"/>
          </p:cNvSpPr>
          <p:nvPr>
            <p:ph type="title"/>
          </p:nvPr>
        </p:nvSpPr>
        <p:spPr>
          <a:xfrm>
            <a:off x="3088388" y="1981202"/>
            <a:ext cx="8631173" cy="1938020"/>
          </a:xfrm>
        </p:spPr>
        <p:txBody>
          <a:bodyPr/>
          <a:lstStyle>
            <a:lvl1pPr>
              <a:defRPr sz="6600">
                <a:solidFill>
                  <a:schemeClr val="accent2"/>
                </a:solidFill>
                <a:latin typeface="+mn-lt"/>
              </a:defRPr>
            </a:lvl1pPr>
          </a:lstStyle>
          <a:p>
            <a:r>
              <a:rPr lang="en-US" dirty="0"/>
              <a:t>Click to edit Master title style</a:t>
            </a:r>
          </a:p>
        </p:txBody>
      </p:sp>
      <p:sp>
        <p:nvSpPr>
          <p:cNvPr id="29" name="Date Placeholder 4"/>
          <p:cNvSpPr>
            <a:spLocks noGrp="1"/>
          </p:cNvSpPr>
          <p:nvPr>
            <p:ph type="dt" sz="half" idx="10"/>
          </p:nvPr>
        </p:nvSpPr>
        <p:spPr>
          <a:xfrm>
            <a:off x="9677400" y="6405036"/>
            <a:ext cx="1482051" cy="153888"/>
          </a:xfrm>
        </p:spPr>
        <p:txBody>
          <a:bodyPr/>
          <a:lstStyle/>
          <a:p>
            <a:endParaRPr lang="en-US" dirty="0">
              <a:solidFill>
                <a:prstClr val="white">
                  <a:lumMod val="50000"/>
                </a:prstClr>
              </a:solidFill>
            </a:endParaRPr>
          </a:p>
        </p:txBody>
      </p:sp>
      <p:sp>
        <p:nvSpPr>
          <p:cNvPr id="30" name="Content Placeholder 9"/>
          <p:cNvSpPr>
            <a:spLocks noGrp="1"/>
          </p:cNvSpPr>
          <p:nvPr>
            <p:ph sz="quarter" idx="12" hasCustomPrompt="1"/>
          </p:nvPr>
        </p:nvSpPr>
        <p:spPr>
          <a:xfrm>
            <a:off x="3088388" y="1576846"/>
            <a:ext cx="3950042" cy="314325"/>
          </a:xfrm>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lang="en-US" sz="2200" kern="1200" dirty="0">
                <a:solidFill>
                  <a:schemeClr val="accent2"/>
                </a:solidFill>
                <a:latin typeface="+mn-lt"/>
                <a:ea typeface="+mn-ea"/>
                <a:cs typeface="+mn-cs"/>
                <a:sym typeface="Trebuchet MS" panose="020B0603020202020204" pitchFamily="34" charset="0"/>
              </a:defRPr>
            </a:lvl1pPr>
            <a:lvl2pPr marL="171450" indent="-171450">
              <a:defRPr/>
            </a:lvl2pPr>
            <a:lvl3pPr marL="171450" indent="-171450">
              <a:defRPr/>
            </a:lvl3pPr>
            <a:lvl4pPr marL="171450" indent="-171450">
              <a:defRPr/>
            </a:lvl4pPr>
            <a:lvl5pPr marL="171450" indent="-171450">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Char char="​"/>
            </a:pPr>
            <a:r>
              <a:rPr lang="en-US" dirty="0"/>
              <a:t>Edit Master text styles</a:t>
            </a:r>
          </a:p>
        </p:txBody>
      </p:sp>
      <p:pic>
        <p:nvPicPr>
          <p:cNvPr id="12" name="Picture 11">
            <a:extLst>
              <a:ext uri="{FF2B5EF4-FFF2-40B4-BE49-F238E27FC236}">
                <a16:creationId xmlns:a16="http://schemas.microsoft.com/office/drawing/2014/main" id="{25F4431C-E540-4C21-A699-0F7CECDA5258}"/>
              </a:ext>
            </a:extLst>
          </p:cNvPr>
          <p:cNvPicPr>
            <a:picLocks noChangeAspect="1"/>
          </p:cNvPicPr>
          <p:nvPr userDrawn="1"/>
        </p:nvPicPr>
        <p:blipFill>
          <a:blip r:embed="rId11"/>
          <a:stretch>
            <a:fillRect/>
          </a:stretch>
        </p:blipFill>
        <p:spPr>
          <a:xfrm>
            <a:off x="5483352" y="3333114"/>
            <a:ext cx="1225296" cy="191773"/>
          </a:xfrm>
          <a:prstGeom prst="rect">
            <a:avLst/>
          </a:prstGeom>
        </p:spPr>
      </p:pic>
    </p:spTree>
    <p:extLst>
      <p:ext uri="{BB962C8B-B14F-4D97-AF65-F5344CB8AC3E}">
        <p14:creationId xmlns:p14="http://schemas.microsoft.com/office/powerpoint/2010/main" val="3840743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8"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EMprint Light"/>
              <a:sym typeface="EMprint Light"/>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1" name="Title 7"/>
          <p:cNvSpPr>
            <a:spLocks noGrp="1"/>
          </p:cNvSpPr>
          <p:nvPr>
            <p:ph type="title" hasCustomPrompt="1"/>
          </p:nvPr>
        </p:nvSpPr>
        <p:spPr>
          <a:xfrm>
            <a:off x="476252" y="293688"/>
            <a:ext cx="11239500" cy="762000"/>
          </a:xfrm>
        </p:spPr>
        <p:txBody>
          <a:bodyPr>
            <a:noAutofit/>
          </a:bodyPr>
          <a:lstStyle>
            <a:lvl1pPr>
              <a:defRPr>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258552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2"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EMprint Light"/>
              <a:sym typeface="EMprint Light"/>
            </a:endParaRPr>
          </a:p>
        </p:txBody>
      </p:sp>
      <p:pic>
        <p:nvPicPr>
          <p:cNvPr id="8" name="Picture 7"/>
          <p:cNvPicPr>
            <a:picLocks noChangeAspect="1"/>
          </p:cNvPicPr>
          <p:nvPr userDrawn="1"/>
        </p:nvPicPr>
        <p:blipFill>
          <a:blip r:embed="rId7"/>
          <a:stretch>
            <a:fillRect/>
          </a:stretch>
        </p:blipFill>
        <p:spPr>
          <a:xfrm>
            <a:off x="476252" y="6375402"/>
            <a:ext cx="1680774" cy="216873"/>
          </a:xfrm>
          <a:prstGeom prst="rect">
            <a:avLst/>
          </a:prstGeom>
        </p:spPr>
      </p:pic>
      <p:sp>
        <p:nvSpPr>
          <p:cNvPr id="9" name="Date Placeholder 56"/>
          <p:cNvSpPr>
            <a:spLocks noGrp="1"/>
          </p:cNvSpPr>
          <p:nvPr>
            <p:ph type="dt" sz="half" idx="14"/>
          </p:nvPr>
        </p:nvSpPr>
        <p:spPr>
          <a:xfrm>
            <a:off x="9677400" y="6405036"/>
            <a:ext cx="1482051" cy="153888"/>
          </a:xfrm>
        </p:spPr>
        <p:txBody>
          <a:bodyPr/>
          <a:lstStyle>
            <a:lvl1pPr>
              <a:defRPr>
                <a:solidFill>
                  <a:schemeClr val="bg1">
                    <a:lumMod val="50000"/>
                  </a:schemeClr>
                </a:solidFill>
                <a:latin typeface="+mn-lt"/>
                <a:ea typeface="+mn-ea"/>
                <a:cs typeface="+mn-cs"/>
                <a:sym typeface="+mn-lt"/>
              </a:defRPr>
            </a:lvl1pPr>
          </a:lstStyle>
          <a:p>
            <a:endParaRPr lang="en-US" dirty="0">
              <a:solidFill>
                <a:prstClr val="white">
                  <a:lumMod val="50000"/>
                </a:prstClr>
              </a:solidFill>
            </a:endParaRPr>
          </a:p>
        </p:txBody>
      </p:sp>
      <p:sp>
        <p:nvSpPr>
          <p:cNvPr id="10" name="Title 7"/>
          <p:cNvSpPr>
            <a:spLocks noGrp="1"/>
          </p:cNvSpPr>
          <p:nvPr>
            <p:ph type="title" hasCustomPrompt="1"/>
          </p:nvPr>
        </p:nvSpPr>
        <p:spPr>
          <a:xfrm>
            <a:off x="476252" y="293688"/>
            <a:ext cx="11239500" cy="762000"/>
          </a:xfrm>
        </p:spPr>
        <p:txBody>
          <a:bodyPr>
            <a:noAutofit/>
          </a:bodyPr>
          <a:lstStyle>
            <a:lvl1pPr>
              <a:defRPr>
                <a:latin typeface="+mj-lt"/>
                <a:ea typeface="+mj-ea"/>
                <a:cs typeface="+mj-cs"/>
                <a:sym typeface="+mj-lt"/>
              </a:defRPr>
            </a:lvl1pPr>
          </a:lstStyle>
          <a:p>
            <a:r>
              <a:rPr lang="en-US" dirty="0"/>
              <a:t>Click to add title</a:t>
            </a:r>
          </a:p>
        </p:txBody>
      </p:sp>
      <p:sp>
        <p:nvSpPr>
          <p:cNvPr id="11"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76252" y="2085628"/>
            <a:ext cx="11239500"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0622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6"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EMprint Light" panose="020B0303020204020204" pitchFamily="34" charset="0"/>
              <a:sym typeface="EMprint Light" panose="020B030302020402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8" name="Subtitle 2"/>
          <p:cNvSpPr>
            <a:spLocks noGrp="1"/>
          </p:cNvSpPr>
          <p:nvPr>
            <p:ph type="subTitle" idx="13" hasCustomPrompt="1"/>
          </p:nvPr>
        </p:nvSpPr>
        <p:spPr>
          <a:xfrm>
            <a:off x="476252" y="2158987"/>
            <a:ext cx="3897748"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476252" y="1227048"/>
            <a:ext cx="3897748" cy="664797"/>
          </a:xfrm>
        </p:spPr>
        <p:txBody>
          <a:bodyPr anchor="t">
            <a:noAutofit/>
          </a:bodyPr>
          <a:lstStyle>
            <a:lvl1pPr>
              <a:defRPr sz="2400">
                <a:solidFill>
                  <a:schemeClr val="accent6"/>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727771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0"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solidFill>
                <a:srgbClr val="FFFFFF"/>
              </a:solidFill>
              <a:latin typeface="EMprint Light" panose="020B0303020204020204" pitchFamily="34" charset="0"/>
              <a:cs typeface="Arial" panose="020B0604020202020204" pitchFamily="34" charset="0"/>
              <a:sym typeface="EMprint Light" panose="020B0303020204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6"/>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794910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4"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solidFill>
                <a:srgbClr val="FFFFFF"/>
              </a:solidFill>
              <a:latin typeface="EMprint Light" panose="020B0303020204020204" pitchFamily="34" charset="0"/>
              <a:sym typeface="EMprint Light" panose="020B030302020402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accent6"/>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02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Square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0" name="think-cell Slide" r:id="rId5" imgW="384" imgH="384" progId="TCLayout.ActiveDocument.1">
                  <p:embed/>
                </p:oleObj>
              </mc:Choice>
              <mc:Fallback>
                <p:oleObj name="think-cell Slide" r:id="rId5" imgW="384"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6600" dirty="0">
              <a:solidFill>
                <a:srgbClr val="FFFFFF"/>
              </a:solidFill>
              <a:latin typeface="EMprint Light" panose="020B0303020204020204" pitchFamily="34" charset="0"/>
              <a:sym typeface="EMprint Light" panose="020B0303020204020204" pitchFamily="34" charset="0"/>
            </a:endParaRPr>
          </a:p>
        </p:txBody>
      </p:sp>
      <p:pic>
        <p:nvPicPr>
          <p:cNvPr id="12" name="Picture 11">
            <a:extLst>
              <a:ext uri="{FF2B5EF4-FFF2-40B4-BE49-F238E27FC236}">
                <a16:creationId xmlns:a16="http://schemas.microsoft.com/office/drawing/2014/main" id="{65E21BD2-2C81-1C47-A64F-F5295BD3FCE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716" y="0"/>
            <a:ext cx="6858965" cy="6858965"/>
          </a:xfrm>
          <a:prstGeom prst="rect">
            <a:avLst/>
          </a:prstGeom>
        </p:spPr>
      </p:pic>
      <p:sp>
        <p:nvSpPr>
          <p:cNvPr id="5" name="Title 4"/>
          <p:cNvSpPr>
            <a:spLocks noGrp="1"/>
          </p:cNvSpPr>
          <p:nvPr>
            <p:ph type="title"/>
          </p:nvPr>
        </p:nvSpPr>
        <p:spPr>
          <a:xfrm>
            <a:off x="5134409" y="3046815"/>
            <a:ext cx="6307392" cy="683513"/>
          </a:xfrm>
        </p:spPr>
        <p:txBody>
          <a:bodyPr/>
          <a:lstStyle>
            <a:lvl1pPr>
              <a:defRPr sz="6600">
                <a:solidFill>
                  <a:srgbClr val="0D479E"/>
                </a:solidFill>
              </a:defRPr>
            </a:lvl1pPr>
          </a:lstStyle>
          <a:p>
            <a:r>
              <a:rPr lang="en-US" dirty="0"/>
              <a:t>Click to edit</a:t>
            </a:r>
          </a:p>
        </p:txBody>
      </p:sp>
      <p:sp>
        <p:nvSpPr>
          <p:cNvPr id="7" name="Text Placeholder 6"/>
          <p:cNvSpPr>
            <a:spLocks noGrp="1"/>
          </p:cNvSpPr>
          <p:nvPr>
            <p:ph type="body" sz="quarter" idx="10" hasCustomPrompt="1"/>
          </p:nvPr>
        </p:nvSpPr>
        <p:spPr>
          <a:xfrm>
            <a:off x="5134409" y="3800689"/>
            <a:ext cx="6307393" cy="314369"/>
          </a:xfrm>
        </p:spPr>
        <p:txBody>
          <a:bodyPr/>
          <a:lstStyle>
            <a:lvl1pPr>
              <a:defRPr kumimoji="0" lang="en-US" sz="1600" b="1" i="0" u="none" strike="noStrike" kern="1200" cap="none" spc="0" normalizeH="0" baseline="0" dirty="0" smtClean="0">
                <a:ln>
                  <a:noFill/>
                </a:ln>
                <a:solidFill>
                  <a:srgbClr val="22A4E0"/>
                </a:solidFill>
                <a:effectLst/>
                <a:uLnTx/>
                <a:uFillTx/>
                <a:latin typeface="EMprint Semibold" panose="020B0503020204020204" pitchFamily="34" charset="77"/>
                <a:ea typeface="+mn-ea"/>
                <a:cs typeface="+mn-cs"/>
              </a:defRPr>
            </a:lvl1pPr>
          </a:lstStyle>
          <a:p>
            <a:pPr marL="0" marR="0" lvl="0" indent="0" algn="l" defTabSz="653110" rtl="0" eaLnBrk="1" fontAlgn="base" latinLnBrk="0" hangingPunct="1">
              <a:lnSpc>
                <a:spcPct val="100000"/>
              </a:lnSpc>
              <a:spcBef>
                <a:spcPct val="0"/>
              </a:spcBef>
              <a:spcAft>
                <a:spcPct val="0"/>
              </a:spcAft>
              <a:buClrTx/>
              <a:buSzTx/>
              <a:buFont typeface="Arial" charset="0"/>
              <a:buNone/>
              <a:tabLst/>
              <a:defRPr/>
            </a:pPr>
            <a:r>
              <a:rPr lang="en-US" dirty="0"/>
              <a:t>Edit Master text styles</a:t>
            </a:r>
          </a:p>
        </p:txBody>
      </p:sp>
      <p:pic>
        <p:nvPicPr>
          <p:cNvPr id="18" name="Picture 17">
            <a:extLst>
              <a:ext uri="{FF2B5EF4-FFF2-40B4-BE49-F238E27FC236}">
                <a16:creationId xmlns:a16="http://schemas.microsoft.com/office/drawing/2014/main" id="{3B5AA494-2F0E-4440-A31A-0C527015C761}"/>
              </a:ext>
            </a:extLst>
          </p:cNvPr>
          <p:cNvPicPr>
            <a:picLocks noChangeAspect="1"/>
          </p:cNvPicPr>
          <p:nvPr userDrawn="1"/>
        </p:nvPicPr>
        <p:blipFill>
          <a:blip r:embed="rId8"/>
          <a:stretch>
            <a:fillRect/>
          </a:stretch>
        </p:blipFill>
        <p:spPr>
          <a:xfrm>
            <a:off x="5114086" y="2633310"/>
            <a:ext cx="1674975" cy="216126"/>
          </a:xfrm>
          <a:prstGeom prst="rect">
            <a:avLst/>
          </a:prstGeom>
        </p:spPr>
      </p:pic>
    </p:spTree>
    <p:extLst>
      <p:ext uri="{BB962C8B-B14F-4D97-AF65-F5344CB8AC3E}">
        <p14:creationId xmlns:p14="http://schemas.microsoft.com/office/powerpoint/2010/main" val="2868995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8"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EMprint Light" panose="020B0303020204020204" pitchFamily="34" charset="0"/>
              <a:sym typeface="EMprint Light" panose="020B0303020204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5" name="Title 4"/>
          <p:cNvSpPr>
            <a:spLocks noGrp="1"/>
          </p:cNvSpPr>
          <p:nvPr>
            <p:ph type="title" hasCustomPrompt="1"/>
          </p:nvPr>
        </p:nvSpPr>
        <p:spPr>
          <a:xfrm>
            <a:off x="476252" y="2681103"/>
            <a:ext cx="3281629" cy="1495794"/>
          </a:xfrm>
          <a:prstGeom prst="rect">
            <a:avLst/>
          </a:prstGeom>
        </p:spPr>
        <p:txBody>
          <a:bodyPr anchor="ctr">
            <a:noAutofit/>
          </a:bodyPr>
          <a:lstStyle>
            <a:lvl1pPr>
              <a:defRPr sz="2400">
                <a:solidFill>
                  <a:schemeClr val="accent6"/>
                </a:solidFill>
                <a:latin typeface="+mj-lt"/>
                <a:sym typeface="Trebuchet MS" panose="020B0603020202020204" pitchFamily="34" charset="0"/>
              </a:defRPr>
            </a:lvl1pPr>
          </a:lstStyle>
          <a:p>
            <a:r>
              <a:rPr lang="en-US" dirty="0"/>
              <a:t>Click to add title</a:t>
            </a:r>
          </a:p>
        </p:txBody>
      </p:sp>
      <p:sp>
        <p:nvSpPr>
          <p:cNvPr id="13" name="TextBox 12"/>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719161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2"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EMprint Light" panose="020B0303020204020204" pitchFamily="34" charset="0"/>
              <a:sym typeface="EMprint Light" panose="020B0303020204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476252" y="622800"/>
            <a:ext cx="6430277"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TextBox 12"/>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320777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6"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EMprint Light" panose="020B0303020204020204" pitchFamily="34" charset="0"/>
              <a:sym typeface="EMprint Light" panose="020B0303020204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5026"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476252" y="622800"/>
            <a:ext cx="825533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044530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0"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EMprint Light" panose="020B0303020204020204" pitchFamily="34" charset="0"/>
              <a:sym typeface="EMprint Light" panose="020B030302020402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476252" y="2681103"/>
            <a:ext cx="3281629"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3" name="TextBox 12"/>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Tree>
    <p:extLst>
      <p:ext uri="{BB962C8B-B14F-4D97-AF65-F5344CB8AC3E}">
        <p14:creationId xmlns:p14="http://schemas.microsoft.com/office/powerpoint/2010/main" val="112074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4"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latin typeface="EMprint Light" panose="020B0303020204020204" pitchFamily="34" charset="0"/>
              <a:sym typeface="EMprint Light" panose="020B0303020204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76250" y="1785600"/>
            <a:ext cx="454215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9" name="TextBox 18"/>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Tree>
    <p:extLst>
      <p:ext uri="{BB962C8B-B14F-4D97-AF65-F5344CB8AC3E}">
        <p14:creationId xmlns:p14="http://schemas.microsoft.com/office/powerpoint/2010/main" val="1089638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8"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latin typeface="EMprint Light" panose="020B0303020204020204" pitchFamily="34" charset="0"/>
              <a:sym typeface="EMprint Light" panose="020B0303020204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5" name="Title 1"/>
          <p:cNvSpPr>
            <a:spLocks noGrp="1"/>
          </p:cNvSpPr>
          <p:nvPr>
            <p:ph type="title" hasCustomPrompt="1"/>
          </p:nvPr>
        </p:nvSpPr>
        <p:spPr bwMode="black">
          <a:xfrm>
            <a:off x="476252" y="1785600"/>
            <a:ext cx="6402236"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8" name="TextBox 17"/>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Tree>
    <p:extLst>
      <p:ext uri="{BB962C8B-B14F-4D97-AF65-F5344CB8AC3E}">
        <p14:creationId xmlns:p14="http://schemas.microsoft.com/office/powerpoint/2010/main" val="588446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42"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EMprint Light" panose="020B0303020204020204" pitchFamily="34" charset="0"/>
              <a:sym typeface="EMprint Light" panose="020B030302020402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0" name="Title 2"/>
          <p:cNvSpPr>
            <a:spLocks noGrp="1"/>
          </p:cNvSpPr>
          <p:nvPr>
            <p:ph type="title" hasCustomPrompt="1"/>
          </p:nvPr>
        </p:nvSpPr>
        <p:spPr>
          <a:xfrm>
            <a:off x="476252" y="2764203"/>
            <a:ext cx="2632386" cy="1314311"/>
          </a:xfrm>
          <a:prstGeom prst="rect">
            <a:avLst/>
          </a:prstGeom>
        </p:spPr>
        <p:txBody>
          <a:bodyPr anchor="ctr">
            <a:noAutofit/>
          </a:bodyPr>
          <a:lstStyle>
            <a:lvl1pPr>
              <a:defRPr sz="2400">
                <a:solidFill>
                  <a:schemeClr val="accent6"/>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3492428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6"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EMprint Light" panose="020B0303020204020204" pitchFamily="34" charset="0"/>
              <a:sym typeface="EMprint Light" panose="020B030302020402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5" name="Title 4"/>
          <p:cNvSpPr>
            <a:spLocks noGrp="1"/>
          </p:cNvSpPr>
          <p:nvPr>
            <p:ph type="title" hasCustomPrompt="1"/>
          </p:nvPr>
        </p:nvSpPr>
        <p:spPr>
          <a:xfrm>
            <a:off x="476252" y="2764203"/>
            <a:ext cx="2632386"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2" name="TextBox 11"/>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Tree>
    <p:extLst>
      <p:ext uri="{BB962C8B-B14F-4D97-AF65-F5344CB8AC3E}">
        <p14:creationId xmlns:p14="http://schemas.microsoft.com/office/powerpoint/2010/main" val="2659539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0"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latin typeface="EMprint Light" panose="020B0303020204020204" pitchFamily="34" charset="0"/>
              <a:sym typeface="EMprint Light" panose="020B0303020204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itle 1"/>
          <p:cNvSpPr>
            <a:spLocks noGrp="1"/>
          </p:cNvSpPr>
          <p:nvPr>
            <p:ph type="title" hasCustomPrompt="1"/>
          </p:nvPr>
        </p:nvSpPr>
        <p:spPr>
          <a:xfrm>
            <a:off x="476252" y="1785600"/>
            <a:ext cx="4215983" cy="3286800"/>
          </a:xfrm>
          <a:prstGeom prst="rect">
            <a:avLst/>
          </a:prstGeom>
        </p:spPr>
        <p:txBody>
          <a:bodyPr anchor="ctr">
            <a:noAutofit/>
          </a:bodyPr>
          <a:lstStyle>
            <a:lvl1pPr>
              <a:defRPr sz="4400" b="0">
                <a:solidFill>
                  <a:schemeClr val="accent6"/>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637538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4"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400" dirty="0">
              <a:solidFill>
                <a:srgbClr val="FFFFFF"/>
              </a:solidFill>
              <a:latin typeface="EMprint Light" panose="020B0303020204020204" pitchFamily="34" charset="0"/>
              <a:sym typeface="EMprint Light" panose="020B030302020402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itle 1"/>
          <p:cNvSpPr>
            <a:spLocks noGrp="1"/>
          </p:cNvSpPr>
          <p:nvPr>
            <p:ph type="title" hasCustomPrompt="1"/>
          </p:nvPr>
        </p:nvSpPr>
        <p:spPr>
          <a:xfrm>
            <a:off x="476252" y="1785600"/>
            <a:ext cx="4215983"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TextBox 11"/>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Tree>
    <p:extLst>
      <p:ext uri="{BB962C8B-B14F-4D97-AF65-F5344CB8AC3E}">
        <p14:creationId xmlns:p14="http://schemas.microsoft.com/office/powerpoint/2010/main" val="1301654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4"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500" dirty="0">
              <a:solidFill>
                <a:srgbClr val="FFFFFF"/>
              </a:solidFill>
              <a:latin typeface="EMprint Light" panose="020B0303020204020204" pitchFamily="34" charset="0"/>
              <a:sym typeface="EMprint Light" panose="020B0303020204020204" pitchFamily="34" charset="0"/>
            </a:endParaRPr>
          </a:p>
        </p:txBody>
      </p:sp>
      <p:pic>
        <p:nvPicPr>
          <p:cNvPr id="9" name="Picture 8"/>
          <p:cNvPicPr>
            <a:picLocks noChangeAspect="1"/>
          </p:cNvPicPr>
          <p:nvPr userDrawn="1"/>
        </p:nvPicPr>
        <p:blipFill>
          <a:blip r:embed="rId7"/>
          <a:stretch>
            <a:fillRect/>
          </a:stretch>
        </p:blipFill>
        <p:spPr>
          <a:xfrm>
            <a:off x="476252" y="6375402"/>
            <a:ext cx="1680774" cy="216873"/>
          </a:xfrm>
          <a:prstGeom prst="rect">
            <a:avLst/>
          </a:prstGeom>
        </p:spPr>
      </p:pic>
      <p:sp>
        <p:nvSpPr>
          <p:cNvPr id="10"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solidFill>
                <a:prstClr val="white">
                  <a:lumMod val="50000"/>
                </a:prstClr>
              </a:solidFill>
            </a:endParaRPr>
          </a:p>
        </p:txBody>
      </p:sp>
      <p:sp>
        <p:nvSpPr>
          <p:cNvPr id="11" name="Title 4"/>
          <p:cNvSpPr>
            <a:spLocks noGrp="1"/>
          </p:cNvSpPr>
          <p:nvPr>
            <p:ph type="title" hasCustomPrompt="1"/>
          </p:nvPr>
        </p:nvSpPr>
        <p:spPr>
          <a:xfrm>
            <a:off x="476252" y="293688"/>
            <a:ext cx="11239500" cy="762000"/>
          </a:xfrm>
          <a:prstGeom prst="rect">
            <a:avLst/>
          </a:prstGeom>
        </p:spPr>
        <p:txBody>
          <a:bodyPr vert="horz" wrap="square" lIns="0" tIns="0" rIns="0" bIns="0" anchor="t" anchorCtr="0">
            <a:noAutofit/>
          </a:bodyPr>
          <a:lstStyle>
            <a:lvl1pPr marL="0" indent="0" algn="l">
              <a:lnSpc>
                <a:spcPct val="100000"/>
              </a:lnSpc>
              <a:spcBef>
                <a:spcPct val="0"/>
              </a:spcBef>
              <a:spcAft>
                <a:spcPts val="0"/>
              </a:spcAft>
              <a:defRPr sz="4500" b="0" i="0" u="none" kern="1200" spc="0">
                <a:solidFill>
                  <a:schemeClr val="accent6"/>
                </a:solidFill>
                <a:latin typeface="+mj-lt"/>
                <a:ea typeface="+mj-ea"/>
                <a:cs typeface="+mj-cs"/>
                <a:sym typeface="+mj-lt"/>
              </a:defRPr>
            </a:lvl1pPr>
          </a:lstStyle>
          <a:p>
            <a:pPr lvl="0"/>
            <a:r>
              <a:rPr lang="en-US" dirty="0"/>
              <a:t>Click to add title</a:t>
            </a:r>
          </a:p>
        </p:txBody>
      </p:sp>
      <p:sp>
        <p:nvSpPr>
          <p:cNvPr id="7" name="Content Placeholder 6"/>
          <p:cNvSpPr>
            <a:spLocks noGrp="1"/>
          </p:cNvSpPr>
          <p:nvPr>
            <p:ph sz="quarter" idx="11"/>
          </p:nvPr>
        </p:nvSpPr>
        <p:spPr>
          <a:xfrm>
            <a:off x="474603" y="1309874"/>
            <a:ext cx="11241082" cy="4813977"/>
          </a:xfrm>
        </p:spPr>
        <p:txBody>
          <a:bodyPr/>
          <a:lstStyle>
            <a:lvl1pPr>
              <a:defRPr sz="2600"/>
            </a:lvl1pPr>
            <a:lvl2pPr>
              <a:defRPr sz="2600"/>
            </a:lvl2pPr>
            <a:lvl3pPr>
              <a:defRPr sz="2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2890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8"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EMprint Light" panose="020B0303020204020204" pitchFamily="34" charset="0"/>
              <a:sym typeface="EMprint Light" panose="020B030302020402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476252" y="622800"/>
            <a:ext cx="4901570"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4276850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2"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EMprint Light" panose="020B0303020204020204" pitchFamily="34" charset="0"/>
              <a:sym typeface="EMprint Light" panose="020B030302020402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476252" y="622800"/>
            <a:ext cx="4901570"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3" name="TextBox 12"/>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Tree>
    <p:extLst>
      <p:ext uri="{BB962C8B-B14F-4D97-AF65-F5344CB8AC3E}">
        <p14:creationId xmlns:p14="http://schemas.microsoft.com/office/powerpoint/2010/main" val="809448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6"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EMprint Light" panose="020B0303020204020204" pitchFamily="34" charset="0"/>
              <a:sym typeface="EMprint Light" panose="020B0303020204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476252" y="622800"/>
            <a:ext cx="640824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824556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0"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EMprint Light" panose="020B0303020204020204" pitchFamily="34" charset="0"/>
              <a:sym typeface="EMprint Light" panose="020B030302020402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476252" y="622800"/>
            <a:ext cx="6408244"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3" name="TextBox 12"/>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Tree>
    <p:extLst>
      <p:ext uri="{BB962C8B-B14F-4D97-AF65-F5344CB8AC3E}">
        <p14:creationId xmlns:p14="http://schemas.microsoft.com/office/powerpoint/2010/main" val="924363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4"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solidFill>
                <a:srgbClr val="FFFFFF"/>
              </a:solidFill>
              <a:latin typeface="EMprint Light"/>
              <a:cs typeface="Arial" panose="020B0604020202020204" pitchFamily="34" charset="0"/>
              <a:sym typeface="EMprint Light"/>
            </a:endParaRPr>
          </a:p>
        </p:txBody>
      </p:sp>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2" name="TextBox 11"/>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881381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8"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5400" dirty="0">
              <a:solidFill>
                <a:srgbClr val="FFFFFF"/>
              </a:solidFill>
              <a:latin typeface="EMprint Light" panose="020B0303020204020204" pitchFamily="34" charset="0"/>
              <a:cs typeface="Arial" panose="020B0604020202020204" pitchFamily="34" charset="0"/>
              <a:sym typeface="EMprint Light" panose="020B0303020204020204" pitchFamily="34" charset="0"/>
            </a:endParaRPr>
          </a:p>
        </p:txBody>
      </p:sp>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6"/>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1024369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82"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solidFill>
                <a:srgbClr val="000000"/>
              </a:solidFill>
              <a:sym typeface="Trebuchet MS" panose="020B0603020202020204" pitchFamily="34" charset="0"/>
            </a:endParaRPr>
          </a:p>
        </p:txBody>
      </p:sp>
      <p:sp>
        <p:nvSpPr>
          <p:cNvPr id="8" name="TextBox 7"/>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690872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6"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EMprint Light" panose="020B0303020204020204" pitchFamily="34" charset="0"/>
              <a:sym typeface="EMprint Light" panose="020B0303020204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476252" y="622800"/>
            <a:ext cx="11240696"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
        <p:nvSpPr>
          <p:cNvPr id="10" name="TextBox 9"/>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1210929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a:lnSpc>
                <a:spcPct val="106000"/>
              </a:lnSpc>
              <a:spcAft>
                <a:spcPts val="700"/>
              </a:spcAft>
            </a:pPr>
            <a:r>
              <a:rPr lang="en-US" sz="5400" dirty="0">
                <a:solidFill>
                  <a:srgbClr val="ED1C2E"/>
                </a:solidFill>
                <a:latin typeface="EMprint Ligh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3304047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7" name="TextBox 6"/>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3625118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B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8"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500" dirty="0">
              <a:solidFill>
                <a:srgbClr val="FFFFFF"/>
              </a:solidFill>
              <a:latin typeface="EMprint Light" panose="020B0303020204020204" pitchFamily="34" charset="0"/>
              <a:sym typeface="EMprint Light" panose="020B0303020204020204" pitchFamily="34" charset="0"/>
            </a:endParaRPr>
          </a:p>
        </p:txBody>
      </p:sp>
      <p:pic>
        <p:nvPicPr>
          <p:cNvPr id="19" name="Picture 18">
            <a:extLst>
              <a:ext uri="{FF2B5EF4-FFF2-40B4-BE49-F238E27FC236}">
                <a16:creationId xmlns:a16="http://schemas.microsoft.com/office/drawing/2014/main" id="{81C0CB1D-405E-7346-882D-51FF23C3326D}"/>
              </a:ext>
            </a:extLst>
          </p:cNvPr>
          <p:cNvPicPr>
            <a:picLocks noChangeAspect="1"/>
          </p:cNvPicPr>
          <p:nvPr userDrawn="1"/>
        </p:nvPicPr>
        <p:blipFill rotWithShape="1">
          <a:blip r:embed="rId7" cstate="email">
            <a:alphaModFix amt="50000"/>
            <a:extLst>
              <a:ext uri="{28A0092B-C50C-407E-A947-70E740481C1C}">
                <a14:useLocalDpi xmlns:a14="http://schemas.microsoft.com/office/drawing/2010/main"/>
              </a:ext>
            </a:extLst>
          </a:blip>
          <a:srcRect/>
          <a:stretch/>
        </p:blipFill>
        <p:spPr>
          <a:xfrm>
            <a:off x="2206154" y="1"/>
            <a:ext cx="9985846" cy="6771866"/>
          </a:xfrm>
          <a:prstGeom prst="rect">
            <a:avLst/>
          </a:prstGeom>
        </p:spPr>
      </p:pic>
      <p:pic>
        <p:nvPicPr>
          <p:cNvPr id="9" name="Picture 8"/>
          <p:cNvPicPr>
            <a:picLocks noChangeAspect="1"/>
          </p:cNvPicPr>
          <p:nvPr userDrawn="1"/>
        </p:nvPicPr>
        <p:blipFill>
          <a:blip r:embed="rId8"/>
          <a:stretch>
            <a:fillRect/>
          </a:stretch>
        </p:blipFill>
        <p:spPr>
          <a:xfrm>
            <a:off x="476252" y="6375402"/>
            <a:ext cx="1680774" cy="216873"/>
          </a:xfrm>
          <a:prstGeom prst="rect">
            <a:avLst/>
          </a:prstGeom>
        </p:spPr>
      </p:pic>
      <p:sp>
        <p:nvSpPr>
          <p:cNvPr id="10"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solidFill>
                <a:prstClr val="white">
                  <a:lumMod val="50000"/>
                </a:prstClr>
              </a:solidFill>
            </a:endParaRPr>
          </a:p>
        </p:txBody>
      </p:sp>
      <p:sp>
        <p:nvSpPr>
          <p:cNvPr id="11" name="Title 4"/>
          <p:cNvSpPr>
            <a:spLocks noGrp="1"/>
          </p:cNvSpPr>
          <p:nvPr>
            <p:ph type="title" hasCustomPrompt="1"/>
          </p:nvPr>
        </p:nvSpPr>
        <p:spPr>
          <a:xfrm>
            <a:off x="476252" y="293688"/>
            <a:ext cx="11239500" cy="762000"/>
          </a:xfrm>
          <a:prstGeom prst="rect">
            <a:avLst/>
          </a:prstGeom>
        </p:spPr>
        <p:txBody>
          <a:bodyPr vert="horz" wrap="square" lIns="0" tIns="0" rIns="0" bIns="0" anchor="t" anchorCtr="0">
            <a:noAutofit/>
          </a:bodyPr>
          <a:lstStyle>
            <a:lvl1pPr marL="0" indent="0" algn="l">
              <a:lnSpc>
                <a:spcPct val="100000"/>
              </a:lnSpc>
              <a:spcBef>
                <a:spcPct val="0"/>
              </a:spcBef>
              <a:spcAft>
                <a:spcPts val="0"/>
              </a:spcAft>
              <a:defRPr sz="4500" b="0" i="0" u="none" kern="1200" spc="0">
                <a:solidFill>
                  <a:schemeClr val="accent6"/>
                </a:solidFill>
                <a:latin typeface="+mj-lt"/>
                <a:ea typeface="+mj-ea"/>
                <a:cs typeface="+mj-cs"/>
                <a:sym typeface="+mj-lt"/>
              </a:defRPr>
            </a:lvl1pPr>
          </a:lstStyle>
          <a:p>
            <a:pPr lvl="0"/>
            <a:r>
              <a:rPr lang="en-US" dirty="0"/>
              <a:t>Click to add title</a:t>
            </a:r>
          </a:p>
        </p:txBody>
      </p:sp>
      <p:sp>
        <p:nvSpPr>
          <p:cNvPr id="7" name="Content Placeholder 6"/>
          <p:cNvSpPr>
            <a:spLocks noGrp="1"/>
          </p:cNvSpPr>
          <p:nvPr>
            <p:ph sz="quarter" idx="11"/>
          </p:nvPr>
        </p:nvSpPr>
        <p:spPr>
          <a:xfrm>
            <a:off x="474603" y="1309874"/>
            <a:ext cx="11241082" cy="4813977"/>
          </a:xfrm>
        </p:spPr>
        <p:txBody>
          <a:bodyPr/>
          <a:lstStyle>
            <a:lvl1pPr>
              <a:defRPr sz="2600"/>
            </a:lvl1pPr>
            <a:lvl2pPr>
              <a:defRPr sz="2600"/>
            </a:lvl2pPr>
            <a:lvl3pPr>
              <a:defRPr sz="2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153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048598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951242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30"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0C8AC785-2775-4A42-8BF4-6BAE581DE54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1332649"/>
            <a:ext cx="12192000" cy="3084577"/>
          </a:xfrm>
          <a:prstGeom prst="rect">
            <a:avLst/>
          </a:prstGeom>
        </p:spPr>
      </p:pic>
      <p:sp>
        <p:nvSpPr>
          <p:cNvPr id="11" name="Rectangle 10"/>
          <p:cNvSpPr>
            <a:spLocks noChangeArrowheads="1"/>
          </p:cNvSpPr>
          <p:nvPr userDrawn="1"/>
        </p:nvSpPr>
        <p:spPr bwMode="auto">
          <a:xfrm>
            <a:off x="480060" y="6184901"/>
            <a:ext cx="9313333" cy="477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65310" rIns="130622" bIns="65310"/>
          <a:lstStyle/>
          <a:p>
            <a:pPr defTabSz="653110">
              <a:defRPr/>
            </a:pPr>
            <a:r>
              <a:rPr lang="en-US" sz="800" dirty="0">
                <a:solidFill>
                  <a:srgbClr val="000000"/>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800" dirty="0">
                <a:solidFill>
                  <a:srgbClr val="000000"/>
                </a:solidFill>
                <a:ea typeface="Arial"/>
                <a:cs typeface="Arial"/>
              </a:rPr>
              <a:t>’</a:t>
            </a:r>
            <a:r>
              <a:rPr lang="en-US" sz="800" dirty="0">
                <a:solidFill>
                  <a:srgbClr val="000000"/>
                </a:solidFill>
                <a:ea typeface="Arial"/>
                <a:cs typeface="Arial"/>
              </a:rPr>
              <a:t>s latest report on Form 10-K or information set forth under "factors affecting future results" on the "investors" page of our website at www.exxonmobil.com). This material is not to be reproduced without the permission of Exxon Mobil Corporation.</a:t>
            </a:r>
          </a:p>
        </p:txBody>
      </p:sp>
      <p:pic>
        <p:nvPicPr>
          <p:cNvPr id="12" name="Picture 11">
            <a:extLst>
              <a:ext uri="{FF2B5EF4-FFF2-40B4-BE49-F238E27FC236}">
                <a16:creationId xmlns:a16="http://schemas.microsoft.com/office/drawing/2014/main" id="{B80496DA-8C65-8A4C-B4F5-2FEFEEE2D475}"/>
              </a:ext>
            </a:extLst>
          </p:cNvPr>
          <p:cNvPicPr>
            <a:picLocks noChangeAspect="1"/>
          </p:cNvPicPr>
          <p:nvPr userDrawn="1"/>
        </p:nvPicPr>
        <p:blipFill>
          <a:blip r:embed="rId7"/>
          <a:stretch>
            <a:fillRect/>
          </a:stretch>
        </p:blipFill>
        <p:spPr>
          <a:xfrm>
            <a:off x="8065828" y="421333"/>
            <a:ext cx="3653733" cy="471449"/>
          </a:xfrm>
          <a:prstGeom prst="rect">
            <a:avLst/>
          </a:prstGeom>
        </p:spPr>
      </p:pic>
      <p:pic>
        <p:nvPicPr>
          <p:cNvPr id="13" name="Picture 12">
            <a:extLst>
              <a:ext uri="{FF2B5EF4-FFF2-40B4-BE49-F238E27FC236}">
                <a16:creationId xmlns:a16="http://schemas.microsoft.com/office/drawing/2014/main" id="{0F82847F-F9C5-F34E-AA6E-22F39C41D89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811" y="1332649"/>
            <a:ext cx="3084577" cy="3084577"/>
          </a:xfrm>
          <a:prstGeom prst="rect">
            <a:avLst/>
          </a:prstGeom>
        </p:spPr>
      </p:pic>
      <p:pic>
        <p:nvPicPr>
          <p:cNvPr id="14" name="Picture 13">
            <a:extLst>
              <a:ext uri="{FF2B5EF4-FFF2-40B4-BE49-F238E27FC236}">
                <a16:creationId xmlns:a16="http://schemas.microsoft.com/office/drawing/2014/main" id="{5AE9D4E4-1976-B145-959F-82B26295C90D}"/>
              </a:ext>
            </a:extLst>
          </p:cNvPr>
          <p:cNvPicPr>
            <a:picLocks noChangeAspect="1"/>
          </p:cNvPicPr>
          <p:nvPr userDrawn="1"/>
        </p:nvPicPr>
        <p:blipFill>
          <a:blip r:embed="rId9"/>
          <a:stretch>
            <a:fillRect/>
          </a:stretch>
        </p:blipFill>
        <p:spPr>
          <a:xfrm>
            <a:off x="3088388" y="3984003"/>
            <a:ext cx="2036064" cy="270616"/>
          </a:xfrm>
          <a:prstGeom prst="rect">
            <a:avLst/>
          </a:prstGeom>
        </p:spPr>
      </p:pic>
      <p:sp>
        <p:nvSpPr>
          <p:cNvPr id="16" name="Title 5"/>
          <p:cNvSpPr txBox="1">
            <a:spLocks/>
          </p:cNvSpPr>
          <p:nvPr userDrawn="1"/>
        </p:nvSpPr>
        <p:spPr>
          <a:xfrm>
            <a:off x="3088388" y="1981202"/>
            <a:ext cx="8631173" cy="1938020"/>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6600" kern="1200">
                <a:solidFill>
                  <a:schemeClr val="accent2"/>
                </a:solidFill>
                <a:latin typeface="+mn-lt"/>
                <a:ea typeface="+mj-ea"/>
                <a:cs typeface="+mj-cs"/>
                <a:sym typeface="Trebuchet MS" panose="020B0603020202020204" pitchFamily="34" charset="0"/>
              </a:defRPr>
            </a:lvl1pPr>
          </a:lstStyle>
          <a:p>
            <a:r>
              <a:rPr lang="en-US" dirty="0">
                <a:solidFill>
                  <a:srgbClr val="12477B"/>
                </a:solidFill>
              </a:rPr>
              <a:t>Thank you</a:t>
            </a:r>
          </a:p>
        </p:txBody>
      </p:sp>
      <p:sp>
        <p:nvSpPr>
          <p:cNvPr id="17" name="Date Placeholder 4"/>
          <p:cNvSpPr>
            <a:spLocks noGrp="1"/>
          </p:cNvSpPr>
          <p:nvPr>
            <p:ph type="dt" sz="half" idx="10"/>
          </p:nvPr>
        </p:nvSpPr>
        <p:spPr>
          <a:xfrm>
            <a:off x="9677400" y="6405036"/>
            <a:ext cx="1482051" cy="153888"/>
          </a:xfrm>
        </p:spPr>
        <p:txBody>
          <a:bodyPr/>
          <a:lstStyle/>
          <a:p>
            <a:endParaRPr lang="en-US" dirty="0">
              <a:solidFill>
                <a:prstClr val="white">
                  <a:lumMod val="50000"/>
                </a:prstClr>
              </a:solidFill>
            </a:endParaRPr>
          </a:p>
        </p:txBody>
      </p:sp>
      <p:pic>
        <p:nvPicPr>
          <p:cNvPr id="10" name="Picture 9">
            <a:extLst>
              <a:ext uri="{FF2B5EF4-FFF2-40B4-BE49-F238E27FC236}">
                <a16:creationId xmlns:a16="http://schemas.microsoft.com/office/drawing/2014/main" id="{8CCF19C9-6F53-4E3E-ACDB-CCF5B7DAC6EE}"/>
              </a:ext>
            </a:extLst>
          </p:cNvPr>
          <p:cNvPicPr>
            <a:picLocks noChangeAspect="1"/>
          </p:cNvPicPr>
          <p:nvPr userDrawn="1"/>
        </p:nvPicPr>
        <p:blipFill>
          <a:blip r:embed="rId10"/>
          <a:stretch>
            <a:fillRect/>
          </a:stretch>
        </p:blipFill>
        <p:spPr>
          <a:xfrm>
            <a:off x="5483352" y="3333114"/>
            <a:ext cx="1225296" cy="191773"/>
          </a:xfrm>
          <a:prstGeom prst="rect">
            <a:avLst/>
          </a:prstGeom>
        </p:spPr>
      </p:pic>
    </p:spTree>
    <p:extLst>
      <p:ext uri="{BB962C8B-B14F-4D97-AF65-F5344CB8AC3E}">
        <p14:creationId xmlns:p14="http://schemas.microsoft.com/office/powerpoint/2010/main" val="1716910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grpSp>
        <p:nvGrpSpPr>
          <p:cNvPr id="51" name="Group 50"/>
          <p:cNvGrpSpPr/>
          <p:nvPr userDrawn="1"/>
        </p:nvGrpSpPr>
        <p:grpSpPr>
          <a:xfrm>
            <a:off x="-900" y="-1"/>
            <a:ext cx="12193800" cy="6858001"/>
            <a:chOff x="-600" y="-1"/>
            <a:chExt cx="12193800" cy="6858001"/>
          </a:xfrm>
        </p:grpSpPr>
        <p:sp>
          <p:nvSpPr>
            <p:cNvPr id="52" name="No fly zone"/>
            <p:cNvSpPr/>
            <p:nvPr userDrawn="1"/>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cxnSp>
          <p:nvCxnSpPr>
            <p:cNvPr id="53" name="Straight Connector 52"/>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600" y="91421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600" y="1205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14976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78844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207985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2378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67771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97665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32755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357451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87344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417237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447131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77024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506917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536810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566703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96596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nvGrpSpPr>
            <p:cNvPr id="74" name="Group 73"/>
            <p:cNvGrpSpPr/>
            <p:nvPr userDrawn="1"/>
          </p:nvGrpSpPr>
          <p:grpSpPr>
            <a:xfrm>
              <a:off x="1277000" y="623550"/>
              <a:ext cx="9638000" cy="5342415"/>
              <a:chOff x="1277000" y="623550"/>
              <a:chExt cx="9638000" cy="5537047"/>
            </a:xfrm>
          </p:grpSpPr>
          <p:sp>
            <p:nvSpPr>
              <p:cNvPr id="86" name="Rectangle 85"/>
              <p:cNvSpPr>
                <a:spLocks noChangeArrowheads="1"/>
              </p:cNvSpPr>
              <p:nvPr userDrawn="1"/>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7" name="Rectangle 86"/>
              <p:cNvSpPr>
                <a:spLocks noChangeArrowheads="1"/>
              </p:cNvSpPr>
              <p:nvPr userDrawn="1"/>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8" name="Rectangle 87"/>
              <p:cNvSpPr>
                <a:spLocks noChangeArrowheads="1"/>
              </p:cNvSpPr>
              <p:nvPr userDrawn="1"/>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9" name="Rectangle 88"/>
              <p:cNvSpPr>
                <a:spLocks noChangeArrowheads="1"/>
              </p:cNvSpPr>
              <p:nvPr userDrawn="1"/>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0" name="Rectangle 89"/>
              <p:cNvSpPr>
                <a:spLocks noChangeArrowheads="1"/>
              </p:cNvSpPr>
              <p:nvPr userDrawn="1"/>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1" name="Rectangle 90"/>
              <p:cNvSpPr>
                <a:spLocks noChangeArrowheads="1"/>
              </p:cNvSpPr>
              <p:nvPr userDrawn="1"/>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2" name="Rectangle 91"/>
              <p:cNvSpPr>
                <a:spLocks noChangeArrowheads="1"/>
              </p:cNvSpPr>
              <p:nvPr userDrawn="1"/>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3" name="Rectangle 92"/>
              <p:cNvSpPr>
                <a:spLocks noChangeArrowheads="1"/>
              </p:cNvSpPr>
              <p:nvPr userDrawn="1"/>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4" name="Rectangle 93"/>
              <p:cNvSpPr>
                <a:spLocks noChangeArrowheads="1"/>
              </p:cNvSpPr>
              <p:nvPr userDrawn="1"/>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5" name="Rectangle 94"/>
              <p:cNvSpPr>
                <a:spLocks noChangeArrowheads="1"/>
              </p:cNvSpPr>
              <p:nvPr userDrawn="1"/>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6" name="Rectangle 95"/>
              <p:cNvSpPr>
                <a:spLocks noChangeArrowheads="1"/>
              </p:cNvSpPr>
              <p:nvPr userDrawn="1"/>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grpSp>
        <p:sp>
          <p:nvSpPr>
            <p:cNvPr id="75" name="Slide edges"/>
            <p:cNvSpPr>
              <a:spLocks/>
            </p:cNvSpPr>
            <p:nvPr userDrawn="1"/>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575757"/>
                </a:solidFill>
              </a:endParaRPr>
            </a:p>
          </p:txBody>
        </p:sp>
        <p:sp>
          <p:nvSpPr>
            <p:cNvPr id="76" name="Footnote measure"/>
            <p:cNvSpPr>
              <a:spLocks noChangeArrowheads="1"/>
            </p:cNvSpPr>
            <p:nvPr userDrawn="1"/>
          </p:nvSpPr>
          <p:spPr bwMode="auto">
            <a:xfrm>
              <a:off x="476252" y="5968595"/>
              <a:ext cx="112395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7" name="Whitespace measure"/>
            <p:cNvSpPr>
              <a:spLocks noChangeArrowheads="1"/>
            </p:cNvSpPr>
            <p:nvPr userDrawn="1"/>
          </p:nvSpPr>
          <p:spPr bwMode="auto">
            <a:xfrm>
              <a:off x="476252" y="1497600"/>
              <a:ext cx="11239500"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grpSp>
          <p:nvGrpSpPr>
            <p:cNvPr id="78" name="Group 77"/>
            <p:cNvGrpSpPr/>
            <p:nvPr userDrawn="1"/>
          </p:nvGrpSpPr>
          <p:grpSpPr>
            <a:xfrm>
              <a:off x="629400" y="5776734"/>
              <a:ext cx="10933200" cy="79536"/>
              <a:chOff x="629400" y="5975122"/>
              <a:chExt cx="10933200" cy="79536"/>
            </a:xfrm>
          </p:grpSpPr>
          <p:sp>
            <p:nvSpPr>
              <p:cNvPr id="81" name="Rectangle 80"/>
              <p:cNvSpPr>
                <a:spLocks noChangeArrowheads="1"/>
              </p:cNvSpPr>
              <p:nvPr userDrawn="1"/>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2" name="Rectangle 81"/>
              <p:cNvSpPr>
                <a:spLocks noChangeArrowheads="1"/>
              </p:cNvSpPr>
              <p:nvPr userDrawn="1"/>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3" name="Rectangle 82"/>
              <p:cNvSpPr>
                <a:spLocks noChangeArrowheads="1"/>
              </p:cNvSpPr>
              <p:nvPr userDrawn="1"/>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4" name="Rectangle 83"/>
              <p:cNvSpPr>
                <a:spLocks noChangeArrowheads="1"/>
              </p:cNvSpPr>
              <p:nvPr userDrawn="1"/>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85" name="Rectangle 84"/>
              <p:cNvSpPr>
                <a:spLocks noChangeArrowheads="1"/>
              </p:cNvSpPr>
              <p:nvPr userDrawn="1"/>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grpSp>
        <p:sp>
          <p:nvSpPr>
            <p:cNvPr id="79" name="Live area"/>
            <p:cNvSpPr/>
            <p:nvPr userDrawn="1"/>
          </p:nvSpPr>
          <p:spPr>
            <a:xfrm>
              <a:off x="476252" y="2081214"/>
              <a:ext cx="11239500" cy="388738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D1C2E">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prstClr val="white"/>
                </a:solidFill>
              </a:endParaRPr>
            </a:p>
          </p:txBody>
        </p:sp>
        <p:sp>
          <p:nvSpPr>
            <p:cNvPr id="80" name="ee4pFootnotes"/>
            <p:cNvSpPr>
              <a:spLocks noChangeArrowheads="1"/>
            </p:cNvSpPr>
            <p:nvPr userDrawn="1"/>
          </p:nvSpPr>
          <p:spPr bwMode="auto">
            <a:xfrm>
              <a:off x="476252" y="5968593"/>
              <a:ext cx="9030914" cy="415498"/>
            </a:xfrm>
            <a:prstGeom prst="rect">
              <a:avLst/>
            </a:prstGeom>
            <a:noFill/>
            <a:ln w="9525" algn="ctr">
              <a:noFill/>
              <a:miter lim="800000"/>
              <a:headEnd type="none" w="lg" len="lg"/>
              <a:tailEnd type="none" w="lg" len="lg"/>
            </a:ln>
          </p:spPr>
          <p:txBody>
            <a:bodyPr vert="horz" wrap="square" lIns="0" tIns="0" rIns="0" bIns="0" anchor="b"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000" dirty="0">
                  <a:solidFill>
                    <a:prstClr val="white">
                      <a:lumMod val="50000"/>
                    </a:prstClr>
                  </a:solidFill>
                  <a:sym typeface="+mn-lt"/>
                </a:rPr>
                <a:t>1. xxxx  2. xxxx  3. xxxx</a:t>
              </a:r>
            </a:p>
            <a:p>
              <a:pPr>
                <a:lnSpc>
                  <a:spcPct val="90000"/>
                </a:lnSpc>
              </a:pPr>
              <a:r>
                <a:rPr lang="en-US" sz="1000" dirty="0">
                  <a:solidFill>
                    <a:prstClr val="white">
                      <a:lumMod val="50000"/>
                    </a:prstClr>
                  </a:solidFill>
                  <a:sym typeface="+mn-lt"/>
                </a:rPr>
                <a:t>Note: List footnotes in numerical order. Footnote numbers are not bracketed. Use 10pt font. Do not put a period at the end of the note or the source</a:t>
              </a:r>
            </a:p>
            <a:p>
              <a:pPr>
                <a:lnSpc>
                  <a:spcPct val="90000"/>
                </a:lnSpc>
              </a:pPr>
              <a:r>
                <a:rPr lang="en-US" sz="1000" dirty="0">
                  <a:solidFill>
                    <a:prstClr val="white">
                      <a:lumMod val="50000"/>
                    </a:prstClr>
                  </a:solidFill>
                  <a:sym typeface="+mn-lt"/>
                </a:rPr>
                <a:t>Source: Include a source for every chart that you use. Separate sources with a semicolon; BCG-related sources go at the end</a:t>
              </a:r>
            </a:p>
          </p:txBody>
        </p:sp>
      </p:grpSp>
      <p:pic>
        <p:nvPicPr>
          <p:cNvPr id="48" name="Picture 47">
            <a:extLst>
              <a:ext uri="{FF2B5EF4-FFF2-40B4-BE49-F238E27FC236}">
                <a16:creationId xmlns:a16="http://schemas.microsoft.com/office/drawing/2014/main" id="{4516D1DC-39CC-4326-B7BC-2E73A93185F4}"/>
              </a:ext>
            </a:extLst>
          </p:cNvPr>
          <p:cNvPicPr>
            <a:picLocks noChangeAspect="1"/>
          </p:cNvPicPr>
          <p:nvPr userDrawn="1"/>
        </p:nvPicPr>
        <p:blipFill>
          <a:blip r:embed="rId2"/>
          <a:stretch>
            <a:fillRect/>
          </a:stretch>
        </p:blipFill>
        <p:spPr>
          <a:xfrm>
            <a:off x="5483352" y="3333114"/>
            <a:ext cx="1225296" cy="191773"/>
          </a:xfrm>
          <a:prstGeom prst="rect">
            <a:avLst/>
          </a:prstGeom>
        </p:spPr>
      </p:pic>
    </p:spTree>
    <p:extLst>
      <p:ext uri="{BB962C8B-B14F-4D97-AF65-F5344CB8AC3E}">
        <p14:creationId xmlns:p14="http://schemas.microsoft.com/office/powerpoint/2010/main" val="3065794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5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prstClr val="white"/>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prstClr val="white"/>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a:lnSpc>
                <a:spcPct val="95000"/>
              </a:lnSpc>
            </a:pPr>
            <a:r>
              <a:rPr lang="en-US" sz="5400" dirty="0">
                <a:solidFill>
                  <a:prstClr val="white"/>
                </a:solidFill>
                <a:latin typeface="EMprint Light"/>
              </a:rPr>
              <a:t>Agenda</a:t>
            </a:r>
          </a:p>
        </p:txBody>
      </p:sp>
      <p:sp>
        <p:nvSpPr>
          <p:cNvPr id="13" name="TextBox 12"/>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14" name="Picture 13">
            <a:extLst>
              <a:ext uri="{FF2B5EF4-FFF2-40B4-BE49-F238E27FC236}">
                <a16:creationId xmlns:a16="http://schemas.microsoft.com/office/drawing/2014/main" id="{A41FDF5D-9310-413A-BFF2-E5F589E262FE}"/>
              </a:ext>
            </a:extLst>
          </p:cNvPr>
          <p:cNvPicPr>
            <a:picLocks noChangeAspect="1"/>
          </p:cNvPicPr>
          <p:nvPr userDrawn="1"/>
        </p:nvPicPr>
        <p:blipFill>
          <a:blip r:embed="rId7"/>
          <a:stretch>
            <a:fillRect/>
          </a:stretch>
        </p:blipFill>
        <p:spPr>
          <a:xfrm>
            <a:off x="5483352" y="3333114"/>
            <a:ext cx="1225296" cy="191773"/>
          </a:xfrm>
          <a:prstGeom prst="rect">
            <a:avLst/>
          </a:prstGeom>
        </p:spPr>
      </p:pic>
    </p:spTree>
    <p:extLst>
      <p:ext uri="{BB962C8B-B14F-4D97-AF65-F5344CB8AC3E}">
        <p14:creationId xmlns:p14="http://schemas.microsoft.com/office/powerpoint/2010/main" val="2926183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prstClr val="white"/>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prstClr val="white"/>
              </a:solidFill>
              <a:latin typeface="Trebuchet MS" panose="020B0603020202020204" pitchFamily="34" charset="0"/>
            </a:endParaRPr>
          </a:p>
        </p:txBody>
      </p:sp>
      <p:sp>
        <p:nvSpPr>
          <p:cNvPr id="8" name="TextBox 7"/>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7" name="Picture 6">
            <a:extLst>
              <a:ext uri="{FF2B5EF4-FFF2-40B4-BE49-F238E27FC236}">
                <a16:creationId xmlns:a16="http://schemas.microsoft.com/office/drawing/2014/main" id="{268C2F66-C717-42E0-8A5F-A99820321437}"/>
              </a:ext>
            </a:extLst>
          </p:cNvPr>
          <p:cNvPicPr>
            <a:picLocks noChangeAspect="1"/>
          </p:cNvPicPr>
          <p:nvPr userDrawn="1"/>
        </p:nvPicPr>
        <p:blipFill>
          <a:blip r:embed="rId6"/>
          <a:stretch>
            <a:fillRect/>
          </a:stretch>
        </p:blipFill>
        <p:spPr>
          <a:xfrm>
            <a:off x="5483352" y="3333114"/>
            <a:ext cx="1225296" cy="191773"/>
          </a:xfrm>
          <a:prstGeom prst="rect">
            <a:avLst/>
          </a:prstGeom>
        </p:spPr>
      </p:pic>
    </p:spTree>
    <p:extLst>
      <p:ext uri="{BB962C8B-B14F-4D97-AF65-F5344CB8AC3E}">
        <p14:creationId xmlns:p14="http://schemas.microsoft.com/office/powerpoint/2010/main" val="4264874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0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prstClr val="white"/>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prstClr val="white"/>
                </a:solidFill>
                <a:latin typeface="EMprint Ligh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7" name="Picture 6">
            <a:extLst>
              <a:ext uri="{FF2B5EF4-FFF2-40B4-BE49-F238E27FC236}">
                <a16:creationId xmlns:a16="http://schemas.microsoft.com/office/drawing/2014/main" id="{43EA4667-1F1F-4619-A493-51B128BC0335}"/>
              </a:ext>
            </a:extLst>
          </p:cNvPr>
          <p:cNvPicPr>
            <a:picLocks noChangeAspect="1"/>
          </p:cNvPicPr>
          <p:nvPr userDrawn="1"/>
        </p:nvPicPr>
        <p:blipFill>
          <a:blip r:embed="rId6"/>
          <a:stretch>
            <a:fillRect/>
          </a:stretch>
        </p:blipFill>
        <p:spPr>
          <a:xfrm>
            <a:off x="5483352" y="3333114"/>
            <a:ext cx="1225296" cy="191773"/>
          </a:xfrm>
          <a:prstGeom prst="rect">
            <a:avLst/>
          </a:prstGeom>
        </p:spPr>
      </p:pic>
    </p:spTree>
    <p:extLst>
      <p:ext uri="{BB962C8B-B14F-4D97-AF65-F5344CB8AC3E}">
        <p14:creationId xmlns:p14="http://schemas.microsoft.com/office/powerpoint/2010/main" val="3192183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prstClr val="white"/>
                </a:solidFill>
                <a:latin typeface="EMprint Light"/>
              </a:rPr>
              <a:t>Agenda</a:t>
            </a:r>
          </a:p>
        </p:txBody>
      </p:sp>
      <p:sp>
        <p:nvSpPr>
          <p:cNvPr id="9" name="TextBox 8"/>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Tree>
    <p:extLst>
      <p:ext uri="{BB962C8B-B14F-4D97-AF65-F5344CB8AC3E}">
        <p14:creationId xmlns:p14="http://schemas.microsoft.com/office/powerpoint/2010/main" val="1320317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5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prstClr val="white">
                  <a:lumMod val="50000"/>
                </a:prst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tx2"/>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tx2"/>
            </a:solidFill>
          </a:ln>
        </p:spPr>
        <p:txBody>
          <a:bodyPr wrap="square" lIns="612000" tIns="468000" rIns="0" bIns="0" rtlCol="0" anchor="t">
            <a:spAutoFit/>
          </a:bodyPr>
          <a:lstStyle/>
          <a:p>
            <a:pPr>
              <a:lnSpc>
                <a:spcPct val="90000"/>
              </a:lnSpc>
              <a:spcAft>
                <a:spcPts val="600"/>
              </a:spcAft>
            </a:pPr>
            <a:endParaRPr lang="en-US" sz="5400" dirty="0">
              <a:solidFill>
                <a:srgbClr val="00A3E0"/>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ED1C2E"/>
                </a:solidFill>
              </a:rPr>
              <a:t>Agenda</a:t>
            </a:r>
          </a:p>
        </p:txBody>
      </p:sp>
      <p:pic>
        <p:nvPicPr>
          <p:cNvPr id="12" name="Picture 11">
            <a:extLst>
              <a:ext uri="{FF2B5EF4-FFF2-40B4-BE49-F238E27FC236}">
                <a16:creationId xmlns:a16="http://schemas.microsoft.com/office/drawing/2014/main" id="{F53AA305-0D6D-4BB8-9CAE-B8EC4237B6DA}"/>
              </a:ext>
            </a:extLst>
          </p:cNvPr>
          <p:cNvPicPr>
            <a:picLocks noChangeAspect="1"/>
          </p:cNvPicPr>
          <p:nvPr userDrawn="1"/>
        </p:nvPicPr>
        <p:blipFill>
          <a:blip r:embed="rId7"/>
          <a:stretch>
            <a:fillRect/>
          </a:stretch>
        </p:blipFill>
        <p:spPr>
          <a:xfrm>
            <a:off x="5483352" y="3333114"/>
            <a:ext cx="1225296" cy="191773"/>
          </a:xfrm>
          <a:prstGeom prst="rect">
            <a:avLst/>
          </a:prstGeom>
        </p:spPr>
      </p:pic>
    </p:spTree>
    <p:extLst>
      <p:ext uri="{BB962C8B-B14F-4D97-AF65-F5344CB8AC3E}">
        <p14:creationId xmlns:p14="http://schemas.microsoft.com/office/powerpoint/2010/main" val="4176083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7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prstClr val="white">
                  <a:lumMod val="50000"/>
                </a:prst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083800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2"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latin typeface="EMprint Light"/>
              <a:sym typeface="EMprint Light"/>
            </a:endParaRPr>
          </a:p>
        </p:txBody>
      </p:sp>
      <p:pic>
        <p:nvPicPr>
          <p:cNvPr id="9" name="Picture 8"/>
          <p:cNvPicPr>
            <a:picLocks noChangeAspect="1"/>
          </p:cNvPicPr>
          <p:nvPr userDrawn="1"/>
        </p:nvPicPr>
        <p:blipFill>
          <a:blip r:embed="rId7"/>
          <a:stretch>
            <a:fillRect/>
          </a:stretch>
        </p:blipFill>
        <p:spPr>
          <a:xfrm>
            <a:off x="476252" y="6375402"/>
            <a:ext cx="1680774" cy="216873"/>
          </a:xfrm>
          <a:prstGeom prst="rect">
            <a:avLst/>
          </a:prstGeom>
        </p:spPr>
      </p:pic>
      <p:sp>
        <p:nvSpPr>
          <p:cNvPr id="10"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solidFill>
                <a:prstClr val="white">
                  <a:lumMod val="50000"/>
                </a:prstClr>
              </a:solidFill>
            </a:endParaRPr>
          </a:p>
        </p:txBody>
      </p:sp>
      <p:sp>
        <p:nvSpPr>
          <p:cNvPr id="11" name="Title 4"/>
          <p:cNvSpPr>
            <a:spLocks noGrp="1"/>
          </p:cNvSpPr>
          <p:nvPr>
            <p:ph type="title" hasCustomPrompt="1"/>
          </p:nvPr>
        </p:nvSpPr>
        <p:spPr>
          <a:xfrm>
            <a:off x="476252" y="293688"/>
            <a:ext cx="11239500" cy="762000"/>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0" i="0" u="none" kern="1200" spc="0">
                <a:solidFill>
                  <a:srgbClr val="FF0000"/>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646049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prstClr val="white">
                  <a:lumMod val="50000"/>
                </a:prst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ED1C2E"/>
                </a:solidFill>
                <a:latin typeface="EMprint Ligh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2AD1B6E-798C-4468-B0C9-6362B719E6EC}"/>
              </a:ext>
            </a:extLst>
          </p:cNvPr>
          <p:cNvPicPr>
            <a:picLocks noChangeAspect="1"/>
          </p:cNvPicPr>
          <p:nvPr userDrawn="1"/>
        </p:nvPicPr>
        <p:blipFill>
          <a:blip r:embed="rId6"/>
          <a:stretch>
            <a:fillRect/>
          </a:stretch>
        </p:blipFill>
        <p:spPr>
          <a:xfrm>
            <a:off x="5483352" y="3333114"/>
            <a:ext cx="1225296" cy="191773"/>
          </a:xfrm>
          <a:prstGeom prst="rect">
            <a:avLst/>
          </a:prstGeom>
        </p:spPr>
      </p:pic>
    </p:spTree>
    <p:extLst>
      <p:ext uri="{BB962C8B-B14F-4D97-AF65-F5344CB8AC3E}">
        <p14:creationId xmlns:p14="http://schemas.microsoft.com/office/powerpoint/2010/main" val="2610969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2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prstClr val="white"/>
                </a:solidFill>
                <a:latin typeface="EMprint Light"/>
              </a:rPr>
              <a:t>Agenda</a:t>
            </a:r>
          </a:p>
        </p:txBody>
      </p:sp>
      <p:sp>
        <p:nvSpPr>
          <p:cNvPr id="9" name="TextBox 8"/>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Tree>
    <p:extLst>
      <p:ext uri="{BB962C8B-B14F-4D97-AF65-F5344CB8AC3E}">
        <p14:creationId xmlns:p14="http://schemas.microsoft.com/office/powerpoint/2010/main" val="1505206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4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a:lnSpc>
                <a:spcPct val="106000"/>
              </a:lnSpc>
              <a:spcAft>
                <a:spcPts val="700"/>
              </a:spcAft>
            </a:pPr>
            <a:r>
              <a:rPr lang="en-US" sz="5400" dirty="0">
                <a:solidFill>
                  <a:srgbClr val="ED1C2E"/>
                </a:solidFill>
                <a:latin typeface="EMprint Light"/>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prstClr val="white"/>
              </a:solidFill>
              <a:latin typeface="Trebuchet MS" panose="020B0603020202020204" pitchFamily="34" charset="0"/>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11" name="Picture 10">
            <a:extLst>
              <a:ext uri="{FF2B5EF4-FFF2-40B4-BE49-F238E27FC236}">
                <a16:creationId xmlns:a16="http://schemas.microsoft.com/office/drawing/2014/main" id="{EE72BB0D-5C6C-48A3-A30D-D92B66973B15}"/>
              </a:ext>
            </a:extLst>
          </p:cNvPr>
          <p:cNvPicPr>
            <a:picLocks noChangeAspect="1"/>
          </p:cNvPicPr>
          <p:nvPr userDrawn="1"/>
        </p:nvPicPr>
        <p:blipFill>
          <a:blip r:embed="rId7"/>
          <a:stretch>
            <a:fillRect/>
          </a:stretch>
        </p:blipFill>
        <p:spPr>
          <a:xfrm>
            <a:off x="5483352" y="3333114"/>
            <a:ext cx="1225296" cy="191773"/>
          </a:xfrm>
          <a:prstGeom prst="rect">
            <a:avLst/>
          </a:prstGeom>
        </p:spPr>
      </p:pic>
    </p:spTree>
    <p:extLst>
      <p:ext uri="{BB962C8B-B14F-4D97-AF65-F5344CB8AC3E}">
        <p14:creationId xmlns:p14="http://schemas.microsoft.com/office/powerpoint/2010/main" val="2184101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66570" name="think-cell Slide" r:id="rId4" imgW="0" imgH="0" progId="TCLayout.ActiveDocument.1">
                  <p:embed/>
                </p:oleObj>
              </mc:Choice>
              <mc:Fallback>
                <p:oleObj name="think-cell Slide" r:id="rId4" imgW="0" imgH="0" progId="TCLayout.ActiveDocument.1">
                  <p:embed/>
                  <p:pic>
                    <p:nvPicPr>
                      <p:cNvPr id="0" name=""/>
                      <p:cNvPicPr/>
                      <p:nvPr/>
                    </p:nvPicPr>
                    <p:blipFill>
                      <a:blip r:embed="rId5">
                        <a:extLst>
                          <a:ext uri="{28A0092B-C50C-407E-A947-70E740481C1C}">
                            <a14:useLocalDpi xmlns:a14="http://schemas.microsoft.com/office/drawing/2010/main" val="0"/>
                          </a:ext>
                        </a:extLst>
                      </a:blip>
                      <a:stretch>
                        <a:fillRect/>
                      </a:stretch>
                    </p:blipFill>
                    <p:spPr>
                      <a:xfrm>
                        <a:off x="2118" y="2118"/>
                        <a:ext cx="2116" cy="2116"/>
                      </a:xfrm>
                      <a:prstGeom prst="rect">
                        <a:avLst/>
                      </a:prstGeom>
                      <a:noFill/>
                    </p:spPr>
                  </p:pic>
                </p:oleObj>
              </mc:Fallback>
            </mc:AlternateContent>
          </a:graphicData>
        </a:graphic>
      </p:graphicFrame>
      <p:sp>
        <p:nvSpPr>
          <p:cNvPr id="8" name="Text Placeholder 7"/>
          <p:cNvSpPr>
            <a:spLocks noGrp="1"/>
          </p:cNvSpPr>
          <p:nvPr>
            <p:ph type="body" sz="quarter" idx="13"/>
          </p:nvPr>
        </p:nvSpPr>
        <p:spPr>
          <a:xfrm>
            <a:off x="838200" y="1583660"/>
            <a:ext cx="10956851" cy="2206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372416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cSld name="Title Slide Graphic Blue">
    <p:spTree>
      <p:nvGrpSpPr>
        <p:cNvPr id="1" name=""/>
        <p:cNvGrpSpPr/>
        <p:nvPr/>
      </p:nvGrpSpPr>
      <p:grpSpPr>
        <a:xfrm>
          <a:off x="0" y="0"/>
          <a:ext cx="0" cy="0"/>
          <a:chOff x="0" y="0"/>
          <a:chExt cx="0" cy="0"/>
        </a:xfrm>
      </p:grpSpPr>
      <p:sp>
        <p:nvSpPr>
          <p:cNvPr id="18" name="Content Placeholder 4"/>
          <p:cNvSpPr>
            <a:spLocks noGrp="1"/>
          </p:cNvSpPr>
          <p:nvPr>
            <p:ph sz="quarter" idx="13" hasCustomPrompt="1"/>
          </p:nvPr>
        </p:nvSpPr>
        <p:spPr bwMode="white">
          <a:xfrm>
            <a:off x="633984" y="4648201"/>
            <a:ext cx="6692704" cy="662599"/>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latin typeface="EMprint" panose="020B0503020204020204" pitchFamily="34" charset="0"/>
                <a:ea typeface="+mn-ea"/>
                <a:cs typeface="+mn-cs"/>
              </a:defRPr>
            </a:lvl1pPr>
          </a:lstStyle>
          <a:p>
            <a:pPr>
              <a:lnSpc>
                <a:spcPct val="110000"/>
              </a:lnSpc>
            </a:pPr>
            <a:r>
              <a:rPr lang="en-US" sz="1200" dirty="0">
                <a:solidFill>
                  <a:srgbClr val="7F7F7F"/>
                </a:solidFill>
              </a:rPr>
              <a:t>Presenter name (optional)</a:t>
            </a:r>
          </a:p>
          <a:p>
            <a:r>
              <a:rPr lang="en-US" sz="1200" dirty="0">
                <a:solidFill>
                  <a:srgbClr val="7F7F7F"/>
                </a:solidFill>
              </a:rPr>
              <a:t>Title (optional)</a:t>
            </a:r>
          </a:p>
          <a:p>
            <a:r>
              <a:rPr lang="en-US" sz="1200" dirty="0">
                <a:solidFill>
                  <a:srgbClr val="7F7F7F"/>
                </a:solidFill>
              </a:rPr>
              <a:t>Location (optional)</a:t>
            </a:r>
          </a:p>
        </p:txBody>
      </p:sp>
      <p:sp>
        <p:nvSpPr>
          <p:cNvPr id="16" name="Content Placeholder 4"/>
          <p:cNvSpPr>
            <a:spLocks noGrp="1"/>
          </p:cNvSpPr>
          <p:nvPr>
            <p:ph sz="quarter" idx="12" hasCustomPrompt="1"/>
          </p:nvPr>
        </p:nvSpPr>
        <p:spPr bwMode="white">
          <a:xfrm>
            <a:off x="633984" y="409537"/>
            <a:ext cx="6692704" cy="314325"/>
          </a:xfrm>
          <a:noFill/>
          <a:ln>
            <a:noFill/>
          </a:ln>
        </p:spPr>
        <p:txBody>
          <a:bodyPr vert="horz" wrap="square" lIns="0" tIns="0" rIns="0" bIns="0" numCol="1" anchor="t" anchorCtr="0" compatLnSpc="1">
            <a:prstTxWarp prst="textNoShape">
              <a:avLst/>
            </a:prstTxWarp>
          </a:bodyPr>
          <a:lstStyle>
            <a:lvl1pPr marL="0" indent="0">
              <a:buNone/>
              <a:defRPr lang="en-US" sz="1200" dirty="0">
                <a:solidFill>
                  <a:schemeClr val="tx1">
                    <a:lumMod val="50000"/>
                    <a:lumOff val="50000"/>
                  </a:schemeClr>
                </a:solidFill>
                <a:latin typeface="EMprint" panose="020B0503020204020204" pitchFamily="34" charset="0"/>
                <a:ea typeface="+mn-ea"/>
                <a:cs typeface="+mn-cs"/>
              </a:defRPr>
            </a:lvl1pPr>
          </a:lstStyle>
          <a:p>
            <a:r>
              <a:rPr lang="en-US" sz="1200" dirty="0">
                <a:solidFill>
                  <a:schemeClr val="tx1">
                    <a:lumMod val="50000"/>
                    <a:lumOff val="50000"/>
                  </a:schemeClr>
                </a:solidFill>
              </a:rPr>
              <a:t>Extra copy line separated by two spaces, no comma (optional)</a:t>
            </a:r>
          </a:p>
        </p:txBody>
      </p:sp>
      <p:sp>
        <p:nvSpPr>
          <p:cNvPr id="10" name="Rectangle 9"/>
          <p:cNvSpPr/>
          <p:nvPr/>
        </p:nvSpPr>
        <p:spPr>
          <a:xfrm>
            <a:off x="0" y="1325080"/>
            <a:ext cx="12192000" cy="3081528"/>
          </a:xfrm>
          <a:prstGeom prst="rect">
            <a:avLst/>
          </a:prstGeom>
          <a:gradFill>
            <a:gsLst>
              <a:gs pos="100000">
                <a:srgbClr val="17B68A"/>
              </a:gs>
              <a:gs pos="0">
                <a:srgbClr val="1B5FCD"/>
              </a:gs>
              <a:gs pos="50000">
                <a:srgbClr val="069FBE"/>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48503"/>
            <a:endParaRPr lang="en-US" sz="1400">
              <a:solidFill>
                <a:prstClr val="white"/>
              </a:solidFill>
            </a:endParaRPr>
          </a:p>
        </p:txBody>
      </p:sp>
      <p:pic>
        <p:nvPicPr>
          <p:cNvPr id="9" name="Picture 8" descr="EM_pattern_PowerPoint_White.png"/>
          <p:cNvPicPr>
            <a:picLocks noChangeAspect="1"/>
          </p:cNvPicPr>
          <p:nvPr/>
        </p:nvPicPr>
        <p:blipFill>
          <a:blip r:embed="rId2">
            <a:alphaModFix amt="63000"/>
            <a:extLst>
              <a:ext uri="{28A0092B-C50C-407E-A947-70E740481C1C}">
                <a14:useLocalDpi xmlns:a14="http://schemas.microsoft.com/office/drawing/2010/main"/>
              </a:ext>
            </a:extLst>
          </a:blip>
          <a:stretch>
            <a:fillRect/>
          </a:stretch>
        </p:blipFill>
        <p:spPr>
          <a:xfrm>
            <a:off x="0" y="1316617"/>
            <a:ext cx="12192000" cy="3084576"/>
          </a:xfrm>
          <a:prstGeom prst="rect">
            <a:avLst/>
          </a:prstGeom>
        </p:spPr>
      </p:pic>
      <p:sp>
        <p:nvSpPr>
          <p:cNvPr id="12" name="Content Placeholder 4"/>
          <p:cNvSpPr>
            <a:spLocks noGrp="1"/>
          </p:cNvSpPr>
          <p:nvPr>
            <p:ph sz="quarter" idx="11" hasCustomPrompt="1"/>
          </p:nvPr>
        </p:nvSpPr>
        <p:spPr bwMode="white">
          <a:xfrm>
            <a:off x="633984" y="1576846"/>
            <a:ext cx="6705600" cy="314325"/>
          </a:xfrm>
        </p:spPr>
        <p:txBody>
          <a:bodyPr/>
          <a:lstStyle>
            <a:lvl1pPr marL="0" indent="0">
              <a:buNone/>
              <a:defRPr lang="en-US" sz="1600" kern="1200" dirty="0" smtClean="0">
                <a:solidFill>
                  <a:schemeClr val="bg1"/>
                </a:solidFill>
                <a:latin typeface="EMprint" panose="020B0503020204020204" pitchFamily="34" charset="0"/>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r>
              <a:rPr lang="en-US" dirty="0"/>
              <a:t>Month Date, Year or sub-headline</a:t>
            </a:r>
          </a:p>
        </p:txBody>
      </p:sp>
      <p:pic>
        <p:nvPicPr>
          <p:cNvPr id="15" name="Picture 14" descr="exmo_red.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white">
          <a:xfrm>
            <a:off x="8931729" y="432873"/>
            <a:ext cx="2681490" cy="450858"/>
          </a:xfrm>
          <a:prstGeom prst="rect">
            <a:avLst/>
          </a:prstGeom>
        </p:spPr>
      </p:pic>
      <p:sp>
        <p:nvSpPr>
          <p:cNvPr id="8" name="Footer Placeholder 2"/>
          <p:cNvSpPr>
            <a:spLocks noGrp="1"/>
          </p:cNvSpPr>
          <p:nvPr>
            <p:ph type="ftr" sz="quarter" idx="3"/>
          </p:nvPr>
        </p:nvSpPr>
        <p:spPr>
          <a:xfrm>
            <a:off x="9836993" y="6267450"/>
            <a:ext cx="1749640" cy="228600"/>
          </a:xfrm>
          <a:prstGeom prst="rect">
            <a:avLst/>
          </a:prstGeom>
          <a:noFill/>
          <a:ln>
            <a:noFill/>
          </a:ln>
        </p:spPr>
        <p:txBody>
          <a:bodyPr lIns="0" tIns="0" rIns="0" bIns="0" anchor="b"/>
          <a:lstStyle>
            <a:lvl1pPr>
              <a:defRPr lang="en-US" sz="800">
                <a:latin typeface="+mn-lt"/>
                <a:ea typeface="Arial"/>
                <a:cs typeface="Arial" charset="0"/>
              </a:defRPr>
            </a:lvl1pPr>
          </a:lstStyle>
          <a:p>
            <a:pPr algn="r"/>
            <a:r>
              <a:rPr>
                <a:solidFill>
                  <a:srgbClr val="000000"/>
                </a:solidFill>
              </a:rPr>
              <a:t>Proprietary</a:t>
            </a:r>
            <a:endParaRPr dirty="0">
              <a:solidFill>
                <a:srgbClr val="000000"/>
              </a:solidFill>
            </a:endParaRPr>
          </a:p>
        </p:txBody>
      </p:sp>
      <p:pic>
        <p:nvPicPr>
          <p:cNvPr id="13" name="Picture 12" descr="exmo_elh_tm_w.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0896" y="3875313"/>
            <a:ext cx="2389632" cy="324454"/>
          </a:xfrm>
          <a:prstGeom prst="rect">
            <a:avLst/>
          </a:prstGeom>
        </p:spPr>
      </p:pic>
      <p:sp>
        <p:nvSpPr>
          <p:cNvPr id="11" name="Title 1"/>
          <p:cNvSpPr>
            <a:spLocks noGrp="1"/>
          </p:cNvSpPr>
          <p:nvPr>
            <p:ph type="ctrTitle"/>
          </p:nvPr>
        </p:nvSpPr>
        <p:spPr bwMode="white">
          <a:xfrm>
            <a:off x="633984" y="1900826"/>
            <a:ext cx="10942067" cy="2286000"/>
          </a:xfrm>
        </p:spPr>
        <p:txBody>
          <a:bodyPr>
            <a:noAutofit/>
          </a:bodyPr>
          <a:lstStyle>
            <a:lvl1pPr>
              <a:lnSpc>
                <a:spcPct val="90000"/>
              </a:lnSpc>
              <a:defRPr sz="5400" b="0" i="0" baseline="0">
                <a:solidFill>
                  <a:schemeClr val="bg1"/>
                </a:solidFill>
                <a:latin typeface="EMprint" panose="020B0503020204020204" pitchFamily="34" charset="0"/>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3771862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5B086F-C1F8-41AF-A6CA-5C79CD18F021}" type="datetimeFigureOut">
              <a:rPr lang="en-GB" smtClean="0">
                <a:solidFill>
                  <a:prstClr val="white">
                    <a:lumMod val="50000"/>
                  </a:prstClr>
                </a:solidFill>
              </a:rPr>
              <a:pPr/>
              <a:t>20/10/2023</a:t>
            </a:fld>
            <a:endParaRPr lang="en-GB">
              <a:solidFill>
                <a:prstClr val="white">
                  <a:lumMod val="50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7FB801-D244-4EA5-8433-92BF3AF24B1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689518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Blue">
    <p:spTree>
      <p:nvGrpSpPr>
        <p:cNvPr id="1" name=""/>
        <p:cNvGrpSpPr/>
        <p:nvPr/>
      </p:nvGrpSpPr>
      <p:grpSpPr>
        <a:xfrm>
          <a:off x="0" y="0"/>
          <a:ext cx="0" cy="0"/>
          <a:chOff x="0" y="0"/>
          <a:chExt cx="0" cy="0"/>
        </a:xfrm>
      </p:grpSpPr>
      <p:sp>
        <p:nvSpPr>
          <p:cNvPr id="15" name="Rectangle 14"/>
          <p:cNvSpPr/>
          <p:nvPr userDrawn="1"/>
        </p:nvSpPr>
        <p:spPr>
          <a:xfrm>
            <a:off x="0" y="1332650"/>
            <a:ext cx="12192000" cy="2761831"/>
          </a:xfrm>
          <a:prstGeom prst="rect">
            <a:avLst/>
          </a:prstGeom>
          <a:gradFill flip="none" rotWithShape="1">
            <a:gsLst>
              <a:gs pos="30000">
                <a:schemeClr val="accent1"/>
              </a:gs>
              <a:gs pos="100000">
                <a:schemeClr val="accent2"/>
              </a:gs>
            </a:gsLst>
            <a:lin ang="18900000" scaled="0"/>
            <a:tileRect/>
          </a:gradFill>
          <a:ln>
            <a:noFill/>
          </a:ln>
          <a:effectLst/>
        </p:spPr>
        <p:style>
          <a:lnRef idx="2">
            <a:schemeClr val="accent1"/>
          </a:lnRef>
          <a:fillRef idx="0">
            <a:schemeClr val="accent1"/>
          </a:fillRef>
          <a:effectRef idx="1">
            <a:schemeClr val="accent1"/>
          </a:effectRef>
          <a:fontRef idx="minor">
            <a:schemeClr val="tx1"/>
          </a:fontRef>
        </p:style>
        <p:txBody>
          <a:bodyPr lIns="121920" tIns="60960" rIns="121920" bIns="60960" rtlCol="0" anchor="ctr"/>
          <a:lstStyle/>
          <a:p>
            <a:pPr algn="ctr" defTabSz="544245" fontAlgn="base">
              <a:spcBef>
                <a:spcPct val="0"/>
              </a:spcBef>
              <a:spcAft>
                <a:spcPct val="0"/>
              </a:spcAft>
            </a:pPr>
            <a:endParaRPr lang="en-US" sz="2400">
              <a:solidFill>
                <a:srgbClr val="000000"/>
              </a:solidFill>
              <a:latin typeface="EMprint" panose="020B0503020204020204" pitchFamily="34" charset="0"/>
            </a:endParaRPr>
          </a:p>
        </p:txBody>
      </p:sp>
      <p:pic>
        <p:nvPicPr>
          <p:cNvPr id="4" name="Picture 3" descr="WS_cover_powerpoint_viz_cover_white.png"/>
          <p:cNvPicPr>
            <a:picLocks noChangeAspect="1"/>
          </p:cNvPicPr>
          <p:nvPr userDrawn="1"/>
        </p:nvPicPr>
        <p:blipFill rotWithShape="1">
          <a:blip r:embed="rId2" cstate="print">
            <a:alphaModFix amt="64000"/>
            <a:extLst>
              <a:ext uri="{28A0092B-C50C-407E-A947-70E740481C1C}">
                <a14:useLocalDpi xmlns:a14="http://schemas.microsoft.com/office/drawing/2010/main"/>
              </a:ext>
            </a:extLst>
          </a:blip>
          <a:srcRect b="10468"/>
          <a:stretch/>
        </p:blipFill>
        <p:spPr>
          <a:xfrm>
            <a:off x="0" y="1333666"/>
            <a:ext cx="12192000" cy="2760815"/>
          </a:xfrm>
          <a:prstGeom prst="rect">
            <a:avLst/>
          </a:prstGeom>
        </p:spPr>
      </p:pic>
      <p:sp>
        <p:nvSpPr>
          <p:cNvPr id="11" name="Title 1"/>
          <p:cNvSpPr>
            <a:spLocks noGrp="1"/>
          </p:cNvSpPr>
          <p:nvPr>
            <p:ph type="ctrTitle"/>
          </p:nvPr>
        </p:nvSpPr>
        <p:spPr bwMode="white">
          <a:xfrm>
            <a:off x="480062" y="1981200"/>
            <a:ext cx="11239500" cy="1942221"/>
          </a:xfrm>
        </p:spPr>
        <p:txBody>
          <a:bodyPr>
            <a:noAutofit/>
          </a:bodyPr>
          <a:lstStyle>
            <a:lvl1pPr>
              <a:lnSpc>
                <a:spcPct val="90000"/>
              </a:lnSpc>
              <a:defRPr sz="5333" b="0" i="0" baseline="0">
                <a:solidFill>
                  <a:schemeClr val="bg1"/>
                </a:solidFill>
                <a:latin typeface="EMprint" panose="020B0503020204020204" pitchFamily="34" charset="0"/>
                <a:cs typeface="Arial"/>
              </a:defRPr>
            </a:lvl1pPr>
          </a:lstStyle>
          <a:p>
            <a:r>
              <a:rPr lang="nl-NL"/>
              <a:t>Klik om de stijl te bewerken</a:t>
            </a:r>
            <a:endParaRPr lang="en-US" dirty="0"/>
          </a:p>
        </p:txBody>
      </p:sp>
      <p:sp>
        <p:nvSpPr>
          <p:cNvPr id="12" name="Content Placeholder 4"/>
          <p:cNvSpPr>
            <a:spLocks noGrp="1"/>
          </p:cNvSpPr>
          <p:nvPr>
            <p:ph sz="quarter" idx="11" hasCustomPrompt="1"/>
          </p:nvPr>
        </p:nvSpPr>
        <p:spPr bwMode="white">
          <a:xfrm>
            <a:off x="480060" y="1576846"/>
            <a:ext cx="6702229" cy="314325"/>
          </a:xfrm>
        </p:spPr>
        <p:txBody>
          <a:bodyPr/>
          <a:lstStyle>
            <a:lvl1pPr marL="0" indent="0">
              <a:buNone/>
              <a:defRPr lang="en-US" sz="1867" kern="1200" baseline="0" dirty="0" smtClean="0">
                <a:solidFill>
                  <a:schemeClr val="bg1"/>
                </a:solidFill>
                <a:latin typeface="EMprint" panose="020B0503020204020204" pitchFamily="34" charset="0"/>
                <a:ea typeface="+mn-ea"/>
                <a:cs typeface="+mn-cs"/>
              </a:defRPr>
            </a:lvl1pPr>
            <a:lvl2pPr>
              <a:defRPr lang="en-US" sz="1467" kern="1200" dirty="0" smtClean="0">
                <a:solidFill>
                  <a:schemeClr val="bg1"/>
                </a:solidFill>
                <a:latin typeface="+mn-lt"/>
                <a:ea typeface="+mn-ea"/>
                <a:cs typeface="+mn-cs"/>
              </a:defRPr>
            </a:lvl2pPr>
            <a:lvl3pPr>
              <a:defRPr lang="en-US" sz="1467" kern="1200" dirty="0" smtClean="0">
                <a:solidFill>
                  <a:schemeClr val="bg1"/>
                </a:solidFill>
                <a:latin typeface="+mn-lt"/>
                <a:ea typeface="+mn-ea"/>
                <a:cs typeface="+mn-cs"/>
              </a:defRPr>
            </a:lvl3pPr>
            <a:lvl4pPr>
              <a:defRPr lang="en-US" sz="1467" kern="1200" dirty="0" smtClean="0">
                <a:solidFill>
                  <a:schemeClr val="bg1"/>
                </a:solidFill>
                <a:latin typeface="+mn-lt"/>
                <a:ea typeface="+mn-ea"/>
                <a:cs typeface="+mn-cs"/>
              </a:defRPr>
            </a:lvl4pPr>
            <a:lvl5pPr>
              <a:defRPr lang="en-US" sz="1467" kern="1200" dirty="0" smtClean="0">
                <a:solidFill>
                  <a:schemeClr val="bg1"/>
                </a:solidFill>
                <a:latin typeface="+mn-lt"/>
                <a:ea typeface="+mn-ea"/>
                <a:cs typeface="+mn-cs"/>
              </a:defRPr>
            </a:lvl5pPr>
          </a:lstStyle>
          <a:p>
            <a:pPr lvl="0"/>
            <a:r>
              <a:rPr lang="en-US" dirty="0"/>
              <a:t>Month Date, Year or sub-headline</a:t>
            </a:r>
          </a:p>
        </p:txBody>
      </p:sp>
      <p:pic>
        <p:nvPicPr>
          <p:cNvPr id="9" name="Picture 8" descr="exmo_red.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34355" y="424405"/>
            <a:ext cx="2585207" cy="518160"/>
          </a:xfrm>
          <a:prstGeom prst="rect">
            <a:avLst/>
          </a:prstGeom>
        </p:spPr>
      </p:pic>
      <p:sp>
        <p:nvSpPr>
          <p:cNvPr id="14" name="Content Placeholder 4"/>
          <p:cNvSpPr>
            <a:spLocks noGrp="1"/>
          </p:cNvSpPr>
          <p:nvPr>
            <p:ph sz="quarter" idx="12" hasCustomPrompt="1"/>
          </p:nvPr>
        </p:nvSpPr>
        <p:spPr bwMode="white">
          <a:xfrm>
            <a:off x="480060" y="404726"/>
            <a:ext cx="6702229" cy="314325"/>
          </a:xfrm>
          <a:noFill/>
          <a:ln>
            <a:noFill/>
          </a:ln>
        </p:spPr>
        <p:txBody>
          <a:bodyPr vert="horz" wrap="square" lIns="0" tIns="0" rIns="0" bIns="0" numCol="1" anchor="t" anchorCtr="0" compatLnSpc="1">
            <a:prstTxWarp prst="textNoShape">
              <a:avLst/>
            </a:prstTxWarp>
          </a:bodyPr>
          <a:lstStyle>
            <a:lvl1pPr marL="0" indent="0">
              <a:buNone/>
              <a:defRPr lang="en-US" sz="1467" dirty="0" smtClean="0">
                <a:solidFill>
                  <a:schemeClr val="tx1">
                    <a:lumMod val="50000"/>
                    <a:lumOff val="50000"/>
                  </a:schemeClr>
                </a:solidFill>
                <a:latin typeface="EMprint" panose="020B0503020204020204" pitchFamily="34" charset="0"/>
                <a:ea typeface="+mn-ea"/>
                <a:cs typeface="+mn-cs"/>
              </a:defRPr>
            </a:lvl1pPr>
          </a:lstStyle>
          <a:p>
            <a:r>
              <a:rPr lang="en-US" sz="1467" dirty="0">
                <a:solidFill>
                  <a:schemeClr val="tx1">
                    <a:lumMod val="50000"/>
                    <a:lumOff val="50000"/>
                  </a:schemeClr>
                </a:solidFill>
              </a:rPr>
              <a:t>Extra copy line separated by two spaces, no comma </a:t>
            </a:r>
            <a:r>
              <a:rPr lang="en-US" sz="1467" dirty="0">
                <a:solidFill>
                  <a:srgbClr val="7F7F7F"/>
                </a:solidFill>
              </a:rPr>
              <a:t>(optional)</a:t>
            </a:r>
          </a:p>
        </p:txBody>
      </p:sp>
      <p:sp>
        <p:nvSpPr>
          <p:cNvPr id="16" name="Content Placeholder 4"/>
          <p:cNvSpPr>
            <a:spLocks noGrp="1"/>
          </p:cNvSpPr>
          <p:nvPr>
            <p:ph sz="quarter" idx="13" hasCustomPrompt="1"/>
          </p:nvPr>
        </p:nvSpPr>
        <p:spPr bwMode="white">
          <a:xfrm>
            <a:off x="480060" y="4767127"/>
            <a:ext cx="6702229" cy="745464"/>
          </a:xfrm>
          <a:noFill/>
          <a:ln>
            <a:noFill/>
          </a:ln>
        </p:spPr>
        <p:txBody>
          <a:bodyPr vert="horz" wrap="square" lIns="0" tIns="0" rIns="0" bIns="0" numCol="1" anchor="t" anchorCtr="0" compatLnSpc="1">
            <a:prstTxWarp prst="textNoShape">
              <a:avLst/>
            </a:prstTxWarp>
          </a:bodyPr>
          <a:lstStyle>
            <a:lvl1pPr marL="0" indent="0">
              <a:buNone/>
              <a:defRPr lang="en-US" sz="1467" dirty="0" smtClean="0">
                <a:solidFill>
                  <a:schemeClr val="tx1">
                    <a:lumMod val="50000"/>
                    <a:lumOff val="50000"/>
                  </a:schemeClr>
                </a:solidFill>
                <a:latin typeface="EMprint" panose="020B0503020204020204" pitchFamily="34" charset="0"/>
                <a:ea typeface="+mn-ea"/>
                <a:cs typeface="+mn-cs"/>
              </a:defRPr>
            </a:lvl1pPr>
          </a:lstStyle>
          <a:p>
            <a:pPr>
              <a:lnSpc>
                <a:spcPct val="110000"/>
              </a:lnSpc>
            </a:pPr>
            <a:r>
              <a:rPr lang="en-US" sz="1467" dirty="0">
                <a:solidFill>
                  <a:srgbClr val="7F7F7F"/>
                </a:solidFill>
              </a:rPr>
              <a:t>Presenter name (optional)</a:t>
            </a:r>
          </a:p>
          <a:p>
            <a:r>
              <a:rPr lang="en-US" sz="1467" dirty="0">
                <a:solidFill>
                  <a:srgbClr val="7F7F7F"/>
                </a:solidFill>
              </a:rPr>
              <a:t>Title (optional)</a:t>
            </a:r>
          </a:p>
          <a:p>
            <a:r>
              <a:rPr lang="en-US" sz="1467" dirty="0">
                <a:solidFill>
                  <a:srgbClr val="7F7F7F"/>
                </a:solidFill>
              </a:rPr>
              <a:t>Location (optional)</a:t>
            </a:r>
          </a:p>
        </p:txBody>
      </p:sp>
      <p:sp>
        <p:nvSpPr>
          <p:cNvPr id="13" name="Footer Placeholder 2"/>
          <p:cNvSpPr>
            <a:spLocks noGrp="1"/>
          </p:cNvSpPr>
          <p:nvPr>
            <p:ph type="ftr" sz="quarter" idx="3"/>
          </p:nvPr>
        </p:nvSpPr>
        <p:spPr>
          <a:xfrm>
            <a:off x="9969921" y="6357940"/>
            <a:ext cx="1749640" cy="304800"/>
          </a:xfrm>
          <a:prstGeom prst="rect">
            <a:avLst/>
          </a:prstGeom>
          <a:noFill/>
          <a:ln>
            <a:noFill/>
          </a:ln>
        </p:spPr>
        <p:txBody>
          <a:bodyPr lIns="0" tIns="0" rIns="0" bIns="0" anchor="b"/>
          <a:lstStyle>
            <a:lvl1pPr>
              <a:defRPr lang="en-US" sz="933">
                <a:latin typeface="EMprint" panose="020B0503020204020204" pitchFamily="34" charset="0"/>
                <a:ea typeface="EMprint" panose="020B0503020204020204" pitchFamily="34" charset="0"/>
                <a:cs typeface="Arial" charset="0"/>
              </a:defRPr>
            </a:lvl1pPr>
          </a:lstStyle>
          <a:p>
            <a:pPr algn="r"/>
            <a:endParaRPr lang="en-GB" dirty="0">
              <a:solidFill>
                <a:srgbClr val="000000"/>
              </a:solidFill>
            </a:endParaRPr>
          </a:p>
        </p:txBody>
      </p:sp>
    </p:spTree>
    <p:extLst>
      <p:ext uri="{BB962C8B-B14F-4D97-AF65-F5344CB8AC3E}">
        <p14:creationId xmlns:p14="http://schemas.microsoft.com/office/powerpoint/2010/main" val="5098214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6253" y="1309689"/>
            <a:ext cx="11239500" cy="4813300"/>
          </a:xfrm>
        </p:spPr>
        <p:txBody>
          <a:bodyPr/>
          <a:lstStyle>
            <a:lvl1pPr>
              <a:defRPr>
                <a:solidFill>
                  <a:srgbClr val="595959"/>
                </a:solidFill>
                <a:latin typeface="EMprint" panose="020B0503020204020204" pitchFamily="34" charset="0"/>
              </a:defRPr>
            </a:lvl1pPr>
            <a:lvl2pPr>
              <a:defRPr>
                <a:solidFill>
                  <a:srgbClr val="595959"/>
                </a:solidFill>
                <a:latin typeface="EMprint" panose="020B0503020204020204" pitchFamily="34" charset="0"/>
              </a:defRPr>
            </a:lvl2pPr>
            <a:lvl3pPr>
              <a:defRPr>
                <a:solidFill>
                  <a:srgbClr val="595959"/>
                </a:solidFill>
                <a:latin typeface="EMprint" panose="020B0503020204020204" pitchFamily="34" charset="0"/>
              </a:defRPr>
            </a:lvl3pPr>
            <a:lvl4pPr>
              <a:defRPr>
                <a:solidFill>
                  <a:srgbClr val="595959"/>
                </a:solidFill>
                <a:latin typeface="EMprint" panose="020B0503020204020204" pitchFamily="34" charset="0"/>
              </a:defRPr>
            </a:lvl4pPr>
            <a:lvl5pPr>
              <a:defRPr>
                <a:solidFill>
                  <a:srgbClr val="595959"/>
                </a:solidFill>
                <a:latin typeface="EMprint" panose="020B0503020204020204" pitchFamily="34" charset="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2" name="Title 1"/>
          <p:cNvSpPr>
            <a:spLocks noGrp="1"/>
          </p:cNvSpPr>
          <p:nvPr>
            <p:ph type="title"/>
          </p:nvPr>
        </p:nvSpPr>
        <p:spPr>
          <a:xfrm>
            <a:off x="476253" y="293688"/>
            <a:ext cx="11239500" cy="762000"/>
          </a:xfrm>
        </p:spPr>
        <p:txBody>
          <a:bodyPr/>
          <a:lstStyle>
            <a:lvl1pPr>
              <a:defRPr>
                <a:latin typeface="EMprint" panose="020B0503020204020204" pitchFamily="34" charset="0"/>
              </a:defRPr>
            </a:lvl1pPr>
          </a:lstStyle>
          <a:p>
            <a:r>
              <a:rPr lang="nl-NL"/>
              <a:t>Klik om de stijl te bewerken</a:t>
            </a:r>
            <a:endParaRPr lang="en-US" dirty="0"/>
          </a:p>
        </p:txBody>
      </p:sp>
      <p:sp>
        <p:nvSpPr>
          <p:cNvPr id="3" name="Slide Number Placeholder 2"/>
          <p:cNvSpPr>
            <a:spLocks noGrp="1"/>
          </p:cNvSpPr>
          <p:nvPr>
            <p:ph type="sldNum" sz="quarter" idx="11"/>
          </p:nvPr>
        </p:nvSpPr>
        <p:spPr/>
        <p:txBody>
          <a:bodyPr/>
          <a:lstStyle>
            <a:lvl1pPr>
              <a:defRPr>
                <a:latin typeface="EMprint" panose="020B0503020204020204" pitchFamily="34" charset="0"/>
              </a:defRPr>
            </a:lvl1pPr>
          </a:lstStyle>
          <a:p>
            <a:pPr algn="r"/>
            <a:fld id="{6BCEAF00-35EE-2349-AC37-D94588E1CC52}" type="slidenum">
              <a:rPr lang="en-GB" smtClean="0">
                <a:solidFill>
                  <a:srgbClr val="000000"/>
                </a:solidFill>
              </a:rPr>
              <a:pPr algn="r"/>
              <a:t>‹#›</a:t>
            </a:fld>
            <a:endParaRPr lang="en-GB">
              <a:solidFill>
                <a:srgbClr val="000000"/>
              </a:solidFill>
            </a:endParaRPr>
          </a:p>
        </p:txBody>
      </p:sp>
      <p:sp>
        <p:nvSpPr>
          <p:cNvPr id="4" name="Footer Placeholder 3"/>
          <p:cNvSpPr>
            <a:spLocks noGrp="1"/>
          </p:cNvSpPr>
          <p:nvPr>
            <p:ph type="ftr" sz="quarter" idx="12"/>
          </p:nvPr>
        </p:nvSpPr>
        <p:spPr/>
        <p:txBody>
          <a:bodyPr/>
          <a:lstStyle>
            <a:lvl1pPr>
              <a:defRPr>
                <a:latin typeface="EMprint" panose="020B0503020204020204" pitchFamily="34" charset="0"/>
              </a:defRPr>
            </a:lvl1pPr>
          </a:lstStyle>
          <a:p>
            <a:pPr algn="r"/>
            <a:endParaRPr lang="en-GB" dirty="0">
              <a:solidFill>
                <a:srgbClr val="000000"/>
              </a:solidFill>
            </a:endParaRPr>
          </a:p>
        </p:txBody>
      </p:sp>
      <p:pic>
        <p:nvPicPr>
          <p:cNvPr id="12" name="Picture 11" descr="A picture containing object&#10;&#10;Description automatically generated">
            <a:extLst>
              <a:ext uri="{FF2B5EF4-FFF2-40B4-BE49-F238E27FC236}">
                <a16:creationId xmlns:a16="http://schemas.microsoft.com/office/drawing/2014/main" id="{E3FCD818-EBBC-FA49-BA61-69A7AE9BBA8E}"/>
              </a:ext>
            </a:extLst>
          </p:cNvPr>
          <p:cNvPicPr>
            <a:picLocks noChangeAspect="1"/>
          </p:cNvPicPr>
          <p:nvPr userDrawn="1"/>
        </p:nvPicPr>
        <p:blipFill>
          <a:blip r:embed="rId2">
            <a:alphaModFix amt="15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20973126">
            <a:off x="-2112333" y="4746735"/>
            <a:ext cx="17478940" cy="2269653"/>
          </a:xfrm>
          <a:prstGeom prst="rect">
            <a:avLst/>
          </a:prstGeom>
        </p:spPr>
      </p:pic>
    </p:spTree>
    <p:extLst>
      <p:ext uri="{BB962C8B-B14F-4D97-AF65-F5344CB8AC3E}">
        <p14:creationId xmlns:p14="http://schemas.microsoft.com/office/powerpoint/2010/main" val="35216378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gradFill flip="none" rotWithShape="1">
          <a:gsLst>
            <a:gs pos="0">
              <a:schemeClr val="accent1"/>
            </a:gs>
            <a:gs pos="100000">
              <a:schemeClr val="accent2"/>
            </a:gs>
          </a:gsLst>
          <a:lin ang="18900000" scaled="0"/>
          <a:tileRect/>
        </a:gra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6253" y="1309689"/>
            <a:ext cx="11239500" cy="4813300"/>
          </a:xfrm>
        </p:spPr>
        <p:txBody>
          <a:bodyPr/>
          <a:lstStyle>
            <a:lvl1pPr>
              <a:defRPr sz="2667">
                <a:solidFill>
                  <a:schemeClr val="bg1"/>
                </a:solidFill>
                <a:latin typeface="EMprint" panose="020B0503020204020204" pitchFamily="34" charset="0"/>
              </a:defRPr>
            </a:lvl1pPr>
            <a:lvl2pPr>
              <a:defRPr sz="2667">
                <a:solidFill>
                  <a:schemeClr val="bg1"/>
                </a:solidFill>
                <a:latin typeface="EMprint" panose="020B0503020204020204" pitchFamily="34" charset="0"/>
              </a:defRPr>
            </a:lvl2pPr>
            <a:lvl3pPr>
              <a:defRPr sz="2667">
                <a:solidFill>
                  <a:schemeClr val="bg1"/>
                </a:solidFill>
                <a:latin typeface="EMprint" panose="020B0503020204020204" pitchFamily="34" charset="0"/>
              </a:defRPr>
            </a:lvl3pPr>
            <a:lvl4pPr>
              <a:defRPr sz="2667">
                <a:solidFill>
                  <a:schemeClr val="bg1"/>
                </a:solidFill>
                <a:latin typeface="EMprint" panose="020B0503020204020204" pitchFamily="34" charset="0"/>
              </a:defRPr>
            </a:lvl4pPr>
            <a:lvl5pPr>
              <a:defRPr sz="2667">
                <a:solidFill>
                  <a:schemeClr val="bg1"/>
                </a:solidFill>
                <a:latin typeface="EMprint" panose="020B050302020402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Title 1"/>
          <p:cNvSpPr>
            <a:spLocks noGrp="1"/>
          </p:cNvSpPr>
          <p:nvPr>
            <p:ph type="title"/>
          </p:nvPr>
        </p:nvSpPr>
        <p:spPr>
          <a:xfrm>
            <a:off x="476253" y="293688"/>
            <a:ext cx="11239500" cy="762000"/>
          </a:xfrm>
        </p:spPr>
        <p:txBody>
          <a:bodyPr/>
          <a:lstStyle>
            <a:lvl1pPr>
              <a:defRPr>
                <a:solidFill>
                  <a:schemeClr val="bg1"/>
                </a:solidFill>
                <a:latin typeface="EMprint" panose="020B0503020204020204" pitchFamily="34" charset="0"/>
              </a:defRPr>
            </a:lvl1pPr>
          </a:lstStyle>
          <a:p>
            <a:r>
              <a:rPr lang="nl-NL"/>
              <a:t>Klik om de stijl te bewerken</a:t>
            </a:r>
            <a:endParaRPr lang="en-US" dirty="0"/>
          </a:p>
        </p:txBody>
      </p:sp>
      <p:sp>
        <p:nvSpPr>
          <p:cNvPr id="4" name="Slide Number Placeholder 2"/>
          <p:cNvSpPr>
            <a:spLocks noGrp="1"/>
          </p:cNvSpPr>
          <p:nvPr>
            <p:ph type="sldNum" sz="quarter" idx="4"/>
          </p:nvPr>
        </p:nvSpPr>
        <p:spPr>
          <a:xfrm>
            <a:off x="11321629" y="6446205"/>
            <a:ext cx="396239" cy="175260"/>
          </a:xfrm>
          <a:prstGeom prst="rect">
            <a:avLst/>
          </a:prstGeom>
          <a:noFill/>
          <a:ln>
            <a:noFill/>
          </a:ln>
        </p:spPr>
        <p:txBody>
          <a:bodyPr lIns="0" tIns="0" rIns="0" bIns="0"/>
          <a:lstStyle>
            <a:lvl1pPr>
              <a:defRPr lang="en-US" sz="933" smtClean="0">
                <a:solidFill>
                  <a:schemeClr val="tx1"/>
                </a:solidFill>
                <a:latin typeface="EMprint" panose="020B0503020204020204" pitchFamily="34" charset="0"/>
                <a:ea typeface="EMprint" panose="020B0503020204020204" pitchFamily="34" charset="0"/>
                <a:cs typeface="Arial" charset="0"/>
              </a:defRPr>
            </a:lvl1pPr>
          </a:lstStyle>
          <a:p>
            <a:pPr algn="r"/>
            <a:fld id="{6BCEAF00-35EE-2349-AC37-D94588E1CC52}" type="slidenum">
              <a:rPr>
                <a:solidFill>
                  <a:srgbClr val="000000"/>
                </a:solidFill>
              </a:rPr>
              <a:pPr algn="r"/>
              <a:t>‹#›</a:t>
            </a:fld>
            <a:endParaRPr>
              <a:solidFill>
                <a:srgbClr val="000000"/>
              </a:solidFill>
            </a:endParaRPr>
          </a:p>
        </p:txBody>
      </p:sp>
    </p:spTree>
    <p:extLst>
      <p:ext uri="{BB962C8B-B14F-4D97-AF65-F5344CB8AC3E}">
        <p14:creationId xmlns:p14="http://schemas.microsoft.com/office/powerpoint/2010/main" val="23937947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Image with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12192000" cy="6858000"/>
          </a:xfrm>
          <a:solidFill>
            <a:schemeClr val="bg1">
              <a:lumMod val="85000"/>
            </a:schemeClr>
          </a:solidFill>
        </p:spPr>
        <p:txBody>
          <a:bodyPr rtlCol="0">
            <a:noAutofit/>
          </a:bodyPr>
          <a:lstStyle>
            <a:lvl1pPr marL="0" indent="0">
              <a:buNone/>
              <a:defRPr sz="1467"/>
            </a:lvl1pPr>
          </a:lstStyle>
          <a:p>
            <a:pPr lvl="0"/>
            <a:r>
              <a:rPr lang="nl-NL" noProof="0" dirty="0"/>
              <a:t>Klik op het pictogram als u een afbeelding wilt toevoegen</a:t>
            </a:r>
            <a:endParaRPr lang="en-US" noProof="0" dirty="0"/>
          </a:p>
        </p:txBody>
      </p:sp>
      <p:sp>
        <p:nvSpPr>
          <p:cNvPr id="2" name="Title 1"/>
          <p:cNvSpPr>
            <a:spLocks noGrp="1"/>
          </p:cNvSpPr>
          <p:nvPr>
            <p:ph type="title"/>
          </p:nvPr>
        </p:nvSpPr>
        <p:spPr>
          <a:xfrm>
            <a:off x="476253" y="293464"/>
            <a:ext cx="11239500" cy="762737"/>
          </a:xfrm>
        </p:spPr>
        <p:txBody>
          <a:bodyPr/>
          <a:lstStyle>
            <a:lvl1pPr>
              <a:defRPr>
                <a:solidFill>
                  <a:schemeClr val="bg1"/>
                </a:solidFill>
              </a:defRPr>
            </a:lvl1pPr>
          </a:lstStyle>
          <a:p>
            <a:r>
              <a:rPr lang="nl-NL"/>
              <a:t>Klik om de stijl te bewerken</a:t>
            </a:r>
            <a:endParaRPr lang="en-US" dirty="0"/>
          </a:p>
        </p:txBody>
      </p:sp>
      <p:sp>
        <p:nvSpPr>
          <p:cNvPr id="3" name="Content Placeholder 2"/>
          <p:cNvSpPr>
            <a:spLocks noGrp="1"/>
          </p:cNvSpPr>
          <p:nvPr>
            <p:ph sz="half" idx="1"/>
          </p:nvPr>
        </p:nvSpPr>
        <p:spPr>
          <a:xfrm>
            <a:off x="476253" y="1309694"/>
            <a:ext cx="11239500" cy="4525964"/>
          </a:xfrm>
        </p:spPr>
        <p:txBody>
          <a:bodyPr/>
          <a:lstStyle>
            <a:lvl1pPr marL="0" indent="0">
              <a:buFontTx/>
              <a:buNone/>
              <a:defRPr sz="2133" b="0">
                <a:solidFill>
                  <a:schemeClr val="bg1"/>
                </a:solidFill>
              </a:defRPr>
            </a:lvl1pPr>
            <a:lvl2pPr marL="270232" indent="0">
              <a:buFontTx/>
              <a:buNone/>
              <a:defRPr sz="1867">
                <a:solidFill>
                  <a:schemeClr val="bg1"/>
                </a:solidFill>
              </a:defRPr>
            </a:lvl2pPr>
            <a:lvl3pPr marL="540465" indent="0">
              <a:buFontTx/>
              <a:buNone/>
              <a:defRPr sz="1867">
                <a:solidFill>
                  <a:schemeClr val="bg1"/>
                </a:solidFill>
              </a:defRPr>
            </a:lvl3pPr>
            <a:lvl4pPr marL="820147" indent="0">
              <a:buFontTx/>
              <a:buNone/>
              <a:defRPr sz="1867">
                <a:solidFill>
                  <a:schemeClr val="bg1"/>
                </a:solidFill>
              </a:defRPr>
            </a:lvl4pPr>
            <a:lvl5pPr marL="1090378" indent="0">
              <a:buFontTx/>
              <a:buNone/>
              <a:defRPr sz="1867">
                <a:solidFill>
                  <a:schemeClr val="bg1"/>
                </a:solidFill>
              </a:defRPr>
            </a:lvl5pPr>
            <a:lvl6pPr>
              <a:defRPr sz="2133"/>
            </a:lvl6pPr>
            <a:lvl7pPr>
              <a:defRPr sz="2133"/>
            </a:lvl7pPr>
            <a:lvl8pPr>
              <a:defRPr sz="2133"/>
            </a:lvl8pPr>
            <a:lvl9pPr>
              <a:defRPr sz="2133"/>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Slide Number Placeholder 2"/>
          <p:cNvSpPr>
            <a:spLocks noGrp="1"/>
          </p:cNvSpPr>
          <p:nvPr>
            <p:ph type="sldNum" sz="quarter" idx="4"/>
          </p:nvPr>
        </p:nvSpPr>
        <p:spPr>
          <a:xfrm>
            <a:off x="11321629" y="6446205"/>
            <a:ext cx="396239" cy="175260"/>
          </a:xfrm>
          <a:prstGeom prst="rect">
            <a:avLst/>
          </a:prstGeom>
          <a:noFill/>
          <a:ln>
            <a:noFill/>
          </a:ln>
        </p:spPr>
        <p:txBody>
          <a:bodyPr lIns="0" tIns="0" rIns="0" bIns="0"/>
          <a:lstStyle>
            <a:lvl1pPr>
              <a:defRPr lang="en-US" sz="933" smtClean="0">
                <a:solidFill>
                  <a:schemeClr val="tx1"/>
                </a:solidFill>
                <a:latin typeface="+mn-lt"/>
                <a:ea typeface="Arial"/>
                <a:cs typeface="Arial" charset="0"/>
              </a:defRPr>
            </a:lvl1pPr>
          </a:lstStyle>
          <a:p>
            <a:pPr algn="r"/>
            <a:fld id="{6BCEAF00-35EE-2349-AC37-D94588E1CC52}" type="slidenum">
              <a:rPr>
                <a:solidFill>
                  <a:srgbClr val="000000"/>
                </a:solidFill>
              </a:rPr>
              <a:pPr algn="r"/>
              <a:t>‹#›</a:t>
            </a:fld>
            <a:endParaRPr>
              <a:solidFill>
                <a:srgbClr val="000000"/>
              </a:solidFill>
            </a:endParaRPr>
          </a:p>
        </p:txBody>
      </p:sp>
    </p:spTree>
    <p:extLst>
      <p:ext uri="{BB962C8B-B14F-4D97-AF65-F5344CB8AC3E}">
        <p14:creationId xmlns:p14="http://schemas.microsoft.com/office/powerpoint/2010/main" val="100274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6"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latin typeface="EMprint Light"/>
              <a:sym typeface="EMprint Light"/>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76252" y="2085628"/>
            <a:ext cx="11239500"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7" name="Title 4"/>
          <p:cNvSpPr>
            <a:spLocks noGrp="1"/>
          </p:cNvSpPr>
          <p:nvPr>
            <p:ph type="title" hasCustomPrompt="1"/>
          </p:nvPr>
        </p:nvSpPr>
        <p:spPr>
          <a:xfrm>
            <a:off x="476252" y="293688"/>
            <a:ext cx="11239500" cy="762000"/>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400" b="0" i="0" u="none" kern="1200" spc="0">
                <a:solidFill>
                  <a:srgbClr val="FF0000"/>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647687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5" name="Chart Placeholder 4"/>
          <p:cNvSpPr>
            <a:spLocks noGrp="1"/>
          </p:cNvSpPr>
          <p:nvPr>
            <p:ph type="chart" sz="quarter" idx="12"/>
          </p:nvPr>
        </p:nvSpPr>
        <p:spPr>
          <a:xfrm>
            <a:off x="1914144" y="1719072"/>
            <a:ext cx="8382000" cy="4206240"/>
          </a:xfrm>
        </p:spPr>
        <p:txBody>
          <a:bodyPr rtlCol="0" anchor="ctr" anchorCtr="1">
            <a:noAutofit/>
          </a:bodyPr>
          <a:lstStyle>
            <a:lvl1pPr marL="0" indent="0">
              <a:buNone/>
              <a:defRPr sz="1467">
                <a:solidFill>
                  <a:srgbClr val="000000"/>
                </a:solidFill>
                <a:latin typeface="EMprint" panose="020B0503020204020204" pitchFamily="34" charset="0"/>
              </a:defRPr>
            </a:lvl1pPr>
          </a:lstStyle>
          <a:p>
            <a:pPr lvl="0"/>
            <a:r>
              <a:rPr lang="nl-NL" noProof="0" dirty="0"/>
              <a:t>Klik op het pictogram als u een grafiek wilt toevoegen</a:t>
            </a:r>
            <a:endParaRPr lang="en-US" noProof="0" dirty="0"/>
          </a:p>
        </p:txBody>
      </p:sp>
      <p:sp>
        <p:nvSpPr>
          <p:cNvPr id="8" name="Content Placeholder 7"/>
          <p:cNvSpPr>
            <a:spLocks noGrp="1"/>
          </p:cNvSpPr>
          <p:nvPr>
            <p:ph sz="quarter" idx="10" hasCustomPrompt="1"/>
          </p:nvPr>
        </p:nvSpPr>
        <p:spPr>
          <a:xfrm>
            <a:off x="476253" y="1304544"/>
            <a:ext cx="11239500" cy="424757"/>
          </a:xfrm>
        </p:spPr>
        <p:txBody>
          <a:bodyPr/>
          <a:lstStyle>
            <a:lvl1pPr marL="0" indent="0">
              <a:buFont typeface="Arial"/>
              <a:buNone/>
              <a:defRPr sz="1867">
                <a:solidFill>
                  <a:srgbClr val="000000"/>
                </a:solidFill>
                <a:latin typeface="EMprint" panose="020B0503020204020204" pitchFamily="34" charset="0"/>
              </a:defRPr>
            </a:lvl1pPr>
            <a:lvl2pPr>
              <a:defRPr sz="1733"/>
            </a:lvl2pPr>
            <a:lvl3pPr>
              <a:defRPr sz="1733"/>
            </a:lvl3pPr>
            <a:lvl4pPr>
              <a:defRPr sz="1733"/>
            </a:lvl4pPr>
            <a:lvl5pPr>
              <a:defRPr sz="1733"/>
            </a:lvl5pPr>
          </a:lstStyle>
          <a:p>
            <a:pPr lvl="0"/>
            <a:r>
              <a:rPr lang="en-US" dirty="0"/>
              <a:t>Chart title goes here (optional)</a:t>
            </a:r>
          </a:p>
        </p:txBody>
      </p:sp>
      <p:sp>
        <p:nvSpPr>
          <p:cNvPr id="4" name="Title 3"/>
          <p:cNvSpPr>
            <a:spLocks noGrp="1"/>
          </p:cNvSpPr>
          <p:nvPr>
            <p:ph type="title"/>
          </p:nvPr>
        </p:nvSpPr>
        <p:spPr>
          <a:xfrm>
            <a:off x="476253" y="293688"/>
            <a:ext cx="11239500" cy="762000"/>
          </a:xfrm>
        </p:spPr>
        <p:txBody>
          <a:bodyPr/>
          <a:lstStyle>
            <a:lvl1pPr>
              <a:defRPr>
                <a:latin typeface="EMprint" panose="020B0503020204020204" pitchFamily="34" charset="0"/>
              </a:defRPr>
            </a:lvl1pPr>
          </a:lstStyle>
          <a:p>
            <a:r>
              <a:rPr lang="nl-NL"/>
              <a:t>Klik om de stijl te bewerken</a:t>
            </a:r>
            <a:endParaRPr lang="en-US" dirty="0"/>
          </a:p>
        </p:txBody>
      </p:sp>
      <p:sp>
        <p:nvSpPr>
          <p:cNvPr id="2" name="Slide Number Placeholder 1"/>
          <p:cNvSpPr>
            <a:spLocks noGrp="1"/>
          </p:cNvSpPr>
          <p:nvPr>
            <p:ph type="sldNum" sz="quarter" idx="13"/>
          </p:nvPr>
        </p:nvSpPr>
        <p:spPr/>
        <p:txBody>
          <a:bodyPr/>
          <a:lstStyle>
            <a:lvl1pPr>
              <a:defRPr>
                <a:latin typeface="EMprint" panose="020B0503020204020204" pitchFamily="34" charset="0"/>
              </a:defRPr>
            </a:lvl1pPr>
          </a:lstStyle>
          <a:p>
            <a:pPr algn="r"/>
            <a:fld id="{6BCEAF00-35EE-2349-AC37-D94588E1CC52}" type="slidenum">
              <a:rPr lang="en-GB" smtClean="0">
                <a:solidFill>
                  <a:srgbClr val="000000"/>
                </a:solidFill>
              </a:rPr>
              <a:pPr algn="r"/>
              <a:t>‹#›</a:t>
            </a:fld>
            <a:endParaRPr lang="en-GB">
              <a:solidFill>
                <a:srgbClr val="000000"/>
              </a:solidFill>
            </a:endParaRPr>
          </a:p>
        </p:txBody>
      </p:sp>
      <p:sp>
        <p:nvSpPr>
          <p:cNvPr id="3" name="Footer Placeholder 2"/>
          <p:cNvSpPr>
            <a:spLocks noGrp="1"/>
          </p:cNvSpPr>
          <p:nvPr>
            <p:ph type="ftr" sz="quarter" idx="14"/>
          </p:nvPr>
        </p:nvSpPr>
        <p:spPr/>
        <p:txBody>
          <a:bodyPr/>
          <a:lstStyle>
            <a:lvl1pPr>
              <a:defRPr>
                <a:latin typeface="EMprint" panose="020B0503020204020204" pitchFamily="34" charset="0"/>
              </a:defRPr>
            </a:lvl1pPr>
          </a:lstStyle>
          <a:p>
            <a:pPr algn="r"/>
            <a:endParaRPr lang="en-GB" dirty="0">
              <a:solidFill>
                <a:srgbClr val="000000"/>
              </a:solidFill>
            </a:endParaRPr>
          </a:p>
        </p:txBody>
      </p:sp>
    </p:spTree>
    <p:extLst>
      <p:ext uri="{BB962C8B-B14F-4D97-AF65-F5344CB8AC3E}">
        <p14:creationId xmlns:p14="http://schemas.microsoft.com/office/powerpoint/2010/main" val="27150922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latin typeface="EMprint" panose="020B0503020204020204" pitchFamily="34" charset="0"/>
              </a:defRPr>
            </a:lvl1pPr>
          </a:lstStyle>
          <a:p>
            <a:r>
              <a:rPr lang="nl-NL"/>
              <a:t>Klik om de stijl te bewerken</a:t>
            </a:r>
            <a:endParaRPr lang="en-US"/>
          </a:p>
        </p:txBody>
      </p:sp>
      <p:sp>
        <p:nvSpPr>
          <p:cNvPr id="2" name="Slide Number Placeholder 1"/>
          <p:cNvSpPr>
            <a:spLocks noGrp="1"/>
          </p:cNvSpPr>
          <p:nvPr>
            <p:ph type="sldNum" sz="quarter" idx="10"/>
          </p:nvPr>
        </p:nvSpPr>
        <p:spPr/>
        <p:txBody>
          <a:bodyPr/>
          <a:lstStyle>
            <a:lvl1pPr>
              <a:defRPr>
                <a:latin typeface="EMprint" panose="020B0503020204020204" pitchFamily="34" charset="0"/>
              </a:defRPr>
            </a:lvl1pPr>
          </a:lstStyle>
          <a:p>
            <a:pPr algn="r"/>
            <a:fld id="{6BCEAF00-35EE-2349-AC37-D94588E1CC52}" type="slidenum">
              <a:rPr lang="en-GB" smtClean="0">
                <a:solidFill>
                  <a:srgbClr val="000000"/>
                </a:solidFill>
              </a:rPr>
              <a:pPr algn="r"/>
              <a:t>‹#›</a:t>
            </a:fld>
            <a:endParaRPr lang="en-GB">
              <a:solidFill>
                <a:srgbClr val="000000"/>
              </a:solidFill>
            </a:endParaRPr>
          </a:p>
        </p:txBody>
      </p:sp>
      <p:sp>
        <p:nvSpPr>
          <p:cNvPr id="4" name="Footer Placeholder 3"/>
          <p:cNvSpPr>
            <a:spLocks noGrp="1"/>
          </p:cNvSpPr>
          <p:nvPr>
            <p:ph type="ftr" sz="quarter" idx="11"/>
          </p:nvPr>
        </p:nvSpPr>
        <p:spPr/>
        <p:txBody>
          <a:bodyPr/>
          <a:lstStyle>
            <a:lvl1pPr>
              <a:defRPr>
                <a:latin typeface="EMprint" panose="020B0503020204020204" pitchFamily="34" charset="0"/>
              </a:defRPr>
            </a:lvl1pPr>
          </a:lstStyle>
          <a:p>
            <a:pPr algn="r"/>
            <a:endParaRPr lang="en-GB" dirty="0">
              <a:solidFill>
                <a:srgbClr val="000000"/>
              </a:solidFill>
            </a:endParaRPr>
          </a:p>
        </p:txBody>
      </p:sp>
    </p:spTree>
    <p:extLst>
      <p:ext uri="{BB962C8B-B14F-4D97-AF65-F5344CB8AC3E}">
        <p14:creationId xmlns:p14="http://schemas.microsoft.com/office/powerpoint/2010/main" val="12190973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atin typeface="EMprint" panose="020B0503020204020204" pitchFamily="34" charset="0"/>
              </a:defRPr>
            </a:lvl1pPr>
          </a:lstStyle>
          <a:p>
            <a:pPr algn="r"/>
            <a:fld id="{6BCEAF00-35EE-2349-AC37-D94588E1CC52}" type="slidenum">
              <a:rPr smtClean="0">
                <a:solidFill>
                  <a:srgbClr val="000000"/>
                </a:solidFill>
              </a:rPr>
              <a:pPr algn="r"/>
              <a:t>‹#›</a:t>
            </a:fld>
            <a:endParaRPr>
              <a:solidFill>
                <a:srgbClr val="000000"/>
              </a:solidFill>
            </a:endParaRPr>
          </a:p>
        </p:txBody>
      </p:sp>
      <p:sp>
        <p:nvSpPr>
          <p:cNvPr id="3" name="Footer Placeholder 2"/>
          <p:cNvSpPr>
            <a:spLocks noGrp="1"/>
          </p:cNvSpPr>
          <p:nvPr>
            <p:ph type="ftr" sz="quarter" idx="11"/>
          </p:nvPr>
        </p:nvSpPr>
        <p:spPr/>
        <p:txBody>
          <a:bodyPr/>
          <a:lstStyle>
            <a:lvl1pPr>
              <a:defRPr>
                <a:latin typeface="EMprint" panose="020B0503020204020204" pitchFamily="34" charset="0"/>
              </a:defRPr>
            </a:lvl1pPr>
          </a:lstStyle>
          <a:p>
            <a:pPr algn="r"/>
            <a:endParaRPr dirty="0">
              <a:solidFill>
                <a:srgbClr val="000000"/>
              </a:solidFill>
            </a:endParaRPr>
          </a:p>
        </p:txBody>
      </p:sp>
    </p:spTree>
    <p:extLst>
      <p:ext uri="{BB962C8B-B14F-4D97-AF65-F5344CB8AC3E}">
        <p14:creationId xmlns:p14="http://schemas.microsoft.com/office/powerpoint/2010/main" val="7407328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pic>
        <p:nvPicPr>
          <p:cNvPr id="3" name="Picture 2" descr="exmo_red.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51600" y="2858891"/>
            <a:ext cx="5688800" cy="1140221"/>
          </a:xfrm>
          <a:prstGeom prst="rect">
            <a:avLst/>
          </a:prstGeom>
        </p:spPr>
      </p:pic>
    </p:spTree>
    <p:extLst>
      <p:ext uri="{BB962C8B-B14F-4D97-AF65-F5344CB8AC3E}">
        <p14:creationId xmlns:p14="http://schemas.microsoft.com/office/powerpoint/2010/main" val="13384185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Factoid Blue">
    <p:bg>
      <p:bgPr>
        <a:gradFill flip="none" rotWithShape="1">
          <a:gsLst>
            <a:gs pos="0">
              <a:schemeClr val="accent1"/>
            </a:gs>
            <a:gs pos="100000">
              <a:schemeClr val="accent2"/>
            </a:gs>
          </a:gsLst>
          <a:lin ang="18900000" scaled="0"/>
          <a:tileRect/>
        </a:gra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76253" y="1719074"/>
            <a:ext cx="11239500" cy="2190495"/>
          </a:xfrm>
        </p:spPr>
        <p:txBody>
          <a:bodyPr anchor="b">
            <a:noAutofit/>
          </a:bodyPr>
          <a:lstStyle>
            <a:lvl1pPr>
              <a:lnSpc>
                <a:spcPct val="90000"/>
              </a:lnSpc>
              <a:defRPr sz="15466" b="0" i="0" baseline="0">
                <a:solidFill>
                  <a:schemeClr val="bg1"/>
                </a:solidFill>
                <a:latin typeface="EMprint" panose="020B0503020204020204" pitchFamily="34" charset="0"/>
                <a:cs typeface="Arial"/>
              </a:defRPr>
            </a:lvl1pPr>
          </a:lstStyle>
          <a:p>
            <a:r>
              <a:rPr lang="en-US" dirty="0"/>
              <a:t>Data</a:t>
            </a:r>
          </a:p>
        </p:txBody>
      </p:sp>
      <p:sp>
        <p:nvSpPr>
          <p:cNvPr id="12" name="Content Placeholder 4"/>
          <p:cNvSpPr>
            <a:spLocks noGrp="1"/>
          </p:cNvSpPr>
          <p:nvPr>
            <p:ph sz="quarter" idx="11"/>
          </p:nvPr>
        </p:nvSpPr>
        <p:spPr>
          <a:xfrm>
            <a:off x="476253" y="3756660"/>
            <a:ext cx="11239500" cy="1828800"/>
          </a:xfrm>
        </p:spPr>
        <p:txBody>
          <a:bodyPr/>
          <a:lstStyle>
            <a:lvl1pPr marL="0" indent="0">
              <a:lnSpc>
                <a:spcPct val="90000"/>
              </a:lnSpc>
              <a:buNone/>
              <a:defRPr lang="en-US" sz="4267" kern="1200" dirty="0" smtClean="0">
                <a:solidFill>
                  <a:schemeClr val="bg1"/>
                </a:solidFill>
                <a:latin typeface="EMprint" panose="020B0503020204020204" pitchFamily="34" charset="0"/>
                <a:ea typeface="+mn-ea"/>
                <a:cs typeface="+mn-cs"/>
              </a:defRPr>
            </a:lvl1pPr>
            <a:lvl2pPr>
              <a:defRPr lang="en-US" sz="1467" kern="1200" dirty="0" smtClean="0">
                <a:solidFill>
                  <a:schemeClr val="bg1"/>
                </a:solidFill>
                <a:latin typeface="+mn-lt"/>
                <a:ea typeface="+mn-ea"/>
                <a:cs typeface="+mn-cs"/>
              </a:defRPr>
            </a:lvl2pPr>
            <a:lvl3pPr>
              <a:defRPr lang="en-US" sz="1467" kern="1200" dirty="0" smtClean="0">
                <a:solidFill>
                  <a:schemeClr val="bg1"/>
                </a:solidFill>
                <a:latin typeface="+mn-lt"/>
                <a:ea typeface="+mn-ea"/>
                <a:cs typeface="+mn-cs"/>
              </a:defRPr>
            </a:lvl3pPr>
            <a:lvl4pPr>
              <a:defRPr lang="en-US" sz="1467" kern="1200" dirty="0" smtClean="0">
                <a:solidFill>
                  <a:schemeClr val="bg1"/>
                </a:solidFill>
                <a:latin typeface="+mn-lt"/>
                <a:ea typeface="+mn-ea"/>
                <a:cs typeface="+mn-cs"/>
              </a:defRPr>
            </a:lvl4pPr>
            <a:lvl5pPr>
              <a:defRPr lang="en-US" sz="1467" kern="1200" dirty="0" smtClean="0">
                <a:solidFill>
                  <a:schemeClr val="bg1"/>
                </a:solidFill>
                <a:latin typeface="+mn-lt"/>
                <a:ea typeface="+mn-ea"/>
                <a:cs typeface="+mn-cs"/>
              </a:defRPr>
            </a:lvl5pPr>
          </a:lstStyle>
          <a:p>
            <a:pPr lvl="0"/>
            <a:r>
              <a:rPr lang="nl-NL"/>
              <a:t>Tekststijl van het model bewerken</a:t>
            </a:r>
          </a:p>
        </p:txBody>
      </p:sp>
    </p:spTree>
    <p:extLst>
      <p:ext uri="{BB962C8B-B14F-4D97-AF65-F5344CB8AC3E}">
        <p14:creationId xmlns:p14="http://schemas.microsoft.com/office/powerpoint/2010/main" val="38469989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actoid Whit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80062" y="1719074"/>
            <a:ext cx="11239500" cy="2190495"/>
          </a:xfrm>
        </p:spPr>
        <p:txBody>
          <a:bodyPr anchor="b">
            <a:noAutofit/>
          </a:bodyPr>
          <a:lstStyle>
            <a:lvl1pPr>
              <a:lnSpc>
                <a:spcPct val="90000"/>
              </a:lnSpc>
              <a:defRPr sz="15466" b="0" i="0" baseline="0">
                <a:solidFill>
                  <a:schemeClr val="accent2"/>
                </a:solidFill>
                <a:latin typeface="EMprint" panose="020B0503020204020204" pitchFamily="34" charset="0"/>
                <a:cs typeface="Arial"/>
              </a:defRPr>
            </a:lvl1pPr>
          </a:lstStyle>
          <a:p>
            <a:r>
              <a:rPr lang="en-US" dirty="0"/>
              <a:t>Data</a:t>
            </a:r>
          </a:p>
        </p:txBody>
      </p:sp>
      <p:sp>
        <p:nvSpPr>
          <p:cNvPr id="12" name="Content Placeholder 4"/>
          <p:cNvSpPr>
            <a:spLocks noGrp="1"/>
          </p:cNvSpPr>
          <p:nvPr>
            <p:ph sz="quarter" idx="11"/>
          </p:nvPr>
        </p:nvSpPr>
        <p:spPr>
          <a:xfrm>
            <a:off x="480059" y="3756660"/>
            <a:ext cx="11239500" cy="1828800"/>
          </a:xfrm>
        </p:spPr>
        <p:txBody>
          <a:bodyPr/>
          <a:lstStyle>
            <a:lvl1pPr marL="0" indent="0">
              <a:lnSpc>
                <a:spcPct val="90000"/>
              </a:lnSpc>
              <a:buNone/>
              <a:defRPr lang="en-US" sz="4267" kern="1200" dirty="0" smtClean="0">
                <a:solidFill>
                  <a:schemeClr val="accent2"/>
                </a:solidFill>
                <a:latin typeface="EMprint" panose="020B0503020204020204" pitchFamily="34" charset="0"/>
                <a:ea typeface="+mn-ea"/>
                <a:cs typeface="+mn-cs"/>
              </a:defRPr>
            </a:lvl1pPr>
            <a:lvl2pPr>
              <a:defRPr lang="en-US" sz="1467" kern="1200" dirty="0" smtClean="0">
                <a:solidFill>
                  <a:schemeClr val="bg1"/>
                </a:solidFill>
                <a:latin typeface="+mn-lt"/>
                <a:ea typeface="+mn-ea"/>
                <a:cs typeface="+mn-cs"/>
              </a:defRPr>
            </a:lvl2pPr>
            <a:lvl3pPr>
              <a:defRPr lang="en-US" sz="1467" kern="1200" dirty="0" smtClean="0">
                <a:solidFill>
                  <a:schemeClr val="bg1"/>
                </a:solidFill>
                <a:latin typeface="+mn-lt"/>
                <a:ea typeface="+mn-ea"/>
                <a:cs typeface="+mn-cs"/>
              </a:defRPr>
            </a:lvl3pPr>
            <a:lvl4pPr>
              <a:defRPr lang="en-US" sz="1467" kern="1200" dirty="0" smtClean="0">
                <a:solidFill>
                  <a:schemeClr val="bg1"/>
                </a:solidFill>
                <a:latin typeface="+mn-lt"/>
                <a:ea typeface="+mn-ea"/>
                <a:cs typeface="+mn-cs"/>
              </a:defRPr>
            </a:lvl4pPr>
            <a:lvl5pPr>
              <a:defRPr lang="en-US" sz="1467" kern="1200" dirty="0" smtClean="0">
                <a:solidFill>
                  <a:schemeClr val="bg1"/>
                </a:solidFill>
                <a:latin typeface="+mn-lt"/>
                <a:ea typeface="+mn-ea"/>
                <a:cs typeface="+mn-cs"/>
              </a:defRPr>
            </a:lvl5pPr>
          </a:lstStyle>
          <a:p>
            <a:pPr lvl="0"/>
            <a:r>
              <a:rPr lang="nl-NL"/>
              <a:t>Tekststijl van het model bewerken</a:t>
            </a:r>
          </a:p>
        </p:txBody>
      </p:sp>
      <p:sp>
        <p:nvSpPr>
          <p:cNvPr id="2" name="Slide Number Placeholder 1"/>
          <p:cNvSpPr>
            <a:spLocks noGrp="1"/>
          </p:cNvSpPr>
          <p:nvPr>
            <p:ph type="sldNum" sz="quarter" idx="12"/>
          </p:nvPr>
        </p:nvSpPr>
        <p:spPr/>
        <p:txBody>
          <a:bodyPr/>
          <a:lstStyle>
            <a:lvl1pPr>
              <a:defRPr>
                <a:latin typeface="EMprint" panose="020B0503020204020204" pitchFamily="34" charset="0"/>
              </a:defRPr>
            </a:lvl1pPr>
          </a:lstStyle>
          <a:p>
            <a:pPr algn="r"/>
            <a:fld id="{6BCEAF00-35EE-2349-AC37-D94588E1CC52}" type="slidenum">
              <a:rPr lang="en-GB" smtClean="0">
                <a:solidFill>
                  <a:srgbClr val="000000"/>
                </a:solidFill>
              </a:rPr>
              <a:pPr algn="r"/>
              <a:t>‹#›</a:t>
            </a:fld>
            <a:endParaRPr lang="en-GB">
              <a:solidFill>
                <a:srgbClr val="000000"/>
              </a:solidFill>
            </a:endParaRPr>
          </a:p>
        </p:txBody>
      </p:sp>
      <p:sp>
        <p:nvSpPr>
          <p:cNvPr id="3" name="Footer Placeholder 2"/>
          <p:cNvSpPr>
            <a:spLocks noGrp="1"/>
          </p:cNvSpPr>
          <p:nvPr>
            <p:ph type="ftr" sz="quarter" idx="13"/>
          </p:nvPr>
        </p:nvSpPr>
        <p:spPr/>
        <p:txBody>
          <a:bodyPr/>
          <a:lstStyle>
            <a:lvl1pPr>
              <a:defRPr>
                <a:latin typeface="EMprint" panose="020B0503020204020204" pitchFamily="34" charset="0"/>
              </a:defRPr>
            </a:lvl1pPr>
          </a:lstStyle>
          <a:p>
            <a:pPr algn="r"/>
            <a:endParaRPr lang="en-GB" dirty="0">
              <a:solidFill>
                <a:srgbClr val="000000"/>
              </a:solidFill>
            </a:endParaRPr>
          </a:p>
        </p:txBody>
      </p:sp>
    </p:spTree>
    <p:extLst>
      <p:ext uri="{BB962C8B-B14F-4D97-AF65-F5344CB8AC3E}">
        <p14:creationId xmlns:p14="http://schemas.microsoft.com/office/powerpoint/2010/main" val="11722968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Factoids White">
    <p:spTree>
      <p:nvGrpSpPr>
        <p:cNvPr id="1" name=""/>
        <p:cNvGrpSpPr/>
        <p:nvPr/>
      </p:nvGrpSpPr>
      <p:grpSpPr>
        <a:xfrm>
          <a:off x="0" y="0"/>
          <a:ext cx="0" cy="0"/>
          <a:chOff x="0" y="0"/>
          <a:chExt cx="0" cy="0"/>
        </a:xfrm>
      </p:grpSpPr>
      <p:sp>
        <p:nvSpPr>
          <p:cNvPr id="6" name="Content Placeholder 4"/>
          <p:cNvSpPr>
            <a:spLocks noGrp="1"/>
          </p:cNvSpPr>
          <p:nvPr>
            <p:ph sz="quarter" idx="13" hasCustomPrompt="1"/>
          </p:nvPr>
        </p:nvSpPr>
        <p:spPr>
          <a:xfrm>
            <a:off x="6798733" y="1752768"/>
            <a:ext cx="4871579" cy="1828800"/>
          </a:xfrm>
          <a:noFill/>
          <a:ln>
            <a:noFill/>
          </a:ln>
        </p:spPr>
        <p:txBody>
          <a:bodyPr vert="horz" wrap="square" lIns="0" tIns="0" rIns="0" bIns="0" numCol="1" anchor="t" anchorCtr="0" compatLnSpc="1">
            <a:prstTxWarp prst="textNoShape">
              <a:avLst/>
            </a:prstTxWarp>
            <a:noAutofit/>
          </a:bodyPr>
          <a:lstStyle>
            <a:lvl1pPr marL="0" indent="0">
              <a:lnSpc>
                <a:spcPct val="90000"/>
              </a:lnSpc>
              <a:buNone/>
              <a:defRPr lang="en-US" sz="15466" b="0" i="0" baseline="0" dirty="0" smtClean="0">
                <a:solidFill>
                  <a:srgbClr val="00A3E0"/>
                </a:solidFill>
                <a:latin typeface="+mj-lt"/>
                <a:cs typeface="Arial"/>
              </a:defRPr>
            </a:lvl1pPr>
          </a:lstStyle>
          <a:p>
            <a:pPr lvl="0">
              <a:lnSpc>
                <a:spcPct val="90000"/>
              </a:lnSpc>
            </a:pPr>
            <a:r>
              <a:rPr lang="en-US" dirty="0"/>
              <a:t>Data</a:t>
            </a:r>
          </a:p>
        </p:txBody>
      </p:sp>
      <p:sp>
        <p:nvSpPr>
          <p:cNvPr id="7" name="Content Placeholder 4"/>
          <p:cNvSpPr>
            <a:spLocks noGrp="1"/>
          </p:cNvSpPr>
          <p:nvPr>
            <p:ph sz="quarter" idx="14" hasCustomPrompt="1"/>
          </p:nvPr>
        </p:nvSpPr>
        <p:spPr>
          <a:xfrm>
            <a:off x="480060" y="1752768"/>
            <a:ext cx="4871579" cy="1828800"/>
          </a:xfrm>
          <a:noFill/>
          <a:ln>
            <a:noFill/>
          </a:ln>
        </p:spPr>
        <p:txBody>
          <a:bodyPr vert="horz" wrap="square" lIns="0" tIns="0" rIns="0" bIns="0" numCol="1" anchor="t" anchorCtr="0" compatLnSpc="1">
            <a:prstTxWarp prst="textNoShape">
              <a:avLst/>
            </a:prstTxWarp>
          </a:bodyPr>
          <a:lstStyle>
            <a:lvl1pPr marL="0" indent="0">
              <a:lnSpc>
                <a:spcPct val="90000"/>
              </a:lnSpc>
              <a:buNone/>
              <a:defRPr lang="en-US" sz="15466" dirty="0" smtClean="0">
                <a:solidFill>
                  <a:schemeClr val="accent1"/>
                </a:solidFill>
                <a:latin typeface="+mj-lt"/>
                <a:cs typeface="Arial"/>
              </a:defRPr>
            </a:lvl1pPr>
          </a:lstStyle>
          <a:p>
            <a:pPr lvl="0"/>
            <a:r>
              <a:rPr lang="en-US" dirty="0"/>
              <a:t>Data</a:t>
            </a:r>
          </a:p>
        </p:txBody>
      </p:sp>
      <p:sp>
        <p:nvSpPr>
          <p:cNvPr id="12" name="Content Placeholder 4"/>
          <p:cNvSpPr>
            <a:spLocks noGrp="1"/>
          </p:cNvSpPr>
          <p:nvPr>
            <p:ph sz="quarter" idx="11"/>
          </p:nvPr>
        </p:nvSpPr>
        <p:spPr>
          <a:xfrm>
            <a:off x="480060" y="3731864"/>
            <a:ext cx="4871579" cy="1828800"/>
          </a:xfrm>
        </p:spPr>
        <p:txBody>
          <a:bodyPr/>
          <a:lstStyle>
            <a:lvl1pPr marL="0" indent="0">
              <a:lnSpc>
                <a:spcPct val="90000"/>
              </a:lnSpc>
              <a:buNone/>
              <a:defRPr lang="en-US" sz="3467" kern="1200" dirty="0" smtClean="0">
                <a:solidFill>
                  <a:schemeClr val="accent1"/>
                </a:solidFill>
                <a:latin typeface="+mj-lt"/>
                <a:ea typeface="+mn-ea"/>
                <a:cs typeface="+mn-cs"/>
              </a:defRPr>
            </a:lvl1pPr>
            <a:lvl2pPr>
              <a:defRPr lang="en-US" sz="1467" kern="1200" dirty="0" smtClean="0">
                <a:solidFill>
                  <a:schemeClr val="bg1"/>
                </a:solidFill>
                <a:latin typeface="+mn-lt"/>
                <a:ea typeface="+mn-ea"/>
                <a:cs typeface="+mn-cs"/>
              </a:defRPr>
            </a:lvl2pPr>
            <a:lvl3pPr>
              <a:defRPr lang="en-US" sz="1467" kern="1200" dirty="0" smtClean="0">
                <a:solidFill>
                  <a:schemeClr val="bg1"/>
                </a:solidFill>
                <a:latin typeface="+mn-lt"/>
                <a:ea typeface="+mn-ea"/>
                <a:cs typeface="+mn-cs"/>
              </a:defRPr>
            </a:lvl3pPr>
            <a:lvl4pPr>
              <a:defRPr lang="en-US" sz="1467" kern="1200" dirty="0" smtClean="0">
                <a:solidFill>
                  <a:schemeClr val="bg1"/>
                </a:solidFill>
                <a:latin typeface="+mn-lt"/>
                <a:ea typeface="+mn-ea"/>
                <a:cs typeface="+mn-cs"/>
              </a:defRPr>
            </a:lvl4pPr>
            <a:lvl5pPr>
              <a:defRPr lang="en-US" sz="1467" kern="1200" dirty="0" smtClean="0">
                <a:solidFill>
                  <a:schemeClr val="bg1"/>
                </a:solidFill>
                <a:latin typeface="+mn-lt"/>
                <a:ea typeface="+mn-ea"/>
                <a:cs typeface="+mn-cs"/>
              </a:defRPr>
            </a:lvl5pPr>
          </a:lstStyle>
          <a:p>
            <a:pPr lvl="0"/>
            <a:r>
              <a:rPr lang="nl-NL"/>
              <a:t>Tekststijl van het model bewerken</a:t>
            </a:r>
          </a:p>
        </p:txBody>
      </p:sp>
      <p:sp>
        <p:nvSpPr>
          <p:cNvPr id="5" name="Content Placeholder 4"/>
          <p:cNvSpPr>
            <a:spLocks noGrp="1"/>
          </p:cNvSpPr>
          <p:nvPr>
            <p:ph sz="quarter" idx="12"/>
          </p:nvPr>
        </p:nvSpPr>
        <p:spPr>
          <a:xfrm>
            <a:off x="6798733" y="3731864"/>
            <a:ext cx="4871579" cy="1828800"/>
          </a:xfrm>
        </p:spPr>
        <p:txBody>
          <a:bodyPr/>
          <a:lstStyle>
            <a:lvl1pPr marL="0" indent="0">
              <a:lnSpc>
                <a:spcPct val="90000"/>
              </a:lnSpc>
              <a:buNone/>
              <a:defRPr lang="en-US" sz="3467" kern="1200" dirty="0" smtClean="0">
                <a:solidFill>
                  <a:srgbClr val="00A3E0"/>
                </a:solidFill>
                <a:latin typeface="+mj-lt"/>
                <a:ea typeface="+mn-ea"/>
                <a:cs typeface="+mn-cs"/>
              </a:defRPr>
            </a:lvl1pPr>
            <a:lvl2pPr>
              <a:defRPr lang="en-US" sz="1467" kern="1200" dirty="0" smtClean="0">
                <a:solidFill>
                  <a:schemeClr val="bg1"/>
                </a:solidFill>
                <a:latin typeface="+mn-lt"/>
                <a:ea typeface="+mn-ea"/>
                <a:cs typeface="+mn-cs"/>
              </a:defRPr>
            </a:lvl2pPr>
            <a:lvl3pPr>
              <a:defRPr lang="en-US" sz="1467" kern="1200" dirty="0" smtClean="0">
                <a:solidFill>
                  <a:schemeClr val="bg1"/>
                </a:solidFill>
                <a:latin typeface="+mn-lt"/>
                <a:ea typeface="+mn-ea"/>
                <a:cs typeface="+mn-cs"/>
              </a:defRPr>
            </a:lvl3pPr>
            <a:lvl4pPr>
              <a:defRPr lang="en-US" sz="1467" kern="1200" dirty="0" smtClean="0">
                <a:solidFill>
                  <a:schemeClr val="bg1"/>
                </a:solidFill>
                <a:latin typeface="+mn-lt"/>
                <a:ea typeface="+mn-ea"/>
                <a:cs typeface="+mn-cs"/>
              </a:defRPr>
            </a:lvl4pPr>
            <a:lvl5pPr>
              <a:defRPr lang="en-US" sz="1467" kern="1200" dirty="0" smtClean="0">
                <a:solidFill>
                  <a:schemeClr val="bg1"/>
                </a:solidFill>
                <a:latin typeface="+mn-lt"/>
                <a:ea typeface="+mn-ea"/>
                <a:cs typeface="+mn-cs"/>
              </a:defRPr>
            </a:lvl5pPr>
          </a:lstStyle>
          <a:p>
            <a:pPr lvl="0"/>
            <a:r>
              <a:rPr lang="nl-NL"/>
              <a:t>Tekststijl van het model bewerken</a:t>
            </a:r>
          </a:p>
        </p:txBody>
      </p:sp>
      <p:sp>
        <p:nvSpPr>
          <p:cNvPr id="2" name="Slide Number Placeholder 1"/>
          <p:cNvSpPr>
            <a:spLocks noGrp="1"/>
          </p:cNvSpPr>
          <p:nvPr>
            <p:ph type="sldNum" sz="quarter" idx="15"/>
          </p:nvPr>
        </p:nvSpPr>
        <p:spPr/>
        <p:txBody>
          <a:bodyPr/>
          <a:lstStyle>
            <a:lvl1pPr>
              <a:defRPr>
                <a:latin typeface="+mj-lt"/>
              </a:defRPr>
            </a:lvl1pPr>
          </a:lstStyle>
          <a:p>
            <a:pPr algn="r"/>
            <a:fld id="{6BCEAF00-35EE-2349-AC37-D94588E1CC52}" type="slidenum">
              <a:rPr lang="en-GB" smtClean="0">
                <a:solidFill>
                  <a:srgbClr val="000000"/>
                </a:solidFill>
              </a:rPr>
              <a:pPr algn="r"/>
              <a:t>‹#›</a:t>
            </a:fld>
            <a:endParaRPr lang="en-GB">
              <a:solidFill>
                <a:srgbClr val="000000"/>
              </a:solidFill>
            </a:endParaRPr>
          </a:p>
        </p:txBody>
      </p:sp>
      <p:sp>
        <p:nvSpPr>
          <p:cNvPr id="3" name="Footer Placeholder 2"/>
          <p:cNvSpPr>
            <a:spLocks noGrp="1"/>
          </p:cNvSpPr>
          <p:nvPr>
            <p:ph type="ftr" sz="quarter" idx="16"/>
          </p:nvPr>
        </p:nvSpPr>
        <p:spPr/>
        <p:txBody>
          <a:bodyPr/>
          <a:lstStyle>
            <a:lvl1pPr>
              <a:defRPr>
                <a:latin typeface="+mj-lt"/>
              </a:defRPr>
            </a:lvl1pPr>
          </a:lstStyle>
          <a:p>
            <a:pPr algn="r"/>
            <a:endParaRPr lang="en-GB" dirty="0">
              <a:solidFill>
                <a:srgbClr val="000000"/>
              </a:solidFill>
            </a:endParaRPr>
          </a:p>
        </p:txBody>
      </p:sp>
    </p:spTree>
    <p:extLst>
      <p:ext uri="{BB962C8B-B14F-4D97-AF65-F5344CB8AC3E}">
        <p14:creationId xmlns:p14="http://schemas.microsoft.com/office/powerpoint/2010/main" val="4670487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Text Black">
    <p:spTree>
      <p:nvGrpSpPr>
        <p:cNvPr id="1" name=""/>
        <p:cNvGrpSpPr/>
        <p:nvPr/>
      </p:nvGrpSpPr>
      <p:grpSpPr>
        <a:xfrm>
          <a:off x="0" y="0"/>
          <a:ext cx="0" cy="0"/>
          <a:chOff x="0" y="0"/>
          <a:chExt cx="0" cy="0"/>
        </a:xfrm>
      </p:grpSpPr>
      <p:sp>
        <p:nvSpPr>
          <p:cNvPr id="4" name="Title 3"/>
          <p:cNvSpPr>
            <a:spLocks noGrp="1"/>
          </p:cNvSpPr>
          <p:nvPr>
            <p:ph type="ctrTitle"/>
          </p:nvPr>
        </p:nvSpPr>
        <p:spPr>
          <a:xfrm>
            <a:off x="480062" y="1143000"/>
            <a:ext cx="11239500" cy="4572000"/>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rgbClr val="000000"/>
                </a:solidFill>
                <a:latin typeface="EMprint" panose="020B0503020204020204" pitchFamily="34" charset="0"/>
              </a:defRPr>
            </a:lvl1pPr>
          </a:lstStyle>
          <a:p>
            <a:pPr lvl="0">
              <a:lnSpc>
                <a:spcPct val="90000"/>
              </a:lnSpc>
            </a:pPr>
            <a:r>
              <a:rPr lang="nl-NL"/>
              <a:t>Klik om de stijl te bewerken</a:t>
            </a:r>
            <a:endParaRPr lang="en-US" dirty="0"/>
          </a:p>
        </p:txBody>
      </p:sp>
      <p:sp>
        <p:nvSpPr>
          <p:cNvPr id="2" name="Slide Number Placeholder 1"/>
          <p:cNvSpPr>
            <a:spLocks noGrp="1"/>
          </p:cNvSpPr>
          <p:nvPr>
            <p:ph type="sldNum" sz="quarter" idx="10"/>
          </p:nvPr>
        </p:nvSpPr>
        <p:spPr/>
        <p:txBody>
          <a:bodyPr/>
          <a:lstStyle>
            <a:lvl1pPr>
              <a:defRPr sz="800">
                <a:latin typeface="EMprint" panose="020B0503020204020204" pitchFamily="34" charset="0"/>
              </a:defRPr>
            </a:lvl1pPr>
          </a:lstStyle>
          <a:p>
            <a:pPr algn="r"/>
            <a:fld id="{6BCEAF00-35EE-2349-AC37-D94588E1CC52}" type="slidenum">
              <a:rPr lang="en-GB" smtClean="0">
                <a:solidFill>
                  <a:srgbClr val="000000"/>
                </a:solidFill>
              </a:rPr>
              <a:pPr algn="r"/>
              <a:t>‹#›</a:t>
            </a:fld>
            <a:endParaRPr lang="en-GB">
              <a:solidFill>
                <a:srgbClr val="000000"/>
              </a:solidFill>
            </a:endParaRPr>
          </a:p>
        </p:txBody>
      </p:sp>
      <p:sp>
        <p:nvSpPr>
          <p:cNvPr id="3" name="Footer Placeholder 2"/>
          <p:cNvSpPr>
            <a:spLocks noGrp="1"/>
          </p:cNvSpPr>
          <p:nvPr>
            <p:ph type="ftr" sz="quarter" idx="11"/>
          </p:nvPr>
        </p:nvSpPr>
        <p:spPr/>
        <p:txBody>
          <a:bodyPr/>
          <a:lstStyle>
            <a:lvl1pPr>
              <a:defRPr sz="800">
                <a:latin typeface="EMprint" panose="020B0503020204020204" pitchFamily="34" charset="0"/>
              </a:defRPr>
            </a:lvl1pPr>
          </a:lstStyle>
          <a:p>
            <a:pPr algn="r"/>
            <a:endParaRPr lang="en-GB" dirty="0">
              <a:solidFill>
                <a:srgbClr val="000000"/>
              </a:solidFill>
            </a:endParaRPr>
          </a:p>
        </p:txBody>
      </p:sp>
    </p:spTree>
    <p:extLst>
      <p:ext uri="{BB962C8B-B14F-4D97-AF65-F5344CB8AC3E}">
        <p14:creationId xmlns:p14="http://schemas.microsoft.com/office/powerpoint/2010/main" val="3523450972"/>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Text Cyan">
    <p:spTree>
      <p:nvGrpSpPr>
        <p:cNvPr id="1" name=""/>
        <p:cNvGrpSpPr/>
        <p:nvPr/>
      </p:nvGrpSpPr>
      <p:grpSpPr>
        <a:xfrm>
          <a:off x="0" y="0"/>
          <a:ext cx="0" cy="0"/>
          <a:chOff x="0" y="0"/>
          <a:chExt cx="0" cy="0"/>
        </a:xfrm>
      </p:grpSpPr>
      <p:sp>
        <p:nvSpPr>
          <p:cNvPr id="7" name="Title 3"/>
          <p:cNvSpPr>
            <a:spLocks noGrp="1"/>
          </p:cNvSpPr>
          <p:nvPr>
            <p:ph type="ctrTitle"/>
          </p:nvPr>
        </p:nvSpPr>
        <p:spPr>
          <a:xfrm>
            <a:off x="480062" y="1143000"/>
            <a:ext cx="11239500" cy="4572000"/>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accent2"/>
                </a:solidFill>
                <a:latin typeface="EMprint" panose="020B0503020204020204" pitchFamily="34" charset="0"/>
              </a:defRPr>
            </a:lvl1pPr>
          </a:lstStyle>
          <a:p>
            <a:pPr lvl="0">
              <a:lnSpc>
                <a:spcPct val="90000"/>
              </a:lnSpc>
            </a:pPr>
            <a:r>
              <a:rPr lang="nl-NL"/>
              <a:t>Klik om de stijl te bewerken</a:t>
            </a:r>
            <a:endParaRPr lang="en-US" dirty="0"/>
          </a:p>
        </p:txBody>
      </p:sp>
      <p:sp>
        <p:nvSpPr>
          <p:cNvPr id="2" name="Slide Number Placeholder 1"/>
          <p:cNvSpPr>
            <a:spLocks noGrp="1"/>
          </p:cNvSpPr>
          <p:nvPr>
            <p:ph type="sldNum" sz="quarter" idx="10"/>
          </p:nvPr>
        </p:nvSpPr>
        <p:spPr/>
        <p:txBody>
          <a:bodyPr/>
          <a:lstStyle>
            <a:lvl1pPr>
              <a:defRPr sz="800">
                <a:latin typeface="EMprint" panose="020B0503020204020204" pitchFamily="34" charset="0"/>
              </a:defRPr>
            </a:lvl1pPr>
          </a:lstStyle>
          <a:p>
            <a:pPr algn="r"/>
            <a:fld id="{6BCEAF00-35EE-2349-AC37-D94588E1CC52}" type="slidenum">
              <a:rPr lang="en-GB" smtClean="0">
                <a:solidFill>
                  <a:srgbClr val="000000"/>
                </a:solidFill>
              </a:rPr>
              <a:pPr algn="r"/>
              <a:t>‹#›</a:t>
            </a:fld>
            <a:endParaRPr lang="en-GB">
              <a:solidFill>
                <a:srgbClr val="000000"/>
              </a:solidFill>
            </a:endParaRPr>
          </a:p>
        </p:txBody>
      </p:sp>
      <p:sp>
        <p:nvSpPr>
          <p:cNvPr id="3" name="Footer Placeholder 2"/>
          <p:cNvSpPr>
            <a:spLocks noGrp="1"/>
          </p:cNvSpPr>
          <p:nvPr>
            <p:ph type="ftr" sz="quarter" idx="11"/>
          </p:nvPr>
        </p:nvSpPr>
        <p:spPr/>
        <p:txBody>
          <a:bodyPr/>
          <a:lstStyle>
            <a:lvl1pPr>
              <a:defRPr sz="800">
                <a:latin typeface="EMprint" panose="020B0503020204020204" pitchFamily="34" charset="0"/>
              </a:defRPr>
            </a:lvl1pPr>
          </a:lstStyle>
          <a:p>
            <a:pPr algn="r"/>
            <a:endParaRPr lang="en-GB" dirty="0">
              <a:solidFill>
                <a:srgbClr val="000000"/>
              </a:solidFill>
            </a:endParaRPr>
          </a:p>
        </p:txBody>
      </p:sp>
    </p:spTree>
    <p:extLst>
      <p:ext uri="{BB962C8B-B14F-4D97-AF65-F5344CB8AC3E}">
        <p14:creationId xmlns:p14="http://schemas.microsoft.com/office/powerpoint/2010/main" val="2153483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gradFill rotWithShape="1">
          <a:gsLst>
            <a:gs pos="0">
              <a:schemeClr val="accent1"/>
            </a:gs>
            <a:gs pos="100000">
              <a:schemeClr val="accent2"/>
            </a:gs>
          </a:gsLst>
          <a:lin ang="18900000"/>
        </a:gra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476253" y="1143000"/>
            <a:ext cx="11239500" cy="4572000"/>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bg1"/>
                </a:solidFill>
                <a:latin typeface="EMprint" panose="020B0503020204020204" pitchFamily="34" charset="0"/>
              </a:defRPr>
            </a:lvl1pPr>
          </a:lstStyle>
          <a:p>
            <a:pPr lvl="0">
              <a:lnSpc>
                <a:spcPct val="90000"/>
              </a:lnSpc>
            </a:pPr>
            <a:r>
              <a:rPr lang="nl-NL"/>
              <a:t>Klik om de stijl te bewerken</a:t>
            </a:r>
            <a:endParaRPr lang="en-US" dirty="0"/>
          </a:p>
        </p:txBody>
      </p:sp>
    </p:spTree>
    <p:extLst>
      <p:ext uri="{BB962C8B-B14F-4D97-AF65-F5344CB8AC3E}">
        <p14:creationId xmlns:p14="http://schemas.microsoft.com/office/powerpoint/2010/main" val="429328159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0" name="think-cell Slide" r:id="rId5" imgW="286" imgH="286" progId="TCLayout.ActiveDocument.1">
                  <p:embed/>
                </p:oleObj>
              </mc:Choice>
              <mc:Fallback>
                <p:oleObj name="think-cell Slide" r:id="rId5" imgW="286" imgH="2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latin typeface="EMprint Light" panose="020B0303020204020204" pitchFamily="34" charset="0"/>
              <a:sym typeface="EMprint Light" panose="020B030302020402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dirty="0">
              <a:solidFill>
                <a:prstClr val="white"/>
              </a:solidFill>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9" name="Title 1"/>
          <p:cNvSpPr>
            <a:spLocks noGrp="1"/>
          </p:cNvSpPr>
          <p:nvPr>
            <p:ph type="title" hasCustomPrompt="1"/>
          </p:nvPr>
        </p:nvSpPr>
        <p:spPr bwMode="ltGray">
          <a:xfrm>
            <a:off x="476252" y="1544274"/>
            <a:ext cx="3606148" cy="1495794"/>
          </a:xfrm>
          <a:noFill/>
        </p:spPr>
        <p:txBody>
          <a:bodyPr wrap="square" lIns="0" tIns="0" rIns="320040" bIns="0" anchor="b">
            <a:noAutofit/>
          </a:bodyPr>
          <a:lstStyle>
            <a:lvl1pPr>
              <a:defRPr sz="3200">
                <a:solidFill>
                  <a:schemeClr val="accent6"/>
                </a:solidFill>
                <a:latin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4082434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ey Messaging Blue">
    <p:bg>
      <p:bgPr>
        <a:gradFill flip="none" rotWithShape="1">
          <a:gsLst>
            <a:gs pos="0">
              <a:schemeClr val="accent1"/>
            </a:gs>
            <a:gs pos="100000">
              <a:schemeClr val="accent2"/>
            </a:gs>
          </a:gsLst>
          <a:lin ang="18900000" scaled="0"/>
          <a:tileRect/>
        </a:gra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76253" y="1143000"/>
            <a:ext cx="11239500" cy="4572000"/>
          </a:xfrm>
        </p:spPr>
        <p:txBody>
          <a:bodyPr anchor="ctr"/>
          <a:lstStyle>
            <a:lvl1pPr marL="0" indent="0">
              <a:buNone/>
              <a:defRPr sz="5067">
                <a:solidFill>
                  <a:schemeClr val="bg1"/>
                </a:solidFill>
                <a:latin typeface="EMprint" panose="020B0503020204020204" pitchFamily="34" charset="0"/>
              </a:defRPr>
            </a:lvl1pPr>
            <a:lvl2pPr marL="1891" indent="0">
              <a:buNone/>
              <a:defRPr sz="4533">
                <a:solidFill>
                  <a:schemeClr val="bg1"/>
                </a:solidFill>
                <a:latin typeface="EMprint" panose="020B0503020204020204" pitchFamily="34" charset="0"/>
              </a:defRPr>
            </a:lvl2pPr>
            <a:lvl3pPr>
              <a:defRPr sz="5200"/>
            </a:lvl3pPr>
            <a:lvl4pPr>
              <a:defRPr sz="5200"/>
            </a:lvl4pPr>
            <a:lvl5pPr>
              <a:defRPr sz="5200"/>
            </a:lvl5pPr>
          </a:lstStyle>
          <a:p>
            <a:pPr lvl="0"/>
            <a:r>
              <a:rPr lang="nl-NL"/>
              <a:t>Tekststijl van het model bewerken</a:t>
            </a:r>
          </a:p>
          <a:p>
            <a:pPr lvl="1"/>
            <a:r>
              <a:rPr lang="nl-NL"/>
              <a:t>Tweede niveau</a:t>
            </a:r>
          </a:p>
        </p:txBody>
      </p:sp>
    </p:spTree>
    <p:extLst>
      <p:ext uri="{BB962C8B-B14F-4D97-AF65-F5344CB8AC3E}">
        <p14:creationId xmlns:p14="http://schemas.microsoft.com/office/powerpoint/2010/main" val="1413798354"/>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Key Messaging Whit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76253" y="1143000"/>
            <a:ext cx="11239500" cy="4572000"/>
          </a:xfrm>
        </p:spPr>
        <p:txBody>
          <a:bodyPr anchor="ctr"/>
          <a:lstStyle>
            <a:lvl1pPr marL="0" indent="0">
              <a:buNone/>
              <a:defRPr sz="5067">
                <a:solidFill>
                  <a:srgbClr val="000000"/>
                </a:solidFill>
                <a:latin typeface="EMprint" panose="020B0503020204020204" pitchFamily="34" charset="0"/>
              </a:defRPr>
            </a:lvl1pPr>
            <a:lvl2pPr marL="1891" indent="0">
              <a:buNone/>
              <a:defRPr sz="4533">
                <a:solidFill>
                  <a:srgbClr val="000000"/>
                </a:solidFill>
                <a:latin typeface="EMprint" panose="020B0503020204020204" pitchFamily="34" charset="0"/>
              </a:defRPr>
            </a:lvl2pPr>
            <a:lvl3pPr>
              <a:defRPr sz="5200"/>
            </a:lvl3pPr>
            <a:lvl4pPr>
              <a:defRPr sz="5200"/>
            </a:lvl4pPr>
            <a:lvl5pPr>
              <a:defRPr sz="5200"/>
            </a:lvl5pPr>
          </a:lstStyle>
          <a:p>
            <a:pPr lvl="0"/>
            <a:r>
              <a:rPr lang="nl-NL"/>
              <a:t>Tekststijl van het model bewerken</a:t>
            </a:r>
          </a:p>
          <a:p>
            <a:pPr lvl="1"/>
            <a:r>
              <a:rPr lang="nl-NL"/>
              <a:t>Tweede niveau</a:t>
            </a:r>
          </a:p>
        </p:txBody>
      </p:sp>
      <p:sp>
        <p:nvSpPr>
          <p:cNvPr id="2" name="Slide Number Placeholder 1"/>
          <p:cNvSpPr>
            <a:spLocks noGrp="1"/>
          </p:cNvSpPr>
          <p:nvPr>
            <p:ph type="sldNum" sz="quarter" idx="11"/>
          </p:nvPr>
        </p:nvSpPr>
        <p:spPr/>
        <p:txBody>
          <a:bodyPr/>
          <a:lstStyle>
            <a:lvl1pPr>
              <a:defRPr>
                <a:latin typeface="EMprint" panose="020B0503020204020204" pitchFamily="34" charset="0"/>
              </a:defRPr>
            </a:lvl1pPr>
          </a:lstStyle>
          <a:p>
            <a:pPr algn="r"/>
            <a:fld id="{6BCEAF00-35EE-2349-AC37-D94588E1CC52}" type="slidenum">
              <a:rPr lang="en-GB" smtClean="0">
                <a:solidFill>
                  <a:srgbClr val="000000"/>
                </a:solidFill>
              </a:rPr>
              <a:pPr algn="r"/>
              <a:t>‹#›</a:t>
            </a:fld>
            <a:endParaRPr lang="en-GB">
              <a:solidFill>
                <a:srgbClr val="000000"/>
              </a:solidFill>
            </a:endParaRPr>
          </a:p>
        </p:txBody>
      </p:sp>
      <p:sp>
        <p:nvSpPr>
          <p:cNvPr id="3" name="Footer Placeholder 2"/>
          <p:cNvSpPr>
            <a:spLocks noGrp="1"/>
          </p:cNvSpPr>
          <p:nvPr>
            <p:ph type="ftr" sz="quarter" idx="12"/>
          </p:nvPr>
        </p:nvSpPr>
        <p:spPr/>
        <p:txBody>
          <a:bodyPr/>
          <a:lstStyle>
            <a:lvl1pPr>
              <a:defRPr>
                <a:latin typeface="EMprint" panose="020B0503020204020204" pitchFamily="34" charset="0"/>
              </a:defRPr>
            </a:lvl1pPr>
          </a:lstStyle>
          <a:p>
            <a:pPr algn="r"/>
            <a:endParaRPr lang="en-GB" dirty="0">
              <a:solidFill>
                <a:srgbClr val="000000"/>
              </a:solidFill>
            </a:endParaRPr>
          </a:p>
        </p:txBody>
      </p:sp>
    </p:spTree>
    <p:extLst>
      <p:ext uri="{BB962C8B-B14F-4D97-AF65-F5344CB8AC3E}">
        <p14:creationId xmlns:p14="http://schemas.microsoft.com/office/powerpoint/2010/main" val="344519605"/>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5"/>
            <a:ext cx="10363200" cy="1362075"/>
          </a:xfrm>
        </p:spPr>
        <p:txBody>
          <a:bodyPr/>
          <a:lstStyle>
            <a:lvl1pPr algn="l">
              <a:defRPr sz="4000" b="1" cap="all">
                <a:latin typeface="EMprint" panose="020B0503020204020204" pitchFamily="34" charset="0"/>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atin typeface="EMprint" panose="020B0503020204020204" pitchFamily="34" charset="0"/>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Slide Number Placeholder 2"/>
          <p:cNvSpPr>
            <a:spLocks noGrp="1"/>
          </p:cNvSpPr>
          <p:nvPr>
            <p:ph type="sldNum" sz="quarter" idx="4"/>
          </p:nvPr>
        </p:nvSpPr>
        <p:spPr>
          <a:xfrm>
            <a:off x="11321629" y="6446205"/>
            <a:ext cx="396239" cy="175260"/>
          </a:xfrm>
          <a:prstGeom prst="rect">
            <a:avLst/>
          </a:prstGeom>
          <a:noFill/>
          <a:ln>
            <a:noFill/>
          </a:ln>
        </p:spPr>
        <p:txBody>
          <a:bodyPr lIns="0" tIns="0" rIns="0" bIns="0"/>
          <a:lstStyle>
            <a:lvl1pPr>
              <a:defRPr lang="en-US" sz="933" smtClean="0">
                <a:solidFill>
                  <a:schemeClr val="tx1"/>
                </a:solidFill>
                <a:latin typeface="EMprint" panose="020B0503020204020204" pitchFamily="34" charset="0"/>
                <a:ea typeface="EMprint" panose="020B0503020204020204" pitchFamily="34" charset="0"/>
                <a:cs typeface="Arial" charset="0"/>
              </a:defRPr>
            </a:lvl1pPr>
          </a:lstStyle>
          <a:p>
            <a:pPr algn="r"/>
            <a:fld id="{6BCEAF00-35EE-2349-AC37-D94588E1CC52}" type="slidenum">
              <a:rPr>
                <a:solidFill>
                  <a:srgbClr val="000000"/>
                </a:solidFill>
              </a:rPr>
              <a:pPr algn="r"/>
              <a:t>‹#›</a:t>
            </a:fld>
            <a:endParaRPr>
              <a:solidFill>
                <a:srgbClr val="000000"/>
              </a:solidFill>
            </a:endParaRPr>
          </a:p>
        </p:txBody>
      </p:sp>
    </p:spTree>
    <p:extLst>
      <p:ext uri="{BB962C8B-B14F-4D97-AF65-F5344CB8AC3E}">
        <p14:creationId xmlns:p14="http://schemas.microsoft.com/office/powerpoint/2010/main" val="683217432"/>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05373" y="1309690"/>
            <a:ext cx="10967199" cy="48133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6404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Blue">
    <p:spTree>
      <p:nvGrpSpPr>
        <p:cNvPr id="1" name=""/>
        <p:cNvGrpSpPr/>
        <p:nvPr/>
      </p:nvGrpSpPr>
      <p:grpSpPr>
        <a:xfrm>
          <a:off x="0" y="0"/>
          <a:ext cx="0" cy="0"/>
          <a:chOff x="0" y="0"/>
          <a:chExt cx="0" cy="0"/>
        </a:xfrm>
      </p:grpSpPr>
      <p:sp>
        <p:nvSpPr>
          <p:cNvPr id="10" name="Rectangle 9"/>
          <p:cNvSpPr/>
          <p:nvPr userDrawn="1"/>
        </p:nvSpPr>
        <p:spPr>
          <a:xfrm>
            <a:off x="0" y="1325080"/>
            <a:ext cx="12192000" cy="3081528"/>
          </a:xfrm>
          <a:prstGeom prst="rect">
            <a:avLst/>
          </a:prstGeom>
          <a:gradFill flip="none" rotWithShape="1">
            <a:gsLst>
              <a:gs pos="30000">
                <a:schemeClr val="accent1"/>
              </a:gs>
              <a:gs pos="100000">
                <a:schemeClr val="accent2"/>
              </a:gs>
            </a:gsLst>
            <a:lin ang="18900000" scaled="0"/>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US" dirty="0">
              <a:solidFill>
                <a:srgbClr val="000000"/>
              </a:solidFill>
            </a:endParaRPr>
          </a:p>
        </p:txBody>
      </p:sp>
      <p:sp>
        <p:nvSpPr>
          <p:cNvPr id="6" name="Rectangle 5"/>
          <p:cNvSpPr>
            <a:spLocks noChangeArrowheads="1"/>
          </p:cNvSpPr>
          <p:nvPr userDrawn="1"/>
        </p:nvSpPr>
        <p:spPr bwMode="auto">
          <a:xfrm>
            <a:off x="518584" y="6184900"/>
            <a:ext cx="931333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sz="600" dirty="0">
                <a:solidFill>
                  <a:srgbClr val="000000"/>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rgbClr val="000000"/>
                </a:solidFill>
                <a:ea typeface="Arial"/>
                <a:cs typeface="Arial"/>
              </a:rPr>
              <a:t>’</a:t>
            </a:r>
            <a:r>
              <a:rPr lang="en-US" sz="600" dirty="0">
                <a:solidFill>
                  <a:srgbClr val="000000"/>
                </a:solidFill>
                <a:ea typeface="Arial"/>
                <a:cs typeface="Arial"/>
              </a:rPr>
              <a:t>s latest report on Form 10-K or information set forth under "factors affecting future results" on the "investors" page of our website at www.exxonmobil.com). This material is not to be reproduced without the permission of Exxon Mobil Corporation.</a:t>
            </a:r>
          </a:p>
        </p:txBody>
      </p:sp>
      <p:pic>
        <p:nvPicPr>
          <p:cNvPr id="9" name="Picture 8" descr="EM_pattern_PowerPoint_White.png"/>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a:off x="0" y="1325080"/>
            <a:ext cx="12192000" cy="3084576"/>
          </a:xfrm>
          <a:prstGeom prst="rect">
            <a:avLst/>
          </a:prstGeom>
        </p:spPr>
      </p:pic>
      <p:sp>
        <p:nvSpPr>
          <p:cNvPr id="11" name="Title 1"/>
          <p:cNvSpPr>
            <a:spLocks noGrp="1"/>
          </p:cNvSpPr>
          <p:nvPr>
            <p:ph type="ctrTitle"/>
          </p:nvPr>
        </p:nvSpPr>
        <p:spPr bwMode="white">
          <a:xfrm>
            <a:off x="633984" y="1900826"/>
            <a:ext cx="10942067" cy="1828800"/>
          </a:xfrm>
        </p:spPr>
        <p:txBody>
          <a:bodyPr>
            <a:noAutofit/>
          </a:bodyPr>
          <a:lstStyle>
            <a:lvl1pPr>
              <a:lnSpc>
                <a:spcPct val="90000"/>
              </a:lnSpc>
              <a:defRPr sz="5400" b="0" i="0" baseline="0">
                <a:solidFill>
                  <a:schemeClr val="bg1"/>
                </a:solidFill>
                <a:latin typeface="Arial"/>
                <a:cs typeface="Arial"/>
              </a:defRPr>
            </a:lvl1pPr>
          </a:lstStyle>
          <a:p>
            <a:r>
              <a:rPr lang="en-US"/>
              <a:t>Click to edit Master title style</a:t>
            </a:r>
            <a:endParaRPr lang="en-US" dirty="0"/>
          </a:p>
        </p:txBody>
      </p:sp>
      <p:sp>
        <p:nvSpPr>
          <p:cNvPr id="12" name="Content Placeholder 4"/>
          <p:cNvSpPr>
            <a:spLocks noGrp="1"/>
          </p:cNvSpPr>
          <p:nvPr>
            <p:ph sz="quarter" idx="11"/>
          </p:nvPr>
        </p:nvSpPr>
        <p:spPr bwMode="white">
          <a:xfrm>
            <a:off x="633984" y="1576846"/>
            <a:ext cx="4876800" cy="314325"/>
          </a:xfrm>
        </p:spPr>
        <p:txBody>
          <a:bodyPr/>
          <a:lstStyle>
            <a:lvl1pPr marL="0" indent="0">
              <a:buNone/>
              <a:defRPr lang="en-US" sz="1600" kern="1200" dirty="0" smtClean="0">
                <a:solidFill>
                  <a:schemeClr val="bg1"/>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pic>
        <p:nvPicPr>
          <p:cNvPr id="14" name="Picture 13" descr="exmo_elh_tm_w.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80896" y="3875313"/>
            <a:ext cx="2389632" cy="324454"/>
          </a:xfrm>
          <a:prstGeom prst="rect">
            <a:avLst/>
          </a:prstGeom>
        </p:spPr>
      </p:pic>
      <p:pic>
        <p:nvPicPr>
          <p:cNvPr id="15" name="Picture 14" descr="exmo_red.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white">
          <a:xfrm>
            <a:off x="8613987" y="432873"/>
            <a:ext cx="2999232" cy="450858"/>
          </a:xfrm>
          <a:prstGeom prst="rect">
            <a:avLst/>
          </a:prstGeom>
        </p:spPr>
      </p:pic>
    </p:spTree>
    <p:extLst>
      <p:ext uri="{BB962C8B-B14F-4D97-AF65-F5344CB8AC3E}">
        <p14:creationId xmlns:p14="http://schemas.microsoft.com/office/powerpoint/2010/main" val="3926144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05367" y="1309688"/>
            <a:ext cx="10967199" cy="48133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49637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gradFill flip="none" rotWithShape="1">
          <a:gsLst>
            <a:gs pos="0">
              <a:schemeClr val="accent1"/>
            </a:gs>
            <a:gs pos="100000">
              <a:schemeClr val="accent2"/>
            </a:gs>
          </a:gsLst>
          <a:lin ang="18900000" scaled="0"/>
          <a:tileRect/>
        </a:gra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05367" y="1309688"/>
            <a:ext cx="10967199" cy="4813300"/>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344342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Image with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12192000" cy="6858000"/>
          </a:xfrm>
          <a:solidFill>
            <a:schemeClr val="bg1">
              <a:lumMod val="85000"/>
            </a:schemeClr>
          </a:solidFill>
        </p:spPr>
        <p:txBody>
          <a:bodyPr rtlCol="0">
            <a:noAutofit/>
          </a:bodyPr>
          <a:lstStyle>
            <a:lvl1pPr marL="0" indent="0">
              <a:buNone/>
              <a:defRPr sz="1200"/>
            </a:lvl1pPr>
          </a:lstStyle>
          <a:p>
            <a:pPr lvl="0"/>
            <a:r>
              <a:rPr lang="en-US" noProof="0" dirty="0"/>
              <a:t>Click icon to add picture</a:t>
            </a:r>
          </a:p>
        </p:txBody>
      </p:sp>
      <p:sp>
        <p:nvSpPr>
          <p:cNvPr id="2" name="Title 1"/>
          <p:cNvSpPr>
            <a:spLocks noGrp="1"/>
          </p:cNvSpPr>
          <p:nvPr>
            <p:ph type="title"/>
          </p:nvPr>
        </p:nvSpPr>
        <p:spPr>
          <a:xfrm>
            <a:off x="609599" y="293462"/>
            <a:ext cx="10972800" cy="762737"/>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19" y="1309693"/>
            <a:ext cx="10972800" cy="4525963"/>
          </a:xfrm>
        </p:spPr>
        <p:txBody>
          <a:bodyPr/>
          <a:lstStyle>
            <a:lvl1pPr marL="0" indent="0">
              <a:buFontTx/>
              <a:buNone/>
              <a:defRPr sz="2000" b="0">
                <a:solidFill>
                  <a:schemeClr val="bg1"/>
                </a:solidFill>
              </a:defRPr>
            </a:lvl1pPr>
            <a:lvl2pPr marL="227012" indent="0">
              <a:buFontTx/>
              <a:buNone/>
              <a:defRPr sz="1800">
                <a:solidFill>
                  <a:schemeClr val="bg1"/>
                </a:solidFill>
              </a:defRPr>
            </a:lvl2pPr>
            <a:lvl3pPr marL="454025" indent="0">
              <a:buFontTx/>
              <a:buNone/>
              <a:defRPr sz="1800">
                <a:solidFill>
                  <a:schemeClr val="bg1"/>
                </a:solidFill>
              </a:defRPr>
            </a:lvl3pPr>
            <a:lvl4pPr marL="688975" indent="0">
              <a:buFontTx/>
              <a:buNone/>
              <a:defRPr sz="1800">
                <a:solidFill>
                  <a:schemeClr val="bg1"/>
                </a:solidFill>
              </a:defRPr>
            </a:lvl4pPr>
            <a:lvl5pPr marL="915987" indent="0">
              <a:buFontTx/>
              <a:buNone/>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63607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5" name="Chart Placeholder 4"/>
          <p:cNvSpPr>
            <a:spLocks noGrp="1"/>
          </p:cNvSpPr>
          <p:nvPr>
            <p:ph type="chart" sz="quarter" idx="12"/>
          </p:nvPr>
        </p:nvSpPr>
        <p:spPr>
          <a:xfrm>
            <a:off x="596899" y="1798320"/>
            <a:ext cx="10973308" cy="4321493"/>
          </a:xfrm>
        </p:spPr>
        <p:txBody>
          <a:bodyPr rtlCol="0" anchor="ctr" anchorCtr="1">
            <a:noAutofit/>
          </a:bodyPr>
          <a:lstStyle>
            <a:lvl1pPr marL="0" indent="0">
              <a:buNone/>
              <a:defRPr sz="1200">
                <a:solidFill>
                  <a:srgbClr val="000000"/>
                </a:solidFill>
              </a:defRPr>
            </a:lvl1pPr>
          </a:lstStyle>
          <a:p>
            <a:pPr lvl="0"/>
            <a:r>
              <a:rPr lang="en-US" noProof="0" dirty="0"/>
              <a:t>Click icon to add chart</a:t>
            </a:r>
          </a:p>
        </p:txBody>
      </p:sp>
      <p:sp>
        <p:nvSpPr>
          <p:cNvPr id="8" name="Content Placeholder 7"/>
          <p:cNvSpPr>
            <a:spLocks noGrp="1"/>
          </p:cNvSpPr>
          <p:nvPr>
            <p:ph sz="quarter" idx="10" hasCustomPrompt="1"/>
          </p:nvPr>
        </p:nvSpPr>
        <p:spPr>
          <a:xfrm>
            <a:off x="596901" y="1363404"/>
            <a:ext cx="10971953" cy="424757"/>
          </a:xfrm>
        </p:spPr>
        <p:txBody>
          <a:bodyPr/>
          <a:lstStyle>
            <a:lvl1pPr marL="0" indent="0">
              <a:buNone/>
              <a:defRPr sz="1600">
                <a:solidFill>
                  <a:srgbClr val="000000"/>
                </a:solidFill>
              </a:defRPr>
            </a:lvl1pPr>
            <a:lvl2pPr>
              <a:defRPr sz="1400"/>
            </a:lvl2pPr>
            <a:lvl3pPr>
              <a:defRPr sz="1400"/>
            </a:lvl3pPr>
            <a:lvl4pPr>
              <a:defRPr sz="1400"/>
            </a:lvl4pPr>
            <a:lvl5pPr>
              <a:defRPr sz="1400"/>
            </a:lvl5pPr>
          </a:lstStyle>
          <a:p>
            <a:pPr lvl="0"/>
            <a:r>
              <a:rPr lang="en-US" dirty="0"/>
              <a:t>Chart title goes here (optional)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01614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68891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ags" Target="../tags/tag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ags" Target="../tags/tag1.xml"/><Relationship Id="rId8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vmlDrawing" Target="../drawings/vmlDrawing1.v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image" Target="../media/image22.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theme" Target="../theme/theme2.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theme" Target="../theme/theme3.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theme" Target="../theme/theme4.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3" Type="http://schemas.openxmlformats.org/officeDocument/2006/relationships/slideLayout" Target="../slideLayouts/slideLayout137.xml"/><Relationship Id="rId21" Type="http://schemas.openxmlformats.org/officeDocument/2006/relationships/slideLayout" Target="../slideLayouts/slideLayout155.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slideLayout" Target="../slideLayouts/slideLayout154.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24" Type="http://schemas.openxmlformats.org/officeDocument/2006/relationships/image" Target="../media/image22.png"/><Relationship Id="rId5" Type="http://schemas.openxmlformats.org/officeDocument/2006/relationships/slideLayout" Target="../slideLayouts/slideLayout139.xml"/><Relationship Id="rId15" Type="http://schemas.openxmlformats.org/officeDocument/2006/relationships/slideLayout" Target="../slideLayouts/slideLayout149.xml"/><Relationship Id="rId23" Type="http://schemas.openxmlformats.org/officeDocument/2006/relationships/theme" Target="../theme/theme5.xml"/><Relationship Id="rId10" Type="http://schemas.openxmlformats.org/officeDocument/2006/relationships/slideLayout" Target="../slideLayouts/slideLayout144.xml"/><Relationship Id="rId19" Type="http://schemas.openxmlformats.org/officeDocument/2006/relationships/slideLayout" Target="../slideLayouts/slideLayout153.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 Id="rId22" Type="http://schemas.openxmlformats.org/officeDocument/2006/relationships/slideLayout" Target="../slideLayouts/slideLayout1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5" Type="http://schemas.openxmlformats.org/officeDocument/2006/relationships/slideLayout" Target="../slideLayouts/slideLayout161.xml"/><Relationship Id="rId10" Type="http://schemas.openxmlformats.org/officeDocument/2006/relationships/image" Target="../media/image4.emf"/><Relationship Id="rId4" Type="http://schemas.openxmlformats.org/officeDocument/2006/relationships/slideLayout" Target="../slideLayouts/slideLayout160.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 name="think-cell Slide" r:id="rId80" imgW="270" imgH="270" progId="TCLayout.ActiveDocument.1">
                  <p:embed/>
                </p:oleObj>
              </mc:Choice>
              <mc:Fallback>
                <p:oleObj name="think-cell Slide" r:id="rId80" imgW="270" imgH="270" progId="TCLayout.ActiveDocument.1">
                  <p:embed/>
                  <p:pic>
                    <p:nvPicPr>
                      <p:cNvPr id="0" name=""/>
                      <p:cNvPicPr/>
                      <p:nvPr/>
                    </p:nvPicPr>
                    <p:blipFill>
                      <a:blip r:embed="rId81"/>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79"/>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EMprint Light" panose="020B0303020204020204" pitchFamily="34" charset="0"/>
              <a:sym typeface="EMprint Light" panose="020B030302020402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2" name="TextBox 11"/>
          <p:cNvSpPr txBox="1"/>
          <p:nvPr userDrawn="1"/>
        </p:nvSpPr>
        <p:spPr>
          <a:xfrm>
            <a:off x="1133475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a:solidFill>
                  <a:srgbClr val="000000"/>
                </a:solidFill>
                <a:sym typeface="Trebuchet MS" panose="020B0603020202020204" pitchFamily="34" charset="0"/>
              </a:rPr>
              <a:pPr algn="r">
                <a:defRPr/>
              </a:pPr>
              <a:t>‹#›</a:t>
            </a:fld>
            <a:endParaRPr lang="en-US" sz="1000" dirty="0">
              <a:solidFill>
                <a:srgbClr val="000000"/>
              </a:solidFill>
              <a:sym typeface="Trebuchet MS" panose="020B0603020202020204" pitchFamily="34" charset="0"/>
            </a:endParaRPr>
          </a:p>
        </p:txBody>
      </p:sp>
      <p:sp>
        <p:nvSpPr>
          <p:cNvPr id="9" name="Title Placeholder 1"/>
          <p:cNvSpPr>
            <a:spLocks noGrp="1"/>
          </p:cNvSpPr>
          <p:nvPr>
            <p:ph type="title"/>
          </p:nvPr>
        </p:nvSpPr>
        <p:spPr>
          <a:xfrm>
            <a:off x="476252" y="293688"/>
            <a:ext cx="11239500" cy="762000"/>
          </a:xfrm>
          <a:prstGeom prst="rect">
            <a:avLst/>
          </a:prstGeom>
        </p:spPr>
        <p:txBody>
          <a:bodyPr vert="horz" wrap="square" lIns="0" tIns="0" rIns="0" bIns="0" rtlCol="0" anchor="t">
            <a:noAutofit/>
          </a:bodyPr>
          <a:lstStyle/>
          <a:p>
            <a:r>
              <a:rPr lang="en-US" dirty="0"/>
              <a:t>Click to add title</a:t>
            </a:r>
          </a:p>
        </p:txBody>
      </p:sp>
      <p:sp>
        <p:nvSpPr>
          <p:cNvPr id="4" name="Text Placeholder 3"/>
          <p:cNvSpPr>
            <a:spLocks noGrp="1"/>
          </p:cNvSpPr>
          <p:nvPr>
            <p:ph type="body" idx="1"/>
          </p:nvPr>
        </p:nvSpPr>
        <p:spPr>
          <a:xfrm>
            <a:off x="476252" y="1825625"/>
            <a:ext cx="1123950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1343619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6" r:id="rId7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FF0000"/>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11321629" y="6446205"/>
            <a:ext cx="396239" cy="175260"/>
          </a:xfrm>
          <a:prstGeom prst="rect">
            <a:avLst/>
          </a:prstGeom>
          <a:noFill/>
          <a:ln>
            <a:noFill/>
          </a:ln>
        </p:spPr>
        <p:txBody>
          <a:bodyPr lIns="0" tIns="0" rIns="0" bIns="0"/>
          <a:lstStyle>
            <a:lvl1pPr>
              <a:defRPr lang="en-US" sz="933" smtClean="0">
                <a:solidFill>
                  <a:schemeClr val="tx1"/>
                </a:solidFill>
                <a:latin typeface="EMprint" panose="020B0503020204020204" pitchFamily="34" charset="0"/>
                <a:ea typeface="EMprint" panose="020B0503020204020204" pitchFamily="34" charset="0"/>
                <a:cs typeface="Arial" charset="0"/>
              </a:defRPr>
            </a:lvl1pPr>
          </a:lstStyle>
          <a:p>
            <a:pPr algn="r" defTabSz="544245" fontAlgn="base">
              <a:spcBef>
                <a:spcPct val="0"/>
              </a:spcBef>
              <a:spcAft>
                <a:spcPct val="0"/>
              </a:spcAft>
            </a:pPr>
            <a:fld id="{6BCEAF00-35EE-2349-AC37-D94588E1CC52}" type="slidenum">
              <a:rPr lang="en-GB">
                <a:solidFill>
                  <a:srgbClr val="000000"/>
                </a:solidFill>
              </a:rPr>
              <a:pPr algn="r" defTabSz="544245" fontAlgn="base">
                <a:spcBef>
                  <a:spcPct val="0"/>
                </a:spcBef>
                <a:spcAft>
                  <a:spcPct val="0"/>
                </a:spcAft>
              </a:pPr>
              <a:t>‹#›</a:t>
            </a:fld>
            <a:endParaRPr lang="en-GB">
              <a:solidFill>
                <a:srgbClr val="000000"/>
              </a:solidFill>
            </a:endParaRPr>
          </a:p>
        </p:txBody>
      </p:sp>
      <p:sp>
        <p:nvSpPr>
          <p:cNvPr id="1026" name="Title Placeholder 1"/>
          <p:cNvSpPr>
            <a:spLocks noGrp="1"/>
          </p:cNvSpPr>
          <p:nvPr>
            <p:ph type="title"/>
          </p:nvPr>
        </p:nvSpPr>
        <p:spPr bwMode="auto">
          <a:xfrm>
            <a:off x="476253" y="293688"/>
            <a:ext cx="112395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t>Klik om de stijl te bewerken</a:t>
            </a:r>
            <a:endParaRPr lang="en-US" dirty="0"/>
          </a:p>
        </p:txBody>
      </p:sp>
      <p:sp>
        <p:nvSpPr>
          <p:cNvPr id="1027" name="Text Placeholder 2"/>
          <p:cNvSpPr>
            <a:spLocks noGrp="1"/>
          </p:cNvSpPr>
          <p:nvPr>
            <p:ph type="body" idx="1"/>
          </p:nvPr>
        </p:nvSpPr>
        <p:spPr bwMode="auto">
          <a:xfrm>
            <a:off x="476253" y="1312865"/>
            <a:ext cx="11239500" cy="4805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2" name="Picture 1" descr="exmo_red.png"/>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472723" y="6403987"/>
            <a:ext cx="1143000" cy="229093"/>
          </a:xfrm>
          <a:prstGeom prst="rect">
            <a:avLst/>
          </a:prstGeom>
        </p:spPr>
      </p:pic>
      <p:sp>
        <p:nvSpPr>
          <p:cNvPr id="9" name="Footer Placeholder 2"/>
          <p:cNvSpPr>
            <a:spLocks noGrp="1"/>
          </p:cNvSpPr>
          <p:nvPr>
            <p:ph type="ftr" sz="quarter" idx="3"/>
          </p:nvPr>
        </p:nvSpPr>
        <p:spPr>
          <a:xfrm>
            <a:off x="7445084" y="6446205"/>
            <a:ext cx="3860800" cy="184889"/>
          </a:xfrm>
          <a:prstGeom prst="rect">
            <a:avLst/>
          </a:prstGeom>
          <a:noFill/>
          <a:ln>
            <a:noFill/>
          </a:ln>
        </p:spPr>
        <p:txBody>
          <a:bodyPr lIns="0" tIns="0" rIns="0" bIns="0"/>
          <a:lstStyle>
            <a:lvl1pPr>
              <a:defRPr lang="en-US" sz="933">
                <a:latin typeface="EMprint" panose="020B0503020204020204" pitchFamily="34" charset="0"/>
                <a:ea typeface="EMprint" panose="020B0503020204020204" pitchFamily="34" charset="0"/>
                <a:cs typeface="Arial" charset="0"/>
              </a:defRPr>
            </a:lvl1pPr>
          </a:lstStyle>
          <a:p>
            <a:pPr algn="r" defTabSz="544245" fontAlgn="base">
              <a:spcBef>
                <a:spcPct val="0"/>
              </a:spcBef>
              <a:spcAft>
                <a:spcPct val="0"/>
              </a:spcAft>
            </a:pPr>
            <a:endParaRPr lang="en-GB" dirty="0">
              <a:solidFill>
                <a:srgbClr val="000000"/>
              </a:solidFill>
            </a:endParaRPr>
          </a:p>
        </p:txBody>
      </p:sp>
    </p:spTree>
    <p:extLst>
      <p:ext uri="{BB962C8B-B14F-4D97-AF65-F5344CB8AC3E}">
        <p14:creationId xmlns:p14="http://schemas.microsoft.com/office/powerpoint/2010/main" val="4537886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Lst>
  <p:hf hdr="0" ftr="0" dt="0"/>
  <p:txStyles>
    <p:titleStyle>
      <a:lvl1pPr algn="l" defTabSz="544245" rtl="0" eaLnBrk="1" fontAlgn="base" hangingPunct="1">
        <a:spcBef>
          <a:spcPct val="0"/>
        </a:spcBef>
        <a:spcAft>
          <a:spcPct val="0"/>
        </a:spcAft>
        <a:defRPr sz="3467" kern="1200">
          <a:solidFill>
            <a:schemeClr val="tx2"/>
          </a:solidFill>
          <a:latin typeface="EMprint" panose="020B0503020204020204" pitchFamily="34" charset="0"/>
          <a:ea typeface="EMprint" panose="020B0503020204020204" pitchFamily="34" charset="0"/>
          <a:cs typeface="Arial"/>
        </a:defRPr>
      </a:lvl1pPr>
      <a:lvl2pPr algn="l" defTabSz="544245" rtl="0" eaLnBrk="1" fontAlgn="base" hangingPunct="1">
        <a:spcBef>
          <a:spcPct val="0"/>
        </a:spcBef>
        <a:spcAft>
          <a:spcPct val="0"/>
        </a:spcAft>
        <a:defRPr sz="3333">
          <a:solidFill>
            <a:schemeClr val="tx1"/>
          </a:solidFill>
          <a:latin typeface="Arial" charset="0"/>
          <a:ea typeface="ヒラギノ角ゴ Pro W3" charset="0"/>
          <a:cs typeface="Arial" charset="0"/>
        </a:defRPr>
      </a:lvl2pPr>
      <a:lvl3pPr algn="l" defTabSz="544245" rtl="0" eaLnBrk="1" fontAlgn="base" hangingPunct="1">
        <a:spcBef>
          <a:spcPct val="0"/>
        </a:spcBef>
        <a:spcAft>
          <a:spcPct val="0"/>
        </a:spcAft>
        <a:defRPr sz="3333">
          <a:solidFill>
            <a:schemeClr val="tx1"/>
          </a:solidFill>
          <a:latin typeface="Arial" charset="0"/>
          <a:ea typeface="ヒラギノ角ゴ Pro W3" charset="0"/>
          <a:cs typeface="Arial" charset="0"/>
        </a:defRPr>
      </a:lvl3pPr>
      <a:lvl4pPr algn="l" defTabSz="544245" rtl="0" eaLnBrk="1" fontAlgn="base" hangingPunct="1">
        <a:spcBef>
          <a:spcPct val="0"/>
        </a:spcBef>
        <a:spcAft>
          <a:spcPct val="0"/>
        </a:spcAft>
        <a:defRPr sz="3333">
          <a:solidFill>
            <a:schemeClr val="tx1"/>
          </a:solidFill>
          <a:latin typeface="Arial" charset="0"/>
          <a:ea typeface="ヒラギノ角ゴ Pro W3" charset="0"/>
          <a:cs typeface="Arial" charset="0"/>
        </a:defRPr>
      </a:lvl4pPr>
      <a:lvl5pPr algn="l" defTabSz="544245" rtl="0" eaLnBrk="1" fontAlgn="base" hangingPunct="1">
        <a:spcBef>
          <a:spcPct val="0"/>
        </a:spcBef>
        <a:spcAft>
          <a:spcPct val="0"/>
        </a:spcAft>
        <a:defRPr sz="3333">
          <a:solidFill>
            <a:schemeClr val="tx1"/>
          </a:solidFill>
          <a:latin typeface="Arial" charset="0"/>
          <a:ea typeface="ヒラギノ角ゴ Pro W3" charset="0"/>
          <a:cs typeface="Arial" charset="0"/>
        </a:defRPr>
      </a:lvl5pPr>
      <a:lvl6pPr marL="544245" algn="l" defTabSz="544245" rtl="0" eaLnBrk="1" fontAlgn="base" hangingPunct="1">
        <a:spcBef>
          <a:spcPct val="0"/>
        </a:spcBef>
        <a:spcAft>
          <a:spcPct val="0"/>
        </a:spcAft>
        <a:defRPr sz="3333">
          <a:solidFill>
            <a:schemeClr val="tx1"/>
          </a:solidFill>
          <a:latin typeface="Arial" charset="0"/>
          <a:ea typeface="ヒラギノ角ゴ Pro W3" charset="0"/>
        </a:defRPr>
      </a:lvl6pPr>
      <a:lvl7pPr marL="1088490" algn="l" defTabSz="544245" rtl="0" eaLnBrk="1" fontAlgn="base" hangingPunct="1">
        <a:spcBef>
          <a:spcPct val="0"/>
        </a:spcBef>
        <a:spcAft>
          <a:spcPct val="0"/>
        </a:spcAft>
        <a:defRPr sz="3333">
          <a:solidFill>
            <a:schemeClr val="tx1"/>
          </a:solidFill>
          <a:latin typeface="Arial" charset="0"/>
          <a:ea typeface="ヒラギノ角ゴ Pro W3" charset="0"/>
        </a:defRPr>
      </a:lvl7pPr>
      <a:lvl8pPr marL="1632735" algn="l" defTabSz="544245" rtl="0" eaLnBrk="1" fontAlgn="base" hangingPunct="1">
        <a:spcBef>
          <a:spcPct val="0"/>
        </a:spcBef>
        <a:spcAft>
          <a:spcPct val="0"/>
        </a:spcAft>
        <a:defRPr sz="3333">
          <a:solidFill>
            <a:schemeClr val="tx1"/>
          </a:solidFill>
          <a:latin typeface="Arial" charset="0"/>
          <a:ea typeface="ヒラギノ角ゴ Pro W3" charset="0"/>
        </a:defRPr>
      </a:lvl8pPr>
      <a:lvl9pPr marL="2176980" algn="l" defTabSz="544245" rtl="0" eaLnBrk="1" fontAlgn="base" hangingPunct="1">
        <a:spcBef>
          <a:spcPct val="0"/>
        </a:spcBef>
        <a:spcAft>
          <a:spcPct val="0"/>
        </a:spcAft>
        <a:defRPr sz="3333">
          <a:solidFill>
            <a:schemeClr val="tx1"/>
          </a:solidFill>
          <a:latin typeface="Arial" charset="0"/>
          <a:ea typeface="ヒラギノ角ゴ Pro W3" charset="0"/>
        </a:defRPr>
      </a:lvl9pPr>
    </p:titleStyle>
    <p:bodyStyle>
      <a:lvl1pPr marL="270233" indent="-270233" algn="l" defTabSz="544245" rtl="0" eaLnBrk="1" fontAlgn="base" hangingPunct="1">
        <a:spcBef>
          <a:spcPct val="0"/>
        </a:spcBef>
        <a:spcAft>
          <a:spcPct val="0"/>
        </a:spcAft>
        <a:buFont typeface="Arial" charset="0"/>
        <a:buChar char="•"/>
        <a:defRPr sz="2133" kern="1200">
          <a:solidFill>
            <a:srgbClr val="000000"/>
          </a:solidFill>
          <a:latin typeface="EMprint" panose="020B0503020204020204" pitchFamily="34" charset="0"/>
          <a:ea typeface="EMprint" panose="020B0503020204020204" pitchFamily="34" charset="0"/>
          <a:cs typeface="Arial"/>
        </a:defRPr>
      </a:lvl1pPr>
      <a:lvl2pPr marL="540465" indent="-270233" algn="l" defTabSz="544245" rtl="0" eaLnBrk="1" fontAlgn="base" hangingPunct="1">
        <a:spcBef>
          <a:spcPts val="715"/>
        </a:spcBef>
        <a:spcAft>
          <a:spcPct val="0"/>
        </a:spcAft>
        <a:buFont typeface="Arial" charset="0"/>
        <a:buChar char="•"/>
        <a:defRPr sz="1867" kern="1200">
          <a:solidFill>
            <a:srgbClr val="000000"/>
          </a:solidFill>
          <a:latin typeface="EMprint" panose="020B0503020204020204" pitchFamily="34" charset="0"/>
          <a:ea typeface="EMprint" panose="020B0503020204020204" pitchFamily="34" charset="0"/>
          <a:cs typeface="+mn-cs"/>
        </a:defRPr>
      </a:lvl2pPr>
      <a:lvl3pPr marL="820147" indent="-279681" algn="l" defTabSz="544245" rtl="0" eaLnBrk="1" fontAlgn="base" hangingPunct="1">
        <a:spcBef>
          <a:spcPct val="0"/>
        </a:spcBef>
        <a:spcAft>
          <a:spcPct val="0"/>
        </a:spcAft>
        <a:buFont typeface="Arial" charset="0"/>
        <a:buChar char="•"/>
        <a:defRPr sz="1867" kern="1200">
          <a:solidFill>
            <a:srgbClr val="000000"/>
          </a:solidFill>
          <a:latin typeface="EMprint" panose="020B0503020204020204" pitchFamily="34" charset="0"/>
          <a:ea typeface="EMprint" panose="020B0503020204020204" pitchFamily="34" charset="0"/>
          <a:cs typeface="+mn-cs"/>
        </a:defRPr>
      </a:lvl3pPr>
      <a:lvl4pPr marL="1090381" indent="-270233" algn="l" defTabSz="678418" rtl="0" eaLnBrk="1" fontAlgn="base" hangingPunct="1">
        <a:spcBef>
          <a:spcPct val="0"/>
        </a:spcBef>
        <a:spcAft>
          <a:spcPct val="0"/>
        </a:spcAft>
        <a:buFont typeface="Arial" charset="0"/>
        <a:buChar char="•"/>
        <a:defRPr sz="1867" kern="1200">
          <a:solidFill>
            <a:srgbClr val="000000"/>
          </a:solidFill>
          <a:latin typeface="EMprint" panose="020B0503020204020204" pitchFamily="34" charset="0"/>
          <a:ea typeface="EMprint" panose="020B0503020204020204" pitchFamily="34" charset="0"/>
          <a:cs typeface="+mn-cs"/>
        </a:defRPr>
      </a:lvl4pPr>
      <a:lvl5pPr marL="1360613" indent="-270233" algn="l" defTabSz="544245" rtl="0" eaLnBrk="1" fontAlgn="base" hangingPunct="1">
        <a:spcBef>
          <a:spcPct val="0"/>
        </a:spcBef>
        <a:spcAft>
          <a:spcPct val="0"/>
        </a:spcAft>
        <a:buFont typeface="Arial" charset="0"/>
        <a:buChar char="•"/>
        <a:defRPr sz="1867" kern="1200">
          <a:solidFill>
            <a:srgbClr val="000000"/>
          </a:solidFill>
          <a:latin typeface="EMprint" panose="020B0503020204020204" pitchFamily="34" charset="0"/>
          <a:ea typeface="EMprint" panose="020B0503020204020204" pitchFamily="34" charset="0"/>
          <a:cs typeface="+mn-cs"/>
        </a:defRPr>
      </a:lvl5pPr>
      <a:lvl6pPr marL="2993346" indent="-272123" algn="l" defTabSz="544245" rtl="0" eaLnBrk="1" latinLnBrk="0" hangingPunct="1">
        <a:spcBef>
          <a:spcPct val="20000"/>
        </a:spcBef>
        <a:buFont typeface="Arial"/>
        <a:buChar char="•"/>
        <a:defRPr sz="2400" kern="1200">
          <a:solidFill>
            <a:schemeClr val="tx1"/>
          </a:solidFill>
          <a:latin typeface="+mn-lt"/>
          <a:ea typeface="+mn-ea"/>
          <a:cs typeface="+mn-cs"/>
        </a:defRPr>
      </a:lvl6pPr>
      <a:lvl7pPr marL="3537592" indent="-272123" algn="l" defTabSz="544245" rtl="0" eaLnBrk="1" latinLnBrk="0" hangingPunct="1">
        <a:spcBef>
          <a:spcPct val="20000"/>
        </a:spcBef>
        <a:buFont typeface="Arial"/>
        <a:buChar char="•"/>
        <a:defRPr sz="2400" kern="1200">
          <a:solidFill>
            <a:schemeClr val="tx1"/>
          </a:solidFill>
          <a:latin typeface="+mn-lt"/>
          <a:ea typeface="+mn-ea"/>
          <a:cs typeface="+mn-cs"/>
        </a:defRPr>
      </a:lvl7pPr>
      <a:lvl8pPr marL="4081837" indent="-272123" algn="l" defTabSz="544245" rtl="0" eaLnBrk="1" latinLnBrk="0" hangingPunct="1">
        <a:spcBef>
          <a:spcPct val="20000"/>
        </a:spcBef>
        <a:buFont typeface="Arial"/>
        <a:buChar char="•"/>
        <a:defRPr sz="2400" kern="1200">
          <a:solidFill>
            <a:schemeClr val="tx1"/>
          </a:solidFill>
          <a:latin typeface="+mn-lt"/>
          <a:ea typeface="+mn-ea"/>
          <a:cs typeface="+mn-cs"/>
        </a:defRPr>
      </a:lvl8pPr>
      <a:lvl9pPr marL="4626082" indent="-272123" algn="l" defTabSz="544245"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4245" rtl="0" eaLnBrk="1" latinLnBrk="0" hangingPunct="1">
        <a:defRPr sz="2133" kern="1200">
          <a:solidFill>
            <a:schemeClr val="tx1"/>
          </a:solidFill>
          <a:latin typeface="+mn-lt"/>
          <a:ea typeface="+mn-ea"/>
          <a:cs typeface="+mn-cs"/>
        </a:defRPr>
      </a:lvl1pPr>
      <a:lvl2pPr marL="544245" algn="l" defTabSz="544245" rtl="0" eaLnBrk="1" latinLnBrk="0" hangingPunct="1">
        <a:defRPr sz="2133" kern="1200">
          <a:solidFill>
            <a:schemeClr val="tx1"/>
          </a:solidFill>
          <a:latin typeface="+mn-lt"/>
          <a:ea typeface="+mn-ea"/>
          <a:cs typeface="+mn-cs"/>
        </a:defRPr>
      </a:lvl2pPr>
      <a:lvl3pPr marL="1088490" algn="l" defTabSz="544245" rtl="0" eaLnBrk="1" latinLnBrk="0" hangingPunct="1">
        <a:defRPr sz="2133" kern="1200">
          <a:solidFill>
            <a:schemeClr val="tx1"/>
          </a:solidFill>
          <a:latin typeface="+mn-lt"/>
          <a:ea typeface="+mn-ea"/>
          <a:cs typeface="+mn-cs"/>
        </a:defRPr>
      </a:lvl3pPr>
      <a:lvl4pPr marL="1632735" algn="l" defTabSz="544245" rtl="0" eaLnBrk="1" latinLnBrk="0" hangingPunct="1">
        <a:defRPr sz="2133" kern="1200">
          <a:solidFill>
            <a:schemeClr val="tx1"/>
          </a:solidFill>
          <a:latin typeface="+mn-lt"/>
          <a:ea typeface="+mn-ea"/>
          <a:cs typeface="+mn-cs"/>
        </a:defRPr>
      </a:lvl4pPr>
      <a:lvl5pPr marL="2176980" algn="l" defTabSz="544245" rtl="0" eaLnBrk="1" latinLnBrk="0" hangingPunct="1">
        <a:defRPr sz="2133" kern="1200">
          <a:solidFill>
            <a:schemeClr val="tx1"/>
          </a:solidFill>
          <a:latin typeface="+mn-lt"/>
          <a:ea typeface="+mn-ea"/>
          <a:cs typeface="+mn-cs"/>
        </a:defRPr>
      </a:lvl5pPr>
      <a:lvl6pPr marL="2721224" algn="l" defTabSz="544245" rtl="0" eaLnBrk="1" latinLnBrk="0" hangingPunct="1">
        <a:defRPr sz="2133" kern="1200">
          <a:solidFill>
            <a:schemeClr val="tx1"/>
          </a:solidFill>
          <a:latin typeface="+mn-lt"/>
          <a:ea typeface="+mn-ea"/>
          <a:cs typeface="+mn-cs"/>
        </a:defRPr>
      </a:lvl6pPr>
      <a:lvl7pPr marL="3265469" algn="l" defTabSz="544245" rtl="0" eaLnBrk="1" latinLnBrk="0" hangingPunct="1">
        <a:defRPr sz="2133" kern="1200">
          <a:solidFill>
            <a:schemeClr val="tx1"/>
          </a:solidFill>
          <a:latin typeface="+mn-lt"/>
          <a:ea typeface="+mn-ea"/>
          <a:cs typeface="+mn-cs"/>
        </a:defRPr>
      </a:lvl7pPr>
      <a:lvl8pPr marL="3809714" algn="l" defTabSz="544245" rtl="0" eaLnBrk="1" latinLnBrk="0" hangingPunct="1">
        <a:defRPr sz="2133" kern="1200">
          <a:solidFill>
            <a:schemeClr val="tx1"/>
          </a:solidFill>
          <a:latin typeface="+mn-lt"/>
          <a:ea typeface="+mn-ea"/>
          <a:cs typeface="+mn-cs"/>
        </a:defRPr>
      </a:lvl8pPr>
      <a:lvl9pPr marL="4353959" algn="l" defTabSz="544245"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93688"/>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09600" y="1312863"/>
            <a:ext cx="1097280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6"/>
          <p:cNvSpPr>
            <a:spLocks noChangeArrowheads="1"/>
          </p:cNvSpPr>
          <p:nvPr/>
        </p:nvSpPr>
        <p:spPr bwMode="auto">
          <a:xfrm>
            <a:off x="11192933" y="6450013"/>
            <a:ext cx="38946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defTabSz="457200" fontAlgn="base">
              <a:spcBef>
                <a:spcPct val="0"/>
              </a:spcBef>
              <a:spcAft>
                <a:spcPct val="0"/>
              </a:spcAft>
            </a:pPr>
            <a:fld id="{61EB682E-F9F7-A84A-866D-693BB3909AC4}" type="slidenum">
              <a:rPr lang="en-US" sz="800">
                <a:solidFill>
                  <a:srgbClr val="000000"/>
                </a:solidFill>
                <a:ea typeface="Arial"/>
                <a:cs typeface="Arial" charset="0"/>
              </a:rPr>
              <a:pPr algn="r" defTabSz="457200" fontAlgn="base">
                <a:spcBef>
                  <a:spcPct val="0"/>
                </a:spcBef>
                <a:spcAft>
                  <a:spcPct val="0"/>
                </a:spcAft>
              </a:pPr>
              <a:t>‹#›</a:t>
            </a:fld>
            <a:endParaRPr lang="en-US" sz="800" dirty="0">
              <a:solidFill>
                <a:srgbClr val="000000"/>
              </a:solidFill>
              <a:ea typeface="Arial"/>
              <a:cs typeface="Arial" charset="0"/>
            </a:endParaRPr>
          </a:p>
        </p:txBody>
      </p:sp>
    </p:spTree>
    <p:extLst>
      <p:ext uri="{BB962C8B-B14F-4D97-AF65-F5344CB8AC3E}">
        <p14:creationId xmlns:p14="http://schemas.microsoft.com/office/powerpoint/2010/main" val="143711374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xStyles>
    <p:titleStyle>
      <a:lvl1pPr algn="l" defTabSz="457200" rtl="0" eaLnBrk="1" fontAlgn="base" hangingPunct="1">
        <a:spcBef>
          <a:spcPct val="0"/>
        </a:spcBef>
        <a:spcAft>
          <a:spcPct val="0"/>
        </a:spcAft>
        <a:defRPr sz="3200" kern="1200">
          <a:solidFill>
            <a:schemeClr val="tx2"/>
          </a:solidFill>
          <a:latin typeface="Arial"/>
          <a:ea typeface="Arial"/>
          <a:cs typeface="Arial"/>
        </a:defRPr>
      </a:lvl1pPr>
      <a:lvl2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2pPr>
      <a:lvl3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3pPr>
      <a:lvl4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4pPr>
      <a:lvl5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5pPr>
      <a:lvl6pPr marL="457200" algn="l" defTabSz="457200" rtl="0" eaLnBrk="1" fontAlgn="base" hangingPunct="1">
        <a:spcBef>
          <a:spcPct val="0"/>
        </a:spcBef>
        <a:spcAft>
          <a:spcPct val="0"/>
        </a:spcAft>
        <a:defRPr sz="2800">
          <a:solidFill>
            <a:schemeClr val="tx1"/>
          </a:solidFill>
          <a:latin typeface="Arial" charset="0"/>
          <a:ea typeface="ヒラギノ角ゴ Pro W3" charset="0"/>
        </a:defRPr>
      </a:lvl6pPr>
      <a:lvl7pPr marL="914400" algn="l" defTabSz="457200" rtl="0" eaLnBrk="1" fontAlgn="base" hangingPunct="1">
        <a:spcBef>
          <a:spcPct val="0"/>
        </a:spcBef>
        <a:spcAft>
          <a:spcPct val="0"/>
        </a:spcAft>
        <a:defRPr sz="2800">
          <a:solidFill>
            <a:schemeClr val="tx1"/>
          </a:solidFill>
          <a:latin typeface="Arial" charset="0"/>
          <a:ea typeface="ヒラギノ角ゴ Pro W3" charset="0"/>
        </a:defRPr>
      </a:lvl7pPr>
      <a:lvl8pPr marL="1371600" algn="l" defTabSz="457200" rtl="0" eaLnBrk="1" fontAlgn="base" hangingPunct="1">
        <a:spcBef>
          <a:spcPct val="0"/>
        </a:spcBef>
        <a:spcAft>
          <a:spcPct val="0"/>
        </a:spcAft>
        <a:defRPr sz="2800">
          <a:solidFill>
            <a:schemeClr val="tx1"/>
          </a:solidFill>
          <a:latin typeface="Arial" charset="0"/>
          <a:ea typeface="ヒラギノ角ゴ Pro W3" charset="0"/>
        </a:defRPr>
      </a:lvl8pPr>
      <a:lvl9pPr marL="1828800" algn="l" defTabSz="457200" rtl="0" eaLnBrk="1" fontAlgn="base" hangingPunct="1">
        <a:spcBef>
          <a:spcPct val="0"/>
        </a:spcBef>
        <a:spcAft>
          <a:spcPct val="0"/>
        </a:spcAft>
        <a:defRPr sz="2800">
          <a:solidFill>
            <a:schemeClr val="tx1"/>
          </a:solidFill>
          <a:latin typeface="Arial" charset="0"/>
          <a:ea typeface="ヒラギノ角ゴ Pro W3" charset="0"/>
        </a:defRPr>
      </a:lvl9pPr>
    </p:titleStyle>
    <p:bodyStyle>
      <a:lvl1pPr marL="227013" indent="-227013" algn="l" defTabSz="457200" rtl="0" eaLnBrk="1" fontAlgn="base" hangingPunct="1">
        <a:spcBef>
          <a:spcPct val="0"/>
        </a:spcBef>
        <a:spcAft>
          <a:spcPct val="0"/>
        </a:spcAft>
        <a:buFont typeface="Arial" charset="0"/>
        <a:buChar char="•"/>
        <a:defRPr sz="2000" kern="1200">
          <a:solidFill>
            <a:srgbClr val="000000"/>
          </a:solidFill>
          <a:latin typeface="+mn-lt"/>
          <a:ea typeface="Arial"/>
          <a:cs typeface="Arial"/>
        </a:defRPr>
      </a:lvl1pPr>
      <a:lvl2pPr marL="454025" indent="-227013" algn="l" defTabSz="457200" rtl="0" eaLnBrk="1" fontAlgn="base" hangingPunct="1">
        <a:spcBef>
          <a:spcPts val="600"/>
        </a:spcBef>
        <a:spcAft>
          <a:spcPct val="0"/>
        </a:spcAft>
        <a:buFont typeface="Arial" charset="0"/>
        <a:buChar char="•"/>
        <a:defRPr sz="1800" kern="1200">
          <a:solidFill>
            <a:srgbClr val="000000"/>
          </a:solidFill>
          <a:latin typeface="+mn-lt"/>
          <a:ea typeface="Arial"/>
          <a:cs typeface="+mn-cs"/>
        </a:defRPr>
      </a:lvl2pPr>
      <a:lvl3pPr marL="688975" indent="-234950" algn="l" defTabSz="457200" rtl="0" eaLnBrk="1" fontAlgn="base" hangingPunct="1">
        <a:spcBef>
          <a:spcPct val="0"/>
        </a:spcBef>
        <a:spcAft>
          <a:spcPct val="0"/>
        </a:spcAft>
        <a:buFont typeface="Arial" charset="0"/>
        <a:buChar char="•"/>
        <a:defRPr sz="1800" kern="1200">
          <a:solidFill>
            <a:srgbClr val="000000"/>
          </a:solidFill>
          <a:latin typeface="+mn-lt"/>
          <a:ea typeface="Arial"/>
          <a:cs typeface="+mn-cs"/>
        </a:defRPr>
      </a:lvl3pPr>
      <a:lvl4pPr marL="915988" indent="-227013" algn="l" defTabSz="569913" rtl="0" eaLnBrk="1" fontAlgn="base" hangingPunct="1">
        <a:spcBef>
          <a:spcPct val="0"/>
        </a:spcBef>
        <a:spcAft>
          <a:spcPct val="0"/>
        </a:spcAft>
        <a:buFont typeface="Arial" charset="0"/>
        <a:buChar char="•"/>
        <a:defRPr sz="1800" kern="1200">
          <a:solidFill>
            <a:srgbClr val="000000"/>
          </a:solidFill>
          <a:latin typeface="+mn-lt"/>
          <a:ea typeface="Arial"/>
          <a:cs typeface="+mn-cs"/>
        </a:defRPr>
      </a:lvl4pPr>
      <a:lvl5pPr marL="1143000" indent="-227013" algn="l" defTabSz="457200" rtl="0" eaLnBrk="1" fontAlgn="base" hangingPunct="1">
        <a:spcBef>
          <a:spcPct val="0"/>
        </a:spcBef>
        <a:spcAft>
          <a:spcPct val="0"/>
        </a:spcAft>
        <a:buFont typeface="Arial" charset="0"/>
        <a:buChar char="•"/>
        <a:defRPr sz="1800" kern="1200">
          <a:solidFill>
            <a:srgbClr val="000000"/>
          </a:solidFill>
          <a:latin typeface="+mn-lt"/>
          <a:ea typeface="Arial"/>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6254" y="293688"/>
            <a:ext cx="11239500" cy="762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76254" y="1312865"/>
            <a:ext cx="11239500" cy="480536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1321630" y="6446205"/>
            <a:ext cx="396239" cy="175260"/>
          </a:xfrm>
          <a:prstGeom prst="rect">
            <a:avLst/>
          </a:prstGeom>
          <a:noFill/>
          <a:ln>
            <a:noFill/>
          </a:ln>
        </p:spPr>
        <p:txBody>
          <a:bodyPr lIns="0" tIns="0" rIns="0" bIns="0"/>
          <a:lstStyle>
            <a:lvl1pPr>
              <a:defRPr lang="en-US" sz="689" smtClean="0">
                <a:solidFill>
                  <a:schemeClr val="tx1"/>
                </a:solidFill>
                <a:latin typeface="+mn-lt"/>
                <a:ea typeface="Arial"/>
                <a:cs typeface="Arial" charset="0"/>
              </a:defRPr>
            </a:lvl1pPr>
          </a:lstStyle>
          <a:p>
            <a:pPr algn="r" defTabSz="404112" fontAlgn="base">
              <a:spcBef>
                <a:spcPct val="0"/>
              </a:spcBef>
              <a:spcAft>
                <a:spcPct val="0"/>
              </a:spcAft>
            </a:pPr>
            <a:fld id="{6BCEAF00-35EE-2349-AC37-D94588E1CC52}" type="slidenum">
              <a:rPr lang="en-GB">
                <a:solidFill>
                  <a:srgbClr val="000000"/>
                </a:solidFill>
              </a:rPr>
              <a:pPr algn="r" defTabSz="404112" fontAlgn="base">
                <a:spcBef>
                  <a:spcPct val="0"/>
                </a:spcBef>
                <a:spcAft>
                  <a:spcPct val="0"/>
                </a:spcAft>
              </a:pPr>
              <a:t>‹#›</a:t>
            </a:fld>
            <a:endParaRPr lang="en-GB">
              <a:solidFill>
                <a:srgbClr val="000000"/>
              </a:solidFill>
            </a:endParaRPr>
          </a:p>
        </p:txBody>
      </p:sp>
      <p:sp>
        <p:nvSpPr>
          <p:cNvPr id="8" name="Footer Placeholder 2"/>
          <p:cNvSpPr>
            <a:spLocks noGrp="1"/>
          </p:cNvSpPr>
          <p:nvPr>
            <p:ph type="ftr" sz="quarter" idx="3"/>
          </p:nvPr>
        </p:nvSpPr>
        <p:spPr>
          <a:xfrm>
            <a:off x="7445084" y="6446208"/>
            <a:ext cx="3860800" cy="184889"/>
          </a:xfrm>
          <a:prstGeom prst="rect">
            <a:avLst/>
          </a:prstGeom>
          <a:noFill/>
          <a:ln>
            <a:noFill/>
          </a:ln>
        </p:spPr>
        <p:txBody>
          <a:bodyPr lIns="0" tIns="0" rIns="0" bIns="0"/>
          <a:lstStyle>
            <a:lvl1pPr>
              <a:defRPr lang="en-US" sz="689">
                <a:latin typeface="+mn-lt"/>
                <a:ea typeface="Arial"/>
                <a:cs typeface="Arial" charset="0"/>
              </a:defRPr>
            </a:lvl1pPr>
          </a:lstStyle>
          <a:p>
            <a:pPr algn="r" defTabSz="404112" fontAlgn="base">
              <a:spcBef>
                <a:spcPct val="0"/>
              </a:spcBef>
              <a:spcAft>
                <a:spcPct val="0"/>
              </a:spcAft>
            </a:pPr>
            <a:r>
              <a:rPr lang="en-GB">
                <a:solidFill>
                  <a:srgbClr val="000000"/>
                </a:solidFill>
              </a:rPr>
              <a:t>Proprietary</a:t>
            </a:r>
            <a:endParaRPr lang="en-GB" dirty="0">
              <a:solidFill>
                <a:srgbClr val="000000"/>
              </a:solidFill>
            </a:endParaRPr>
          </a:p>
        </p:txBody>
      </p:sp>
    </p:spTree>
    <p:extLst>
      <p:ext uri="{BB962C8B-B14F-4D97-AF65-F5344CB8AC3E}">
        <p14:creationId xmlns:p14="http://schemas.microsoft.com/office/powerpoint/2010/main" val="121680720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5" r:id="rId21"/>
    <p:sldLayoutId id="2147483796" r:id="rId22"/>
    <p:sldLayoutId id="2147483797" r:id="rId23"/>
    <p:sldLayoutId id="2147483798" r:id="rId24"/>
    <p:sldLayoutId id="2147483799" r:id="rId25"/>
  </p:sldLayoutIdLst>
  <p:hf hdr="0" ftr="0" dt="0"/>
  <p:txStyles>
    <p:titleStyle>
      <a:lvl1pPr algn="l" defTabSz="401816" rtl="0" eaLnBrk="1" fontAlgn="base" hangingPunct="1">
        <a:spcBef>
          <a:spcPct val="0"/>
        </a:spcBef>
        <a:spcAft>
          <a:spcPct val="0"/>
        </a:spcAft>
        <a:defRPr sz="2560" kern="1200">
          <a:solidFill>
            <a:schemeClr val="tx2"/>
          </a:solidFill>
          <a:latin typeface="EMprint" panose="020B0503020204020204" pitchFamily="34" charset="0"/>
          <a:ea typeface="EMprint" panose="020B0503020204020204" pitchFamily="34" charset="0"/>
          <a:cs typeface="EMprint"/>
        </a:defRPr>
      </a:lvl1pPr>
      <a:lvl2pPr algn="l" defTabSz="401816" rtl="0" eaLnBrk="1" fontAlgn="base" hangingPunct="1">
        <a:spcBef>
          <a:spcPct val="0"/>
        </a:spcBef>
        <a:spcAft>
          <a:spcPct val="0"/>
        </a:spcAft>
        <a:defRPr sz="2461">
          <a:solidFill>
            <a:schemeClr val="tx1"/>
          </a:solidFill>
          <a:latin typeface="Arial" charset="0"/>
          <a:ea typeface="ヒラギノ角ゴ Pro W3" charset="0"/>
          <a:cs typeface="Arial" charset="0"/>
        </a:defRPr>
      </a:lvl2pPr>
      <a:lvl3pPr algn="l" defTabSz="401816" rtl="0" eaLnBrk="1" fontAlgn="base" hangingPunct="1">
        <a:spcBef>
          <a:spcPct val="0"/>
        </a:spcBef>
        <a:spcAft>
          <a:spcPct val="0"/>
        </a:spcAft>
        <a:defRPr sz="2461">
          <a:solidFill>
            <a:schemeClr val="tx1"/>
          </a:solidFill>
          <a:latin typeface="Arial" charset="0"/>
          <a:ea typeface="ヒラギノ角ゴ Pro W3" charset="0"/>
          <a:cs typeface="Arial" charset="0"/>
        </a:defRPr>
      </a:lvl3pPr>
      <a:lvl4pPr algn="l" defTabSz="401816" rtl="0" eaLnBrk="1" fontAlgn="base" hangingPunct="1">
        <a:spcBef>
          <a:spcPct val="0"/>
        </a:spcBef>
        <a:spcAft>
          <a:spcPct val="0"/>
        </a:spcAft>
        <a:defRPr sz="2461">
          <a:solidFill>
            <a:schemeClr val="tx1"/>
          </a:solidFill>
          <a:latin typeface="Arial" charset="0"/>
          <a:ea typeface="ヒラギノ角ゴ Pro W3" charset="0"/>
          <a:cs typeface="Arial" charset="0"/>
        </a:defRPr>
      </a:lvl4pPr>
      <a:lvl5pPr algn="l" defTabSz="401816" rtl="0" eaLnBrk="1" fontAlgn="base" hangingPunct="1">
        <a:spcBef>
          <a:spcPct val="0"/>
        </a:spcBef>
        <a:spcAft>
          <a:spcPct val="0"/>
        </a:spcAft>
        <a:defRPr sz="2461">
          <a:solidFill>
            <a:schemeClr val="tx1"/>
          </a:solidFill>
          <a:latin typeface="Arial" charset="0"/>
          <a:ea typeface="ヒラギノ角ゴ Pro W3" charset="0"/>
          <a:cs typeface="Arial" charset="0"/>
        </a:defRPr>
      </a:lvl5pPr>
      <a:lvl6pPr marL="401816" algn="l" defTabSz="401816" rtl="0" eaLnBrk="1" fontAlgn="base" hangingPunct="1">
        <a:spcBef>
          <a:spcPct val="0"/>
        </a:spcBef>
        <a:spcAft>
          <a:spcPct val="0"/>
        </a:spcAft>
        <a:defRPr sz="2461">
          <a:solidFill>
            <a:schemeClr val="tx1"/>
          </a:solidFill>
          <a:latin typeface="Arial" charset="0"/>
          <a:ea typeface="ヒラギノ角ゴ Pro W3" charset="0"/>
        </a:defRPr>
      </a:lvl6pPr>
      <a:lvl7pPr marL="803632" algn="l" defTabSz="401816" rtl="0" eaLnBrk="1" fontAlgn="base" hangingPunct="1">
        <a:spcBef>
          <a:spcPct val="0"/>
        </a:spcBef>
        <a:spcAft>
          <a:spcPct val="0"/>
        </a:spcAft>
        <a:defRPr sz="2461">
          <a:solidFill>
            <a:schemeClr val="tx1"/>
          </a:solidFill>
          <a:latin typeface="Arial" charset="0"/>
          <a:ea typeface="ヒラギノ角ゴ Pro W3" charset="0"/>
        </a:defRPr>
      </a:lvl7pPr>
      <a:lvl8pPr marL="1205448" algn="l" defTabSz="401816" rtl="0" eaLnBrk="1" fontAlgn="base" hangingPunct="1">
        <a:spcBef>
          <a:spcPct val="0"/>
        </a:spcBef>
        <a:spcAft>
          <a:spcPct val="0"/>
        </a:spcAft>
        <a:defRPr sz="2461">
          <a:solidFill>
            <a:schemeClr val="tx1"/>
          </a:solidFill>
          <a:latin typeface="Arial" charset="0"/>
          <a:ea typeface="ヒラギノ角ゴ Pro W3" charset="0"/>
        </a:defRPr>
      </a:lvl8pPr>
      <a:lvl9pPr marL="1607264" algn="l" defTabSz="401816" rtl="0" eaLnBrk="1" fontAlgn="base" hangingPunct="1">
        <a:spcBef>
          <a:spcPct val="0"/>
        </a:spcBef>
        <a:spcAft>
          <a:spcPct val="0"/>
        </a:spcAft>
        <a:defRPr sz="2461">
          <a:solidFill>
            <a:schemeClr val="tx1"/>
          </a:solidFill>
          <a:latin typeface="Arial" charset="0"/>
          <a:ea typeface="ヒラギノ角ゴ Pro W3" charset="0"/>
        </a:defRPr>
      </a:lvl9pPr>
    </p:titleStyle>
    <p:bodyStyle>
      <a:lvl1pPr marL="199514" indent="-199514" algn="l" defTabSz="401816" rtl="0" eaLnBrk="1" fontAlgn="base" hangingPunct="1">
        <a:spcBef>
          <a:spcPct val="0"/>
        </a:spcBef>
        <a:spcAft>
          <a:spcPct val="0"/>
        </a:spcAft>
        <a:buFont typeface="Arial" charset="0"/>
        <a:buChar char="•"/>
        <a:defRPr sz="1575" kern="1200">
          <a:solidFill>
            <a:srgbClr val="000000"/>
          </a:solidFill>
          <a:latin typeface="+mn-lt"/>
          <a:ea typeface="EMprint" panose="020B0503020204020204" pitchFamily="34" charset="0"/>
          <a:cs typeface="EMprint"/>
        </a:defRPr>
      </a:lvl1pPr>
      <a:lvl2pPr marL="399026" indent="-199514" algn="l" defTabSz="401816" rtl="0" eaLnBrk="1" fontAlgn="base" hangingPunct="1">
        <a:spcBef>
          <a:spcPts val="527"/>
        </a:spcBef>
        <a:spcAft>
          <a:spcPct val="0"/>
        </a:spcAft>
        <a:buFont typeface="Arial" charset="0"/>
        <a:buChar char="•"/>
        <a:defRPr sz="1379" kern="1200">
          <a:solidFill>
            <a:srgbClr val="000000"/>
          </a:solidFill>
          <a:latin typeface="+mn-lt"/>
          <a:ea typeface="EMprint" panose="020B0503020204020204" pitchFamily="34" charset="0"/>
          <a:cs typeface="+mn-cs"/>
        </a:defRPr>
      </a:lvl2pPr>
      <a:lvl3pPr marL="605515" indent="-206489" algn="l" defTabSz="401816" rtl="0" eaLnBrk="1" fontAlgn="base" hangingPunct="1">
        <a:spcBef>
          <a:spcPct val="0"/>
        </a:spcBef>
        <a:spcAft>
          <a:spcPct val="0"/>
        </a:spcAft>
        <a:buFont typeface="Arial" charset="0"/>
        <a:buChar char="•"/>
        <a:defRPr sz="1379" kern="1200">
          <a:solidFill>
            <a:srgbClr val="000000"/>
          </a:solidFill>
          <a:latin typeface="+mn-lt"/>
          <a:ea typeface="EMprint" panose="020B0503020204020204" pitchFamily="34" charset="0"/>
          <a:cs typeface="+mn-cs"/>
        </a:defRPr>
      </a:lvl3pPr>
      <a:lvl4pPr marL="805028" indent="-199514" algn="l" defTabSz="500876" rtl="0" eaLnBrk="1" fontAlgn="base" hangingPunct="1">
        <a:spcBef>
          <a:spcPct val="0"/>
        </a:spcBef>
        <a:spcAft>
          <a:spcPct val="0"/>
        </a:spcAft>
        <a:buFont typeface="Arial" charset="0"/>
        <a:buChar char="•"/>
        <a:defRPr sz="1379" kern="1200">
          <a:solidFill>
            <a:srgbClr val="000000"/>
          </a:solidFill>
          <a:latin typeface="+mn-lt"/>
          <a:ea typeface="EMprint" panose="020B0503020204020204" pitchFamily="34" charset="0"/>
          <a:cs typeface="+mn-cs"/>
        </a:defRPr>
      </a:lvl4pPr>
      <a:lvl5pPr marL="1004540" indent="-199514" algn="l" defTabSz="401816" rtl="0" eaLnBrk="1" fontAlgn="base" hangingPunct="1">
        <a:spcBef>
          <a:spcPct val="0"/>
        </a:spcBef>
        <a:spcAft>
          <a:spcPct val="0"/>
        </a:spcAft>
        <a:buFont typeface="Arial" charset="0"/>
        <a:buChar char="•"/>
        <a:defRPr sz="1379" kern="1200">
          <a:solidFill>
            <a:srgbClr val="000000"/>
          </a:solidFill>
          <a:latin typeface="+mn-lt"/>
          <a:ea typeface="EMprint" panose="020B0503020204020204" pitchFamily="34" charset="0"/>
          <a:cs typeface="+mn-cs"/>
        </a:defRPr>
      </a:lvl5pPr>
      <a:lvl6pPr marL="2209987" indent="-200909" algn="l" defTabSz="401816" rtl="0" eaLnBrk="1" latinLnBrk="0" hangingPunct="1">
        <a:spcBef>
          <a:spcPct val="20000"/>
        </a:spcBef>
        <a:buFont typeface="Arial"/>
        <a:buChar char="•"/>
        <a:defRPr sz="1772" kern="1200">
          <a:solidFill>
            <a:schemeClr val="tx1"/>
          </a:solidFill>
          <a:latin typeface="+mn-lt"/>
          <a:ea typeface="+mn-ea"/>
          <a:cs typeface="+mn-cs"/>
        </a:defRPr>
      </a:lvl6pPr>
      <a:lvl7pPr marL="2611803" indent="-200909" algn="l" defTabSz="401816" rtl="0" eaLnBrk="1" latinLnBrk="0" hangingPunct="1">
        <a:spcBef>
          <a:spcPct val="20000"/>
        </a:spcBef>
        <a:buFont typeface="Arial"/>
        <a:buChar char="•"/>
        <a:defRPr sz="1772" kern="1200">
          <a:solidFill>
            <a:schemeClr val="tx1"/>
          </a:solidFill>
          <a:latin typeface="+mn-lt"/>
          <a:ea typeface="+mn-ea"/>
          <a:cs typeface="+mn-cs"/>
        </a:defRPr>
      </a:lvl7pPr>
      <a:lvl8pPr marL="3013619" indent="-200909" algn="l" defTabSz="401816" rtl="0" eaLnBrk="1" latinLnBrk="0" hangingPunct="1">
        <a:spcBef>
          <a:spcPct val="20000"/>
        </a:spcBef>
        <a:buFont typeface="Arial"/>
        <a:buChar char="•"/>
        <a:defRPr sz="1772" kern="1200">
          <a:solidFill>
            <a:schemeClr val="tx1"/>
          </a:solidFill>
          <a:latin typeface="+mn-lt"/>
          <a:ea typeface="+mn-ea"/>
          <a:cs typeface="+mn-cs"/>
        </a:defRPr>
      </a:lvl8pPr>
      <a:lvl9pPr marL="3415435" indent="-200909" algn="l" defTabSz="401816" rtl="0" eaLnBrk="1" latinLnBrk="0" hangingPunct="1">
        <a:spcBef>
          <a:spcPct val="20000"/>
        </a:spcBef>
        <a:buFont typeface="Arial"/>
        <a:buChar char="•"/>
        <a:defRPr sz="1772" kern="1200">
          <a:solidFill>
            <a:schemeClr val="tx1"/>
          </a:solidFill>
          <a:latin typeface="+mn-lt"/>
          <a:ea typeface="+mn-ea"/>
          <a:cs typeface="+mn-cs"/>
        </a:defRPr>
      </a:lvl9pPr>
    </p:bodyStyle>
    <p:otherStyle>
      <a:defPPr>
        <a:defRPr lang="en-US"/>
      </a:defPPr>
      <a:lvl1pPr marL="0" algn="l" defTabSz="401816" rtl="0" eaLnBrk="1" latinLnBrk="0" hangingPunct="1">
        <a:defRPr sz="1575" kern="1200">
          <a:solidFill>
            <a:schemeClr val="tx1"/>
          </a:solidFill>
          <a:latin typeface="+mn-lt"/>
          <a:ea typeface="+mn-ea"/>
          <a:cs typeface="+mn-cs"/>
        </a:defRPr>
      </a:lvl1pPr>
      <a:lvl2pPr marL="401816" algn="l" defTabSz="401816" rtl="0" eaLnBrk="1" latinLnBrk="0" hangingPunct="1">
        <a:defRPr sz="1575" kern="1200">
          <a:solidFill>
            <a:schemeClr val="tx1"/>
          </a:solidFill>
          <a:latin typeface="+mn-lt"/>
          <a:ea typeface="+mn-ea"/>
          <a:cs typeface="+mn-cs"/>
        </a:defRPr>
      </a:lvl2pPr>
      <a:lvl3pPr marL="803632" algn="l" defTabSz="401816" rtl="0" eaLnBrk="1" latinLnBrk="0" hangingPunct="1">
        <a:defRPr sz="1575" kern="1200">
          <a:solidFill>
            <a:schemeClr val="tx1"/>
          </a:solidFill>
          <a:latin typeface="+mn-lt"/>
          <a:ea typeface="+mn-ea"/>
          <a:cs typeface="+mn-cs"/>
        </a:defRPr>
      </a:lvl3pPr>
      <a:lvl4pPr marL="1205448" algn="l" defTabSz="401816" rtl="0" eaLnBrk="1" latinLnBrk="0" hangingPunct="1">
        <a:defRPr sz="1575" kern="1200">
          <a:solidFill>
            <a:schemeClr val="tx1"/>
          </a:solidFill>
          <a:latin typeface="+mn-lt"/>
          <a:ea typeface="+mn-ea"/>
          <a:cs typeface="+mn-cs"/>
        </a:defRPr>
      </a:lvl4pPr>
      <a:lvl5pPr marL="1607264" algn="l" defTabSz="401816" rtl="0" eaLnBrk="1" latinLnBrk="0" hangingPunct="1">
        <a:defRPr sz="1575" kern="1200">
          <a:solidFill>
            <a:schemeClr val="tx1"/>
          </a:solidFill>
          <a:latin typeface="+mn-lt"/>
          <a:ea typeface="+mn-ea"/>
          <a:cs typeface="+mn-cs"/>
        </a:defRPr>
      </a:lvl5pPr>
      <a:lvl6pPr marL="2009079" algn="l" defTabSz="401816" rtl="0" eaLnBrk="1" latinLnBrk="0" hangingPunct="1">
        <a:defRPr sz="1575" kern="1200">
          <a:solidFill>
            <a:schemeClr val="tx1"/>
          </a:solidFill>
          <a:latin typeface="+mn-lt"/>
          <a:ea typeface="+mn-ea"/>
          <a:cs typeface="+mn-cs"/>
        </a:defRPr>
      </a:lvl6pPr>
      <a:lvl7pPr marL="2410895" algn="l" defTabSz="401816" rtl="0" eaLnBrk="1" latinLnBrk="0" hangingPunct="1">
        <a:defRPr sz="1575" kern="1200">
          <a:solidFill>
            <a:schemeClr val="tx1"/>
          </a:solidFill>
          <a:latin typeface="+mn-lt"/>
          <a:ea typeface="+mn-ea"/>
          <a:cs typeface="+mn-cs"/>
        </a:defRPr>
      </a:lvl7pPr>
      <a:lvl8pPr marL="2812711" algn="l" defTabSz="401816" rtl="0" eaLnBrk="1" latinLnBrk="0" hangingPunct="1">
        <a:defRPr sz="1575" kern="1200">
          <a:solidFill>
            <a:schemeClr val="tx1"/>
          </a:solidFill>
          <a:latin typeface="+mn-lt"/>
          <a:ea typeface="+mn-ea"/>
          <a:cs typeface="+mn-cs"/>
        </a:defRPr>
      </a:lvl8pPr>
      <a:lvl9pPr marL="3214526" algn="l" defTabSz="401816" rtl="0" eaLnBrk="1" latinLnBrk="0" hangingPunct="1">
        <a:defRPr sz="157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11321630" y="6446205"/>
            <a:ext cx="396239" cy="175260"/>
          </a:xfrm>
          <a:prstGeom prst="rect">
            <a:avLst/>
          </a:prstGeom>
          <a:noFill/>
          <a:ln>
            <a:noFill/>
          </a:ln>
        </p:spPr>
        <p:txBody>
          <a:bodyPr lIns="0" tIns="0" rIns="0" bIns="0"/>
          <a:lstStyle>
            <a:lvl1pPr>
              <a:defRPr lang="en-US" sz="933" smtClean="0">
                <a:solidFill>
                  <a:schemeClr val="tx1"/>
                </a:solidFill>
                <a:latin typeface="EMprint" panose="020B0503020204020204" pitchFamily="34" charset="0"/>
                <a:ea typeface="EMprint" panose="020B0503020204020204" pitchFamily="34" charset="0"/>
                <a:cs typeface="Arial" charset="0"/>
              </a:defRPr>
            </a:lvl1pPr>
          </a:lstStyle>
          <a:p>
            <a:pPr defTabSz="914363"/>
            <a:fld id="{356C10EB-53C3-4891-A232-A45568230D92}" type="slidenum">
              <a:rPr lang="en-GB">
                <a:solidFill>
                  <a:srgbClr val="000000"/>
                </a:solidFill>
              </a:rPr>
              <a:pPr defTabSz="914363"/>
              <a:t>‹#›</a:t>
            </a:fld>
            <a:endParaRPr lang="en-GB" dirty="0">
              <a:solidFill>
                <a:srgbClr val="000000"/>
              </a:solidFill>
            </a:endParaRPr>
          </a:p>
        </p:txBody>
      </p:sp>
      <p:sp>
        <p:nvSpPr>
          <p:cNvPr id="1026" name="Title Placeholder 1"/>
          <p:cNvSpPr>
            <a:spLocks noGrp="1"/>
          </p:cNvSpPr>
          <p:nvPr>
            <p:ph type="title"/>
          </p:nvPr>
        </p:nvSpPr>
        <p:spPr bwMode="auto">
          <a:xfrm>
            <a:off x="476253" y="293688"/>
            <a:ext cx="112395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76253" y="1312866"/>
            <a:ext cx="11239500" cy="4805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exmo_red.png"/>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472724" y="6403988"/>
            <a:ext cx="1182751" cy="229093"/>
          </a:xfrm>
          <a:prstGeom prst="rect">
            <a:avLst/>
          </a:prstGeom>
        </p:spPr>
      </p:pic>
      <p:sp>
        <p:nvSpPr>
          <p:cNvPr id="9" name="Footer Placeholder 2"/>
          <p:cNvSpPr>
            <a:spLocks noGrp="1"/>
          </p:cNvSpPr>
          <p:nvPr>
            <p:ph type="ftr" sz="quarter" idx="3"/>
          </p:nvPr>
        </p:nvSpPr>
        <p:spPr>
          <a:xfrm>
            <a:off x="7445084" y="6446206"/>
            <a:ext cx="3860800" cy="184889"/>
          </a:xfrm>
          <a:prstGeom prst="rect">
            <a:avLst/>
          </a:prstGeom>
          <a:noFill/>
          <a:ln>
            <a:noFill/>
          </a:ln>
        </p:spPr>
        <p:txBody>
          <a:bodyPr lIns="0" tIns="0" rIns="0" bIns="0"/>
          <a:lstStyle>
            <a:lvl1pPr>
              <a:defRPr lang="en-US" sz="933">
                <a:latin typeface="EMprint" panose="020B0503020204020204" pitchFamily="34" charset="0"/>
                <a:ea typeface="EMprint" panose="020B0503020204020204" pitchFamily="34" charset="0"/>
                <a:cs typeface="Arial" charset="0"/>
              </a:defRPr>
            </a:lvl1pPr>
          </a:lstStyle>
          <a:p>
            <a:pPr defTabSz="914363"/>
            <a:endParaRPr lang="en-GB" dirty="0">
              <a:solidFill>
                <a:srgbClr val="000000"/>
              </a:solidFill>
            </a:endParaRPr>
          </a:p>
        </p:txBody>
      </p:sp>
    </p:spTree>
    <p:extLst>
      <p:ext uri="{BB962C8B-B14F-4D97-AF65-F5344CB8AC3E}">
        <p14:creationId xmlns:p14="http://schemas.microsoft.com/office/powerpoint/2010/main" val="379029034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Lst>
  <p:hf hdr="0" ftr="0" dt="0"/>
  <p:txStyles>
    <p:titleStyle>
      <a:lvl1pPr algn="l" defTabSz="544223" rtl="0" eaLnBrk="1" fontAlgn="base" hangingPunct="1">
        <a:spcBef>
          <a:spcPct val="0"/>
        </a:spcBef>
        <a:spcAft>
          <a:spcPct val="0"/>
        </a:spcAft>
        <a:defRPr sz="3467" kern="1200">
          <a:solidFill>
            <a:schemeClr val="tx2"/>
          </a:solidFill>
          <a:latin typeface="EMprint" panose="020B0503020204020204" pitchFamily="34" charset="0"/>
          <a:ea typeface="EMprint" panose="020B0503020204020204" pitchFamily="34" charset="0"/>
          <a:cs typeface="Arial"/>
        </a:defRPr>
      </a:lvl1pPr>
      <a:lvl2pPr algn="l" defTabSz="544223" rtl="0" eaLnBrk="1" fontAlgn="base" hangingPunct="1">
        <a:spcBef>
          <a:spcPct val="0"/>
        </a:spcBef>
        <a:spcAft>
          <a:spcPct val="0"/>
        </a:spcAft>
        <a:defRPr sz="3333">
          <a:solidFill>
            <a:schemeClr val="tx1"/>
          </a:solidFill>
          <a:latin typeface="Arial" charset="0"/>
          <a:ea typeface="ヒラギノ角ゴ Pro W3" charset="0"/>
          <a:cs typeface="Arial" charset="0"/>
        </a:defRPr>
      </a:lvl2pPr>
      <a:lvl3pPr algn="l" defTabSz="544223" rtl="0" eaLnBrk="1" fontAlgn="base" hangingPunct="1">
        <a:spcBef>
          <a:spcPct val="0"/>
        </a:spcBef>
        <a:spcAft>
          <a:spcPct val="0"/>
        </a:spcAft>
        <a:defRPr sz="3333">
          <a:solidFill>
            <a:schemeClr val="tx1"/>
          </a:solidFill>
          <a:latin typeface="Arial" charset="0"/>
          <a:ea typeface="ヒラギノ角ゴ Pro W3" charset="0"/>
          <a:cs typeface="Arial" charset="0"/>
        </a:defRPr>
      </a:lvl3pPr>
      <a:lvl4pPr algn="l" defTabSz="544223" rtl="0" eaLnBrk="1" fontAlgn="base" hangingPunct="1">
        <a:spcBef>
          <a:spcPct val="0"/>
        </a:spcBef>
        <a:spcAft>
          <a:spcPct val="0"/>
        </a:spcAft>
        <a:defRPr sz="3333">
          <a:solidFill>
            <a:schemeClr val="tx1"/>
          </a:solidFill>
          <a:latin typeface="Arial" charset="0"/>
          <a:ea typeface="ヒラギノ角ゴ Pro W3" charset="0"/>
          <a:cs typeface="Arial" charset="0"/>
        </a:defRPr>
      </a:lvl4pPr>
      <a:lvl5pPr algn="l" defTabSz="544223" rtl="0" eaLnBrk="1" fontAlgn="base" hangingPunct="1">
        <a:spcBef>
          <a:spcPct val="0"/>
        </a:spcBef>
        <a:spcAft>
          <a:spcPct val="0"/>
        </a:spcAft>
        <a:defRPr sz="3333">
          <a:solidFill>
            <a:schemeClr val="tx1"/>
          </a:solidFill>
          <a:latin typeface="Arial" charset="0"/>
          <a:ea typeface="ヒラギノ角ゴ Pro W3" charset="0"/>
          <a:cs typeface="Arial" charset="0"/>
        </a:defRPr>
      </a:lvl5pPr>
      <a:lvl6pPr marL="544223" algn="l" defTabSz="544223" rtl="0" eaLnBrk="1" fontAlgn="base" hangingPunct="1">
        <a:spcBef>
          <a:spcPct val="0"/>
        </a:spcBef>
        <a:spcAft>
          <a:spcPct val="0"/>
        </a:spcAft>
        <a:defRPr sz="3333">
          <a:solidFill>
            <a:schemeClr val="tx1"/>
          </a:solidFill>
          <a:latin typeface="Arial" charset="0"/>
          <a:ea typeface="ヒラギノ角ゴ Pro W3" charset="0"/>
        </a:defRPr>
      </a:lvl6pPr>
      <a:lvl7pPr marL="1088446" algn="l" defTabSz="544223" rtl="0" eaLnBrk="1" fontAlgn="base" hangingPunct="1">
        <a:spcBef>
          <a:spcPct val="0"/>
        </a:spcBef>
        <a:spcAft>
          <a:spcPct val="0"/>
        </a:spcAft>
        <a:defRPr sz="3333">
          <a:solidFill>
            <a:schemeClr val="tx1"/>
          </a:solidFill>
          <a:latin typeface="Arial" charset="0"/>
          <a:ea typeface="ヒラギノ角ゴ Pro W3" charset="0"/>
        </a:defRPr>
      </a:lvl7pPr>
      <a:lvl8pPr marL="1632670" algn="l" defTabSz="544223" rtl="0" eaLnBrk="1" fontAlgn="base" hangingPunct="1">
        <a:spcBef>
          <a:spcPct val="0"/>
        </a:spcBef>
        <a:spcAft>
          <a:spcPct val="0"/>
        </a:spcAft>
        <a:defRPr sz="3333">
          <a:solidFill>
            <a:schemeClr val="tx1"/>
          </a:solidFill>
          <a:latin typeface="Arial" charset="0"/>
          <a:ea typeface="ヒラギノ角ゴ Pro W3" charset="0"/>
        </a:defRPr>
      </a:lvl8pPr>
      <a:lvl9pPr marL="2176893" algn="l" defTabSz="544223" rtl="0" eaLnBrk="1" fontAlgn="base" hangingPunct="1">
        <a:spcBef>
          <a:spcPct val="0"/>
        </a:spcBef>
        <a:spcAft>
          <a:spcPct val="0"/>
        </a:spcAft>
        <a:defRPr sz="3333">
          <a:solidFill>
            <a:schemeClr val="tx1"/>
          </a:solidFill>
          <a:latin typeface="Arial" charset="0"/>
          <a:ea typeface="ヒラギノ角ゴ Pro W3" charset="0"/>
        </a:defRPr>
      </a:lvl9pPr>
    </p:titleStyle>
    <p:bodyStyle>
      <a:lvl1pPr marL="270223" indent="-270223" algn="l" defTabSz="544223" rtl="0" eaLnBrk="1" fontAlgn="base" hangingPunct="1">
        <a:spcBef>
          <a:spcPct val="0"/>
        </a:spcBef>
        <a:spcAft>
          <a:spcPct val="0"/>
        </a:spcAft>
        <a:buFont typeface="Arial" charset="0"/>
        <a:buChar char="•"/>
        <a:defRPr sz="2133" kern="1200">
          <a:solidFill>
            <a:srgbClr val="000000"/>
          </a:solidFill>
          <a:latin typeface="EMprint" panose="020B0503020204020204" pitchFamily="34" charset="0"/>
          <a:ea typeface="EMprint" panose="020B0503020204020204" pitchFamily="34" charset="0"/>
          <a:cs typeface="Arial"/>
        </a:defRPr>
      </a:lvl1pPr>
      <a:lvl2pPr marL="540443" indent="-270223" algn="l" defTabSz="544223" rtl="0" eaLnBrk="1" fontAlgn="base" hangingPunct="1">
        <a:spcBef>
          <a:spcPts val="715"/>
        </a:spcBef>
        <a:spcAft>
          <a:spcPct val="0"/>
        </a:spcAft>
        <a:buFont typeface="Arial" charset="0"/>
        <a:buChar char="•"/>
        <a:defRPr sz="1867" kern="1200">
          <a:solidFill>
            <a:srgbClr val="000000"/>
          </a:solidFill>
          <a:latin typeface="EMprint" panose="020B0503020204020204" pitchFamily="34" charset="0"/>
          <a:ea typeface="EMprint" panose="020B0503020204020204" pitchFamily="34" charset="0"/>
          <a:cs typeface="+mn-cs"/>
        </a:defRPr>
      </a:lvl2pPr>
      <a:lvl3pPr marL="820114" indent="-279670" algn="l" defTabSz="544223" rtl="0" eaLnBrk="1" fontAlgn="base" hangingPunct="1">
        <a:spcBef>
          <a:spcPct val="0"/>
        </a:spcBef>
        <a:spcAft>
          <a:spcPct val="0"/>
        </a:spcAft>
        <a:buFont typeface="Arial" charset="0"/>
        <a:buChar char="•"/>
        <a:defRPr sz="1867" kern="1200">
          <a:solidFill>
            <a:srgbClr val="000000"/>
          </a:solidFill>
          <a:latin typeface="EMprint" panose="020B0503020204020204" pitchFamily="34" charset="0"/>
          <a:ea typeface="EMprint" panose="020B0503020204020204" pitchFamily="34" charset="0"/>
          <a:cs typeface="+mn-cs"/>
        </a:defRPr>
      </a:lvl3pPr>
      <a:lvl4pPr marL="1090337" indent="-270223" algn="l" defTabSz="678391" rtl="0" eaLnBrk="1" fontAlgn="base" hangingPunct="1">
        <a:spcBef>
          <a:spcPct val="0"/>
        </a:spcBef>
        <a:spcAft>
          <a:spcPct val="0"/>
        </a:spcAft>
        <a:buFont typeface="Arial" charset="0"/>
        <a:buChar char="•"/>
        <a:defRPr sz="1867" kern="1200">
          <a:solidFill>
            <a:srgbClr val="000000"/>
          </a:solidFill>
          <a:latin typeface="EMprint" panose="020B0503020204020204" pitchFamily="34" charset="0"/>
          <a:ea typeface="EMprint" panose="020B0503020204020204" pitchFamily="34" charset="0"/>
          <a:cs typeface="+mn-cs"/>
        </a:defRPr>
      </a:lvl4pPr>
      <a:lvl5pPr marL="1360559" indent="-270223" algn="l" defTabSz="544223" rtl="0" eaLnBrk="1" fontAlgn="base" hangingPunct="1">
        <a:spcBef>
          <a:spcPct val="0"/>
        </a:spcBef>
        <a:spcAft>
          <a:spcPct val="0"/>
        </a:spcAft>
        <a:buFont typeface="Arial" charset="0"/>
        <a:buChar char="•"/>
        <a:defRPr sz="1867" kern="1200">
          <a:solidFill>
            <a:srgbClr val="000000"/>
          </a:solidFill>
          <a:latin typeface="EMprint" panose="020B0503020204020204" pitchFamily="34" charset="0"/>
          <a:ea typeface="EMprint" panose="020B0503020204020204" pitchFamily="34" charset="0"/>
          <a:cs typeface="+mn-cs"/>
        </a:defRPr>
      </a:lvl5pPr>
      <a:lvl6pPr marL="2993226" indent="-272112" algn="l" defTabSz="544223" rtl="0" eaLnBrk="1" latinLnBrk="0" hangingPunct="1">
        <a:spcBef>
          <a:spcPct val="20000"/>
        </a:spcBef>
        <a:buFont typeface="Arial"/>
        <a:buChar char="•"/>
        <a:defRPr sz="2400" kern="1200">
          <a:solidFill>
            <a:schemeClr val="tx1"/>
          </a:solidFill>
          <a:latin typeface="+mn-lt"/>
          <a:ea typeface="+mn-ea"/>
          <a:cs typeface="+mn-cs"/>
        </a:defRPr>
      </a:lvl6pPr>
      <a:lvl7pPr marL="3537450" indent="-272112" algn="l" defTabSz="544223" rtl="0" eaLnBrk="1" latinLnBrk="0" hangingPunct="1">
        <a:spcBef>
          <a:spcPct val="20000"/>
        </a:spcBef>
        <a:buFont typeface="Arial"/>
        <a:buChar char="•"/>
        <a:defRPr sz="2400" kern="1200">
          <a:solidFill>
            <a:schemeClr val="tx1"/>
          </a:solidFill>
          <a:latin typeface="+mn-lt"/>
          <a:ea typeface="+mn-ea"/>
          <a:cs typeface="+mn-cs"/>
        </a:defRPr>
      </a:lvl7pPr>
      <a:lvl8pPr marL="4081673" indent="-272112" algn="l" defTabSz="544223" rtl="0" eaLnBrk="1" latinLnBrk="0" hangingPunct="1">
        <a:spcBef>
          <a:spcPct val="20000"/>
        </a:spcBef>
        <a:buFont typeface="Arial"/>
        <a:buChar char="•"/>
        <a:defRPr sz="2400" kern="1200">
          <a:solidFill>
            <a:schemeClr val="tx1"/>
          </a:solidFill>
          <a:latin typeface="+mn-lt"/>
          <a:ea typeface="+mn-ea"/>
          <a:cs typeface="+mn-cs"/>
        </a:defRPr>
      </a:lvl8pPr>
      <a:lvl9pPr marL="4625897" indent="-272112" algn="l" defTabSz="54422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4223" rtl="0" eaLnBrk="1" latinLnBrk="0" hangingPunct="1">
        <a:defRPr sz="2133" kern="1200">
          <a:solidFill>
            <a:schemeClr val="tx1"/>
          </a:solidFill>
          <a:latin typeface="+mn-lt"/>
          <a:ea typeface="+mn-ea"/>
          <a:cs typeface="+mn-cs"/>
        </a:defRPr>
      </a:lvl1pPr>
      <a:lvl2pPr marL="544223" algn="l" defTabSz="544223" rtl="0" eaLnBrk="1" latinLnBrk="0" hangingPunct="1">
        <a:defRPr sz="2133" kern="1200">
          <a:solidFill>
            <a:schemeClr val="tx1"/>
          </a:solidFill>
          <a:latin typeface="+mn-lt"/>
          <a:ea typeface="+mn-ea"/>
          <a:cs typeface="+mn-cs"/>
        </a:defRPr>
      </a:lvl2pPr>
      <a:lvl3pPr marL="1088446" algn="l" defTabSz="544223" rtl="0" eaLnBrk="1" latinLnBrk="0" hangingPunct="1">
        <a:defRPr sz="2133" kern="1200">
          <a:solidFill>
            <a:schemeClr val="tx1"/>
          </a:solidFill>
          <a:latin typeface="+mn-lt"/>
          <a:ea typeface="+mn-ea"/>
          <a:cs typeface="+mn-cs"/>
        </a:defRPr>
      </a:lvl3pPr>
      <a:lvl4pPr marL="1632670" algn="l" defTabSz="544223" rtl="0" eaLnBrk="1" latinLnBrk="0" hangingPunct="1">
        <a:defRPr sz="2133" kern="1200">
          <a:solidFill>
            <a:schemeClr val="tx1"/>
          </a:solidFill>
          <a:latin typeface="+mn-lt"/>
          <a:ea typeface="+mn-ea"/>
          <a:cs typeface="+mn-cs"/>
        </a:defRPr>
      </a:lvl4pPr>
      <a:lvl5pPr marL="2176893" algn="l" defTabSz="544223" rtl="0" eaLnBrk="1" latinLnBrk="0" hangingPunct="1">
        <a:defRPr sz="2133" kern="1200">
          <a:solidFill>
            <a:schemeClr val="tx1"/>
          </a:solidFill>
          <a:latin typeface="+mn-lt"/>
          <a:ea typeface="+mn-ea"/>
          <a:cs typeface="+mn-cs"/>
        </a:defRPr>
      </a:lvl5pPr>
      <a:lvl6pPr marL="2721115" algn="l" defTabSz="544223" rtl="0" eaLnBrk="1" latinLnBrk="0" hangingPunct="1">
        <a:defRPr sz="2133" kern="1200">
          <a:solidFill>
            <a:schemeClr val="tx1"/>
          </a:solidFill>
          <a:latin typeface="+mn-lt"/>
          <a:ea typeface="+mn-ea"/>
          <a:cs typeface="+mn-cs"/>
        </a:defRPr>
      </a:lvl6pPr>
      <a:lvl7pPr marL="3265339" algn="l" defTabSz="544223" rtl="0" eaLnBrk="1" latinLnBrk="0" hangingPunct="1">
        <a:defRPr sz="2133" kern="1200">
          <a:solidFill>
            <a:schemeClr val="tx1"/>
          </a:solidFill>
          <a:latin typeface="+mn-lt"/>
          <a:ea typeface="+mn-ea"/>
          <a:cs typeface="+mn-cs"/>
        </a:defRPr>
      </a:lvl7pPr>
      <a:lvl8pPr marL="3809562" algn="l" defTabSz="544223" rtl="0" eaLnBrk="1" latinLnBrk="0" hangingPunct="1">
        <a:defRPr sz="2133" kern="1200">
          <a:solidFill>
            <a:schemeClr val="tx1"/>
          </a:solidFill>
          <a:latin typeface="+mn-lt"/>
          <a:ea typeface="+mn-ea"/>
          <a:cs typeface="+mn-cs"/>
        </a:defRPr>
      </a:lvl8pPr>
      <a:lvl9pPr marL="4353785" algn="l" defTabSz="544223" rtl="0" eaLnBrk="1" latinLnBrk="0" hangingPunct="1">
        <a:defRPr sz="213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6252" y="293688"/>
            <a:ext cx="11239500" cy="762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76252" y="1312864"/>
            <a:ext cx="11239500" cy="480536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6"/>
          <p:cNvSpPr>
            <a:spLocks noChangeArrowheads="1"/>
          </p:cNvSpPr>
          <p:nvPr/>
        </p:nvSpPr>
        <p:spPr bwMode="auto">
          <a:xfrm>
            <a:off x="11328400" y="6450014"/>
            <a:ext cx="389467" cy="171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r" defTabSz="544237" fontAlgn="base">
              <a:spcBef>
                <a:spcPct val="0"/>
              </a:spcBef>
              <a:spcAft>
                <a:spcPct val="0"/>
              </a:spcAft>
            </a:pPr>
            <a:fld id="{61EB682E-F9F7-A84A-866D-693BB3909AC4}" type="slidenum">
              <a:rPr lang="en-US" sz="917">
                <a:solidFill>
                  <a:srgbClr val="000000"/>
                </a:solidFill>
                <a:ea typeface="Arial"/>
                <a:cs typeface="Arial" charset="0"/>
              </a:rPr>
              <a:pPr algn="r" defTabSz="544237" fontAlgn="base">
                <a:spcBef>
                  <a:spcPct val="0"/>
                </a:spcBef>
                <a:spcAft>
                  <a:spcPct val="0"/>
                </a:spcAft>
              </a:pPr>
              <a:t>‹#›</a:t>
            </a:fld>
            <a:endParaRPr lang="en-US" sz="917" dirty="0">
              <a:solidFill>
                <a:srgbClr val="000000"/>
              </a:solidFill>
              <a:ea typeface="Arial"/>
              <a:cs typeface="Arial" charset="0"/>
            </a:endParaRPr>
          </a:p>
        </p:txBody>
      </p:sp>
      <p:pic>
        <p:nvPicPr>
          <p:cNvPr id="7" name="Picture 6"/>
          <p:cNvPicPr>
            <a:picLocks noChangeAspect="1"/>
          </p:cNvPicPr>
          <p:nvPr/>
        </p:nvPicPr>
        <p:blipFill>
          <a:blip r:embed="rId10"/>
          <a:stretch>
            <a:fillRect/>
          </a:stretch>
        </p:blipFill>
        <p:spPr>
          <a:xfrm>
            <a:off x="476252" y="6375402"/>
            <a:ext cx="1680774" cy="216873"/>
          </a:xfrm>
          <a:prstGeom prst="rect">
            <a:avLst/>
          </a:prstGeom>
        </p:spPr>
      </p:pic>
    </p:spTree>
    <p:extLst>
      <p:ext uri="{BB962C8B-B14F-4D97-AF65-F5344CB8AC3E}">
        <p14:creationId xmlns:p14="http://schemas.microsoft.com/office/powerpoint/2010/main" val="246410255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6" r:id="rId7"/>
    <p:sldLayoutId id="2147483837" r:id="rId8"/>
  </p:sldLayoutIdLst>
  <p:txStyles>
    <p:titleStyle>
      <a:lvl1pPr algn="l" defTabSz="544237" rtl="0" eaLnBrk="1" fontAlgn="base" hangingPunct="1">
        <a:spcBef>
          <a:spcPct val="0"/>
        </a:spcBef>
        <a:spcAft>
          <a:spcPct val="0"/>
        </a:spcAft>
        <a:defRPr sz="3500" kern="1200">
          <a:solidFill>
            <a:schemeClr val="tx2"/>
          </a:solidFill>
          <a:latin typeface="EMprint" panose="020B0503020204020204" pitchFamily="34" charset="77"/>
          <a:ea typeface="EMprint" panose="020B0503020204020204" pitchFamily="34" charset="77"/>
          <a:cs typeface="Arial"/>
        </a:defRPr>
      </a:lvl1pPr>
      <a:lvl2pPr algn="l" defTabSz="544237" rtl="0" eaLnBrk="1" fontAlgn="base" hangingPunct="1">
        <a:spcBef>
          <a:spcPct val="0"/>
        </a:spcBef>
        <a:spcAft>
          <a:spcPct val="0"/>
        </a:spcAft>
        <a:defRPr sz="3333">
          <a:solidFill>
            <a:schemeClr val="tx1"/>
          </a:solidFill>
          <a:latin typeface="Arial" charset="0"/>
          <a:ea typeface="ヒラギノ角ゴ Pro W3" charset="0"/>
          <a:cs typeface="Arial" charset="0"/>
        </a:defRPr>
      </a:lvl2pPr>
      <a:lvl3pPr algn="l" defTabSz="544237" rtl="0" eaLnBrk="1" fontAlgn="base" hangingPunct="1">
        <a:spcBef>
          <a:spcPct val="0"/>
        </a:spcBef>
        <a:spcAft>
          <a:spcPct val="0"/>
        </a:spcAft>
        <a:defRPr sz="3333">
          <a:solidFill>
            <a:schemeClr val="tx1"/>
          </a:solidFill>
          <a:latin typeface="Arial" charset="0"/>
          <a:ea typeface="ヒラギノ角ゴ Pro W3" charset="0"/>
          <a:cs typeface="Arial" charset="0"/>
        </a:defRPr>
      </a:lvl3pPr>
      <a:lvl4pPr algn="l" defTabSz="544237" rtl="0" eaLnBrk="1" fontAlgn="base" hangingPunct="1">
        <a:spcBef>
          <a:spcPct val="0"/>
        </a:spcBef>
        <a:spcAft>
          <a:spcPct val="0"/>
        </a:spcAft>
        <a:defRPr sz="3333">
          <a:solidFill>
            <a:schemeClr val="tx1"/>
          </a:solidFill>
          <a:latin typeface="Arial" charset="0"/>
          <a:ea typeface="ヒラギノ角ゴ Pro W3" charset="0"/>
          <a:cs typeface="Arial" charset="0"/>
        </a:defRPr>
      </a:lvl4pPr>
      <a:lvl5pPr algn="l" defTabSz="544237" rtl="0" eaLnBrk="1" fontAlgn="base" hangingPunct="1">
        <a:spcBef>
          <a:spcPct val="0"/>
        </a:spcBef>
        <a:spcAft>
          <a:spcPct val="0"/>
        </a:spcAft>
        <a:defRPr sz="3333">
          <a:solidFill>
            <a:schemeClr val="tx1"/>
          </a:solidFill>
          <a:latin typeface="Arial" charset="0"/>
          <a:ea typeface="ヒラギノ角ゴ Pro W3" charset="0"/>
          <a:cs typeface="Arial" charset="0"/>
        </a:defRPr>
      </a:lvl5pPr>
      <a:lvl6pPr marL="544237" algn="l" defTabSz="544237" rtl="0" eaLnBrk="1" fontAlgn="base" hangingPunct="1">
        <a:spcBef>
          <a:spcPct val="0"/>
        </a:spcBef>
        <a:spcAft>
          <a:spcPct val="0"/>
        </a:spcAft>
        <a:defRPr sz="3333">
          <a:solidFill>
            <a:schemeClr val="tx1"/>
          </a:solidFill>
          <a:latin typeface="Arial" charset="0"/>
          <a:ea typeface="ヒラギノ角ゴ Pro W3" charset="0"/>
        </a:defRPr>
      </a:lvl6pPr>
      <a:lvl7pPr marL="1088474" algn="l" defTabSz="544237" rtl="0" eaLnBrk="1" fontAlgn="base" hangingPunct="1">
        <a:spcBef>
          <a:spcPct val="0"/>
        </a:spcBef>
        <a:spcAft>
          <a:spcPct val="0"/>
        </a:spcAft>
        <a:defRPr sz="3333">
          <a:solidFill>
            <a:schemeClr val="tx1"/>
          </a:solidFill>
          <a:latin typeface="Arial" charset="0"/>
          <a:ea typeface="ヒラギノ角ゴ Pro W3" charset="0"/>
        </a:defRPr>
      </a:lvl7pPr>
      <a:lvl8pPr marL="1632711" algn="l" defTabSz="544237" rtl="0" eaLnBrk="1" fontAlgn="base" hangingPunct="1">
        <a:spcBef>
          <a:spcPct val="0"/>
        </a:spcBef>
        <a:spcAft>
          <a:spcPct val="0"/>
        </a:spcAft>
        <a:defRPr sz="3333">
          <a:solidFill>
            <a:schemeClr val="tx1"/>
          </a:solidFill>
          <a:latin typeface="Arial" charset="0"/>
          <a:ea typeface="ヒラギノ角ゴ Pro W3" charset="0"/>
        </a:defRPr>
      </a:lvl8pPr>
      <a:lvl9pPr marL="2176948" algn="l" defTabSz="544237" rtl="0" eaLnBrk="1" fontAlgn="base" hangingPunct="1">
        <a:spcBef>
          <a:spcPct val="0"/>
        </a:spcBef>
        <a:spcAft>
          <a:spcPct val="0"/>
        </a:spcAft>
        <a:defRPr sz="3333">
          <a:solidFill>
            <a:schemeClr val="tx1"/>
          </a:solidFill>
          <a:latin typeface="Arial" charset="0"/>
          <a:ea typeface="ヒラギノ角ゴ Pro W3" charset="0"/>
        </a:defRPr>
      </a:lvl9pPr>
    </p:titleStyle>
    <p:bodyStyle>
      <a:lvl1pPr marL="270229" indent="-270229" algn="l" defTabSz="544237" rtl="0" eaLnBrk="1" fontAlgn="base" hangingPunct="1">
        <a:spcBef>
          <a:spcPct val="0"/>
        </a:spcBef>
        <a:spcAft>
          <a:spcPct val="0"/>
        </a:spcAft>
        <a:buFont typeface="Arial" charset="0"/>
        <a:buChar char="•"/>
        <a:defRPr sz="2500" kern="1200">
          <a:solidFill>
            <a:srgbClr val="000000"/>
          </a:solidFill>
          <a:latin typeface="EMprint" panose="020B0503020204020204" pitchFamily="34" charset="77"/>
          <a:ea typeface="EMprint" panose="020B0503020204020204" pitchFamily="34" charset="77"/>
          <a:cs typeface="Arial"/>
        </a:defRPr>
      </a:lvl1pPr>
      <a:lvl2pPr marL="540457" indent="-270229" algn="l" defTabSz="544237" rtl="0" eaLnBrk="1" fontAlgn="base" hangingPunct="1">
        <a:spcBef>
          <a:spcPts val="715"/>
        </a:spcBef>
        <a:spcAft>
          <a:spcPct val="0"/>
        </a:spcAft>
        <a:buFont typeface="Arial" charset="0"/>
        <a:buChar char="•"/>
        <a:defRPr sz="2167" kern="1200">
          <a:solidFill>
            <a:srgbClr val="000000"/>
          </a:solidFill>
          <a:latin typeface="EMprint" panose="020B0503020204020204" pitchFamily="34" charset="77"/>
          <a:ea typeface="EMprint" panose="020B0503020204020204" pitchFamily="34" charset="77"/>
          <a:cs typeface="+mn-cs"/>
        </a:defRPr>
      </a:lvl2pPr>
      <a:lvl3pPr marL="820136" indent="-279677" algn="l" defTabSz="544237" rtl="0" eaLnBrk="1" fontAlgn="base" hangingPunct="1">
        <a:spcBef>
          <a:spcPct val="0"/>
        </a:spcBef>
        <a:spcAft>
          <a:spcPct val="0"/>
        </a:spcAft>
        <a:buFont typeface="Arial" charset="0"/>
        <a:buChar char="•"/>
        <a:defRPr sz="2167" kern="1200">
          <a:solidFill>
            <a:srgbClr val="000000"/>
          </a:solidFill>
          <a:latin typeface="EMprint" panose="020B0503020204020204" pitchFamily="34" charset="77"/>
          <a:ea typeface="EMprint" panose="020B0503020204020204" pitchFamily="34" charset="77"/>
          <a:cs typeface="+mn-cs"/>
        </a:defRPr>
      </a:lvl3pPr>
      <a:lvl4pPr marL="1090365" indent="-270229" algn="l" defTabSz="678408" rtl="0" eaLnBrk="1" fontAlgn="base" hangingPunct="1">
        <a:spcBef>
          <a:spcPct val="0"/>
        </a:spcBef>
        <a:spcAft>
          <a:spcPct val="0"/>
        </a:spcAft>
        <a:buFont typeface="Arial" charset="0"/>
        <a:buChar char="•"/>
        <a:defRPr sz="2167" kern="1200">
          <a:solidFill>
            <a:srgbClr val="000000"/>
          </a:solidFill>
          <a:latin typeface="EMprint" panose="020B0503020204020204" pitchFamily="34" charset="77"/>
          <a:ea typeface="EMprint" panose="020B0503020204020204" pitchFamily="34" charset="77"/>
          <a:cs typeface="+mn-cs"/>
        </a:defRPr>
      </a:lvl4pPr>
      <a:lvl5pPr marL="1360592" indent="-270229" algn="l" defTabSz="544237" rtl="0" eaLnBrk="1" fontAlgn="base" hangingPunct="1">
        <a:spcBef>
          <a:spcPct val="0"/>
        </a:spcBef>
        <a:spcAft>
          <a:spcPct val="0"/>
        </a:spcAft>
        <a:buFont typeface="Arial" charset="0"/>
        <a:buChar char="•"/>
        <a:defRPr sz="2167" kern="1200">
          <a:solidFill>
            <a:srgbClr val="000000"/>
          </a:solidFill>
          <a:latin typeface="EMprint" panose="020B0503020204020204" pitchFamily="34" charset="77"/>
          <a:ea typeface="EMprint" panose="020B0503020204020204" pitchFamily="34" charset="77"/>
          <a:cs typeface="+mn-cs"/>
        </a:defRPr>
      </a:lvl5pPr>
      <a:lvl6pPr marL="2993302" indent="-272118" algn="l" defTabSz="544237" rtl="0" eaLnBrk="1" latinLnBrk="0" hangingPunct="1">
        <a:spcBef>
          <a:spcPct val="20000"/>
        </a:spcBef>
        <a:buFont typeface="Arial"/>
        <a:buChar char="•"/>
        <a:defRPr sz="2417" kern="1200">
          <a:solidFill>
            <a:schemeClr val="tx1"/>
          </a:solidFill>
          <a:latin typeface="+mn-lt"/>
          <a:ea typeface="+mn-ea"/>
          <a:cs typeface="+mn-cs"/>
        </a:defRPr>
      </a:lvl6pPr>
      <a:lvl7pPr marL="3537538" indent="-272118" algn="l" defTabSz="544237" rtl="0" eaLnBrk="1" latinLnBrk="0" hangingPunct="1">
        <a:spcBef>
          <a:spcPct val="20000"/>
        </a:spcBef>
        <a:buFont typeface="Arial"/>
        <a:buChar char="•"/>
        <a:defRPr sz="2417" kern="1200">
          <a:solidFill>
            <a:schemeClr val="tx1"/>
          </a:solidFill>
          <a:latin typeface="+mn-lt"/>
          <a:ea typeface="+mn-ea"/>
          <a:cs typeface="+mn-cs"/>
        </a:defRPr>
      </a:lvl7pPr>
      <a:lvl8pPr marL="4081775" indent="-272118" algn="l" defTabSz="544237" rtl="0" eaLnBrk="1" latinLnBrk="0" hangingPunct="1">
        <a:spcBef>
          <a:spcPct val="20000"/>
        </a:spcBef>
        <a:buFont typeface="Arial"/>
        <a:buChar char="•"/>
        <a:defRPr sz="2417" kern="1200">
          <a:solidFill>
            <a:schemeClr val="tx1"/>
          </a:solidFill>
          <a:latin typeface="+mn-lt"/>
          <a:ea typeface="+mn-ea"/>
          <a:cs typeface="+mn-cs"/>
        </a:defRPr>
      </a:lvl8pPr>
      <a:lvl9pPr marL="4626012" indent="-272118" algn="l" defTabSz="544237" rtl="0" eaLnBrk="1" latinLnBrk="0" hangingPunct="1">
        <a:spcBef>
          <a:spcPct val="20000"/>
        </a:spcBef>
        <a:buFont typeface="Arial"/>
        <a:buChar char="•"/>
        <a:defRPr sz="2417" kern="1200">
          <a:solidFill>
            <a:schemeClr val="tx1"/>
          </a:solidFill>
          <a:latin typeface="+mn-lt"/>
          <a:ea typeface="+mn-ea"/>
          <a:cs typeface="+mn-cs"/>
        </a:defRPr>
      </a:lvl9pPr>
    </p:bodyStyle>
    <p:otherStyle>
      <a:defPPr>
        <a:defRPr lang="en-US"/>
      </a:defPPr>
      <a:lvl1pPr marL="0" algn="l" defTabSz="544237" rtl="0" eaLnBrk="1" latinLnBrk="0" hangingPunct="1">
        <a:defRPr sz="2167" kern="1200">
          <a:solidFill>
            <a:schemeClr val="tx1"/>
          </a:solidFill>
          <a:latin typeface="+mn-lt"/>
          <a:ea typeface="+mn-ea"/>
          <a:cs typeface="+mn-cs"/>
        </a:defRPr>
      </a:lvl1pPr>
      <a:lvl2pPr marL="544237" algn="l" defTabSz="544237" rtl="0" eaLnBrk="1" latinLnBrk="0" hangingPunct="1">
        <a:defRPr sz="2167" kern="1200">
          <a:solidFill>
            <a:schemeClr val="tx1"/>
          </a:solidFill>
          <a:latin typeface="+mn-lt"/>
          <a:ea typeface="+mn-ea"/>
          <a:cs typeface="+mn-cs"/>
        </a:defRPr>
      </a:lvl2pPr>
      <a:lvl3pPr marL="1088474" algn="l" defTabSz="544237" rtl="0" eaLnBrk="1" latinLnBrk="0" hangingPunct="1">
        <a:defRPr sz="2167" kern="1200">
          <a:solidFill>
            <a:schemeClr val="tx1"/>
          </a:solidFill>
          <a:latin typeface="+mn-lt"/>
          <a:ea typeface="+mn-ea"/>
          <a:cs typeface="+mn-cs"/>
        </a:defRPr>
      </a:lvl3pPr>
      <a:lvl4pPr marL="1632711" algn="l" defTabSz="544237" rtl="0" eaLnBrk="1" latinLnBrk="0" hangingPunct="1">
        <a:defRPr sz="2167" kern="1200">
          <a:solidFill>
            <a:schemeClr val="tx1"/>
          </a:solidFill>
          <a:latin typeface="+mn-lt"/>
          <a:ea typeface="+mn-ea"/>
          <a:cs typeface="+mn-cs"/>
        </a:defRPr>
      </a:lvl4pPr>
      <a:lvl5pPr marL="2176948" algn="l" defTabSz="544237" rtl="0" eaLnBrk="1" latinLnBrk="0" hangingPunct="1">
        <a:defRPr sz="2167" kern="1200">
          <a:solidFill>
            <a:schemeClr val="tx1"/>
          </a:solidFill>
          <a:latin typeface="+mn-lt"/>
          <a:ea typeface="+mn-ea"/>
          <a:cs typeface="+mn-cs"/>
        </a:defRPr>
      </a:lvl5pPr>
      <a:lvl6pPr marL="2721183" algn="l" defTabSz="544237" rtl="0" eaLnBrk="1" latinLnBrk="0" hangingPunct="1">
        <a:defRPr sz="2167" kern="1200">
          <a:solidFill>
            <a:schemeClr val="tx1"/>
          </a:solidFill>
          <a:latin typeface="+mn-lt"/>
          <a:ea typeface="+mn-ea"/>
          <a:cs typeface="+mn-cs"/>
        </a:defRPr>
      </a:lvl6pPr>
      <a:lvl7pPr marL="3265420" algn="l" defTabSz="544237" rtl="0" eaLnBrk="1" latinLnBrk="0" hangingPunct="1">
        <a:defRPr sz="2167" kern="1200">
          <a:solidFill>
            <a:schemeClr val="tx1"/>
          </a:solidFill>
          <a:latin typeface="+mn-lt"/>
          <a:ea typeface="+mn-ea"/>
          <a:cs typeface="+mn-cs"/>
        </a:defRPr>
      </a:lvl7pPr>
      <a:lvl8pPr marL="3809657" algn="l" defTabSz="544237" rtl="0" eaLnBrk="1" latinLnBrk="0" hangingPunct="1">
        <a:defRPr sz="2167" kern="1200">
          <a:solidFill>
            <a:schemeClr val="tx1"/>
          </a:solidFill>
          <a:latin typeface="+mn-lt"/>
          <a:ea typeface="+mn-ea"/>
          <a:cs typeface="+mn-cs"/>
        </a:defRPr>
      </a:lvl8pPr>
      <a:lvl9pPr marL="4353894" algn="l" defTabSz="544237" rtl="0" eaLnBrk="1" latinLnBrk="0" hangingPunct="1">
        <a:defRPr sz="21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164.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61.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1.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6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3.xml"/><Relationship Id="rId1" Type="http://schemas.openxmlformats.org/officeDocument/2006/relationships/tags" Target="../tags/tag120.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6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2642099"/>
            <a:ext cx="9144000" cy="572053"/>
          </a:xfrm>
        </p:spPr>
        <p:txBody>
          <a:bodyPr/>
          <a:lstStyle/>
          <a:p>
            <a:pPr algn="ctr"/>
            <a:r>
              <a:rPr lang="en-GB" sz="4050" dirty="0">
                <a:latin typeface="EMprint Semibold" panose="020B0703020204020204" pitchFamily="34" charset="0"/>
                <a:ea typeface="EMprint Semibold" panose="020B0703020204020204" pitchFamily="34" charset="0"/>
              </a:rPr>
              <a:t>Additional Fawley Backup</a:t>
            </a:r>
          </a:p>
        </p:txBody>
      </p:sp>
      <p:pic>
        <p:nvPicPr>
          <p:cNvPr id="4" name="Picture Placeholder 3"/>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b="-3"/>
          <a:stretch/>
        </p:blipFill>
        <p:spPr>
          <a:xfrm>
            <a:off x="0" y="0"/>
            <a:ext cx="12192000" cy="68580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8140" y="4359109"/>
            <a:ext cx="3346427" cy="1654928"/>
          </a:xfrm>
          <a:prstGeom prst="rect">
            <a:avLst/>
          </a:prstGeom>
        </p:spPr>
      </p:pic>
      <p:sp>
        <p:nvSpPr>
          <p:cNvPr id="3" name="Rectangle 2"/>
          <p:cNvSpPr/>
          <p:nvPr/>
        </p:nvSpPr>
        <p:spPr>
          <a:xfrm>
            <a:off x="2528365" y="485626"/>
            <a:ext cx="7135288" cy="830997"/>
          </a:xfrm>
          <a:prstGeom prst="rect">
            <a:avLst/>
          </a:prstGeom>
        </p:spPr>
        <p:txBody>
          <a:bodyPr wrap="none">
            <a:spAutoFit/>
          </a:bodyPr>
          <a:lstStyle/>
          <a:p>
            <a:pPr algn="ctr"/>
            <a:r>
              <a:rPr lang="en-GB" sz="4800" dirty="0">
                <a:latin typeface="EMprint Semibold" panose="020B0703020204020204" pitchFamily="34" charset="0"/>
                <a:ea typeface="EMprint Semibold" panose="020B0703020204020204" pitchFamily="34" charset="0"/>
              </a:rPr>
              <a:t>Enhancing Process Safety</a:t>
            </a:r>
            <a:endParaRPr lang="en-GB" sz="4800" dirty="0"/>
          </a:p>
        </p:txBody>
      </p:sp>
      <p:sp>
        <p:nvSpPr>
          <p:cNvPr id="8" name="Rectangle 7"/>
          <p:cNvSpPr>
            <a:spLocks noChangeArrowheads="1"/>
          </p:cNvSpPr>
          <p:nvPr/>
        </p:nvSpPr>
        <p:spPr bwMode="auto">
          <a:xfrm>
            <a:off x="2516254" y="6380162"/>
            <a:ext cx="69850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600" dirty="0">
                <a:solidFill>
                  <a:schemeClr val="bg1"/>
                </a:solidFill>
                <a:ea typeface="Arial"/>
                <a:cs typeface="Arial"/>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1A of ExxonMobil</a:t>
            </a:r>
            <a:r>
              <a:rPr lang="ja-JP" altLang="en-US" sz="600" dirty="0">
                <a:solidFill>
                  <a:schemeClr val="bg1"/>
                </a:solidFill>
                <a:ea typeface="Arial"/>
                <a:cs typeface="Arial"/>
              </a:rPr>
              <a:t>’</a:t>
            </a:r>
            <a:r>
              <a:rPr lang="en-US" sz="600" dirty="0">
                <a:solidFill>
                  <a:schemeClr val="bg1"/>
                </a:solidFill>
                <a:ea typeface="Arial"/>
                <a:cs typeface="Arial"/>
              </a:rPr>
              <a:t>s latest report on Form 10-K or information set forth under "factors affecting future results" on the "investors" page of our website at www.exxonmobil.com). This material is not to be reproduced without the permission of Exxon Mobil Corporation.</a:t>
            </a:r>
          </a:p>
        </p:txBody>
      </p:sp>
    </p:spTree>
    <p:extLst>
      <p:ext uri="{BB962C8B-B14F-4D97-AF65-F5344CB8AC3E}">
        <p14:creationId xmlns:p14="http://schemas.microsoft.com/office/powerpoint/2010/main" val="3258862803"/>
      </p:ext>
    </p:extLst>
  </p:cSld>
  <p:clrMapOvr>
    <a:masterClrMapping/>
  </p:clrMapOvr>
  <p:transition spd="med" advTm="39844">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Things That Never Happen, Do Happen</a:t>
            </a:r>
          </a:p>
        </p:txBody>
      </p:sp>
      <p:graphicFrame>
        <p:nvGraphicFramePr>
          <p:cNvPr id="8" name="Content Placeholder 5"/>
          <p:cNvGraphicFramePr>
            <a:graphicFrameLocks noGrp="1"/>
          </p:cNvGraphicFramePr>
          <p:nvPr>
            <p:ph sz="quarter" idx="10"/>
            <p:extLst>
              <p:ext uri="{D42A27DB-BD31-4B8C-83A1-F6EECF244321}">
                <p14:modId xmlns:p14="http://schemas.microsoft.com/office/powerpoint/2010/main" val="2258516125"/>
              </p:ext>
            </p:extLst>
          </p:nvPr>
        </p:nvGraphicFramePr>
        <p:xfrm>
          <a:off x="391189" y="642871"/>
          <a:ext cx="11239500" cy="481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p:cNvSpPr>
          <p:nvPr/>
        </p:nvSpPr>
        <p:spPr bwMode="auto">
          <a:xfrm>
            <a:off x="1062681" y="4818219"/>
            <a:ext cx="7844131" cy="111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544245" rtl="0" eaLnBrk="1" fontAlgn="base" hangingPunct="1">
              <a:spcBef>
                <a:spcPct val="0"/>
              </a:spcBef>
              <a:spcAft>
                <a:spcPct val="0"/>
              </a:spcAft>
              <a:defRPr sz="3467" kern="1200">
                <a:solidFill>
                  <a:schemeClr val="tx2"/>
                </a:solidFill>
                <a:latin typeface="EMprint" panose="020B0503020204020204" pitchFamily="34" charset="0"/>
                <a:ea typeface="EMprint" panose="020B0503020204020204" pitchFamily="34" charset="0"/>
                <a:cs typeface="EMprint Regular"/>
              </a:defRPr>
            </a:lvl1pPr>
            <a:lvl2pPr algn="l" defTabSz="544245" rtl="0" eaLnBrk="1" fontAlgn="base" hangingPunct="1">
              <a:spcBef>
                <a:spcPct val="0"/>
              </a:spcBef>
              <a:spcAft>
                <a:spcPct val="0"/>
              </a:spcAft>
              <a:defRPr sz="3333">
                <a:solidFill>
                  <a:schemeClr val="tx1"/>
                </a:solidFill>
                <a:latin typeface="Arial" charset="0"/>
                <a:ea typeface="ヒラギノ角ゴ Pro W3" charset="0"/>
                <a:cs typeface="Arial" charset="0"/>
              </a:defRPr>
            </a:lvl2pPr>
            <a:lvl3pPr algn="l" defTabSz="544245" rtl="0" eaLnBrk="1" fontAlgn="base" hangingPunct="1">
              <a:spcBef>
                <a:spcPct val="0"/>
              </a:spcBef>
              <a:spcAft>
                <a:spcPct val="0"/>
              </a:spcAft>
              <a:defRPr sz="3333">
                <a:solidFill>
                  <a:schemeClr val="tx1"/>
                </a:solidFill>
                <a:latin typeface="Arial" charset="0"/>
                <a:ea typeface="ヒラギノ角ゴ Pro W3" charset="0"/>
                <a:cs typeface="Arial" charset="0"/>
              </a:defRPr>
            </a:lvl3pPr>
            <a:lvl4pPr algn="l" defTabSz="544245" rtl="0" eaLnBrk="1" fontAlgn="base" hangingPunct="1">
              <a:spcBef>
                <a:spcPct val="0"/>
              </a:spcBef>
              <a:spcAft>
                <a:spcPct val="0"/>
              </a:spcAft>
              <a:defRPr sz="3333">
                <a:solidFill>
                  <a:schemeClr val="tx1"/>
                </a:solidFill>
                <a:latin typeface="Arial" charset="0"/>
                <a:ea typeface="ヒラギノ角ゴ Pro W3" charset="0"/>
                <a:cs typeface="Arial" charset="0"/>
              </a:defRPr>
            </a:lvl4pPr>
            <a:lvl5pPr algn="l" defTabSz="544245" rtl="0" eaLnBrk="1" fontAlgn="base" hangingPunct="1">
              <a:spcBef>
                <a:spcPct val="0"/>
              </a:spcBef>
              <a:spcAft>
                <a:spcPct val="0"/>
              </a:spcAft>
              <a:defRPr sz="3333">
                <a:solidFill>
                  <a:schemeClr val="tx1"/>
                </a:solidFill>
                <a:latin typeface="Arial" charset="0"/>
                <a:ea typeface="ヒラギノ角ゴ Pro W3" charset="0"/>
                <a:cs typeface="Arial" charset="0"/>
              </a:defRPr>
            </a:lvl5pPr>
            <a:lvl6pPr marL="544245" algn="l" defTabSz="544245" rtl="0" eaLnBrk="1" fontAlgn="base" hangingPunct="1">
              <a:spcBef>
                <a:spcPct val="0"/>
              </a:spcBef>
              <a:spcAft>
                <a:spcPct val="0"/>
              </a:spcAft>
              <a:defRPr sz="3333">
                <a:solidFill>
                  <a:schemeClr val="tx1"/>
                </a:solidFill>
                <a:latin typeface="Arial" charset="0"/>
                <a:ea typeface="ヒラギノ角ゴ Pro W3" charset="0"/>
              </a:defRPr>
            </a:lvl6pPr>
            <a:lvl7pPr marL="1088490" algn="l" defTabSz="544245" rtl="0" eaLnBrk="1" fontAlgn="base" hangingPunct="1">
              <a:spcBef>
                <a:spcPct val="0"/>
              </a:spcBef>
              <a:spcAft>
                <a:spcPct val="0"/>
              </a:spcAft>
              <a:defRPr sz="3333">
                <a:solidFill>
                  <a:schemeClr val="tx1"/>
                </a:solidFill>
                <a:latin typeface="Arial" charset="0"/>
                <a:ea typeface="ヒラギノ角ゴ Pro W3" charset="0"/>
              </a:defRPr>
            </a:lvl7pPr>
            <a:lvl8pPr marL="1632735" algn="l" defTabSz="544245" rtl="0" eaLnBrk="1" fontAlgn="base" hangingPunct="1">
              <a:spcBef>
                <a:spcPct val="0"/>
              </a:spcBef>
              <a:spcAft>
                <a:spcPct val="0"/>
              </a:spcAft>
              <a:defRPr sz="3333">
                <a:solidFill>
                  <a:schemeClr val="tx1"/>
                </a:solidFill>
                <a:latin typeface="Arial" charset="0"/>
                <a:ea typeface="ヒラギノ角ゴ Pro W3" charset="0"/>
              </a:defRPr>
            </a:lvl8pPr>
            <a:lvl9pPr marL="2176980" algn="l" defTabSz="544245" rtl="0" eaLnBrk="1" fontAlgn="base" hangingPunct="1">
              <a:spcBef>
                <a:spcPct val="0"/>
              </a:spcBef>
              <a:spcAft>
                <a:spcPct val="0"/>
              </a:spcAft>
              <a:defRPr sz="3333">
                <a:solidFill>
                  <a:schemeClr val="tx1"/>
                </a:solidFill>
                <a:latin typeface="Arial" charset="0"/>
                <a:ea typeface="ヒラギノ角ゴ Pro W3" charset="0"/>
              </a:defRPr>
            </a:lvl9pPr>
          </a:lstStyle>
          <a:p>
            <a:pPr algn="ctr"/>
            <a:r>
              <a:rPr lang="en-US" dirty="0">
                <a:solidFill>
                  <a:srgbClr val="FF0000"/>
                </a:solidFill>
              </a:rPr>
              <a:t>Do you know your scenarios?</a:t>
            </a:r>
          </a:p>
          <a:p>
            <a:pPr algn="ctr"/>
            <a:r>
              <a:rPr lang="en-US" dirty="0">
                <a:solidFill>
                  <a:srgbClr val="FF0000"/>
                </a:solidFill>
              </a:rPr>
              <a:t>Do you know the safeguards are healthy?</a:t>
            </a:r>
          </a:p>
        </p:txBody>
      </p:sp>
      <p:pic>
        <p:nvPicPr>
          <p:cNvPr id="10" name="Picture 9"/>
          <p:cNvPicPr>
            <a:picLocks noChangeAspect="1"/>
          </p:cNvPicPr>
          <p:nvPr/>
        </p:nvPicPr>
        <p:blipFill>
          <a:blip r:embed="rId8"/>
          <a:stretch>
            <a:fillRect/>
          </a:stretch>
        </p:blipFill>
        <p:spPr>
          <a:xfrm>
            <a:off x="9427009" y="285134"/>
            <a:ext cx="2507621" cy="1541108"/>
          </a:xfrm>
          <a:prstGeom prst="rect">
            <a:avLst/>
          </a:prstGeom>
        </p:spPr>
      </p:pic>
    </p:spTree>
    <p:extLst>
      <p:ext uri="{BB962C8B-B14F-4D97-AF65-F5344CB8AC3E}">
        <p14:creationId xmlns:p14="http://schemas.microsoft.com/office/powerpoint/2010/main" val="328379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Scenario Management Model</a:t>
            </a:r>
            <a:endParaRPr lang="en-US" dirty="0"/>
          </a:p>
        </p:txBody>
      </p:sp>
      <p:grpSp>
        <p:nvGrpSpPr>
          <p:cNvPr id="7" name="Group 6"/>
          <p:cNvGrpSpPr/>
          <p:nvPr/>
        </p:nvGrpSpPr>
        <p:grpSpPr>
          <a:xfrm>
            <a:off x="6041954" y="1593418"/>
            <a:ext cx="3158474" cy="4174735"/>
            <a:chOff x="5444653" y="609440"/>
            <a:chExt cx="3158474" cy="4174735"/>
          </a:xfrm>
        </p:grpSpPr>
        <p:sp>
          <p:nvSpPr>
            <p:cNvPr id="8" name="Rounded Rectangle 7"/>
            <p:cNvSpPr/>
            <p:nvPr/>
          </p:nvSpPr>
          <p:spPr>
            <a:xfrm>
              <a:off x="5444653" y="619498"/>
              <a:ext cx="3108960" cy="4164677"/>
            </a:xfrm>
            <a:prstGeom prst="roundRect">
              <a:avLst/>
            </a:prstGeom>
            <a:solidFill>
              <a:srgbClr val="C6EFFF"/>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9" name="TextBox 8"/>
            <p:cNvSpPr txBox="1"/>
            <p:nvPr/>
          </p:nvSpPr>
          <p:spPr>
            <a:xfrm>
              <a:off x="5467953" y="609440"/>
              <a:ext cx="3135174" cy="523220"/>
            </a:xfrm>
            <a:prstGeom prst="rect">
              <a:avLst/>
            </a:prstGeom>
            <a:noFill/>
          </p:spPr>
          <p:txBody>
            <a:bodyPr wrap="square" rtlCol="0">
              <a:spAutoFit/>
            </a:bodyPr>
            <a:lstStyle/>
            <a:p>
              <a:pPr algn="ctr"/>
              <a:r>
                <a:rPr lang="en-US" sz="1400" b="1" dirty="0">
                  <a:solidFill>
                    <a:srgbClr val="0C479D"/>
                  </a:solidFill>
                  <a:latin typeface="EMprint"/>
                </a:rPr>
                <a:t>Critical Safeguard Register </a:t>
              </a:r>
            </a:p>
            <a:p>
              <a:pPr algn="ctr"/>
              <a:r>
                <a:rPr lang="en-US" sz="1400" b="1" dirty="0">
                  <a:solidFill>
                    <a:srgbClr val="0C479D"/>
                  </a:solidFill>
                  <a:latin typeface="EMprint"/>
                </a:rPr>
                <a:t>and Health</a:t>
              </a:r>
            </a:p>
          </p:txBody>
        </p:sp>
      </p:grpSp>
      <p:grpSp>
        <p:nvGrpSpPr>
          <p:cNvPr id="10" name="Group 9"/>
          <p:cNvGrpSpPr/>
          <p:nvPr/>
        </p:nvGrpSpPr>
        <p:grpSpPr>
          <a:xfrm>
            <a:off x="1140057" y="1603477"/>
            <a:ext cx="4872177" cy="4164677"/>
            <a:chOff x="542754" y="619499"/>
            <a:chExt cx="4872177" cy="4164677"/>
          </a:xfrm>
        </p:grpSpPr>
        <p:sp>
          <p:nvSpPr>
            <p:cNvPr id="11" name="Rounded Rectangle 10"/>
            <p:cNvSpPr/>
            <p:nvPr/>
          </p:nvSpPr>
          <p:spPr>
            <a:xfrm>
              <a:off x="542754" y="619499"/>
              <a:ext cx="4872177" cy="4164677"/>
            </a:xfrm>
            <a:prstGeom prst="roundRect">
              <a:avLst/>
            </a:prstGeom>
            <a:solidFill>
              <a:schemeClr val="accent6">
                <a:lumMod val="20000"/>
                <a:lumOff val="8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12" name="TextBox 11"/>
            <p:cNvSpPr txBox="1"/>
            <p:nvPr/>
          </p:nvSpPr>
          <p:spPr>
            <a:xfrm>
              <a:off x="1406159" y="682324"/>
              <a:ext cx="3135174" cy="307777"/>
            </a:xfrm>
            <a:prstGeom prst="rect">
              <a:avLst/>
            </a:prstGeom>
            <a:noFill/>
          </p:spPr>
          <p:txBody>
            <a:bodyPr wrap="square" rtlCol="0">
              <a:spAutoFit/>
            </a:bodyPr>
            <a:lstStyle/>
            <a:p>
              <a:r>
                <a:rPr lang="en-US" sz="1400" b="1" dirty="0">
                  <a:solidFill>
                    <a:srgbClr val="0C479D"/>
                  </a:solidFill>
                  <a:latin typeface="EMprint"/>
                </a:rPr>
                <a:t>Scenario Generation and Assessment</a:t>
              </a:r>
            </a:p>
          </p:txBody>
        </p:sp>
      </p:grpSp>
      <p:sp>
        <p:nvSpPr>
          <p:cNvPr id="13" name="Rectangle 12"/>
          <p:cNvSpPr/>
          <p:nvPr/>
        </p:nvSpPr>
        <p:spPr>
          <a:xfrm>
            <a:off x="6143231" y="3917974"/>
            <a:ext cx="1462067" cy="1946685"/>
          </a:xfrm>
          <a:prstGeom prst="rect">
            <a:avLst/>
          </a:prstGeom>
        </p:spPr>
        <p:txBody>
          <a:bodyPr wrap="square" lIns="68579" tIns="34289" rIns="68579" bIns="34289">
            <a:spAutoFit/>
          </a:bodyPr>
          <a:lstStyle/>
          <a:p>
            <a:pPr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Identify scenario and critical safeguards </a:t>
            </a: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owners</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a:t>
            </a:r>
          </a:p>
          <a:p>
            <a:pPr algn="ctr" defTabSz="685783">
              <a:spcBef>
                <a:spcPts val="600"/>
              </a:spcBef>
              <a:spcAft>
                <a:spcPts val="600"/>
              </a:spcAft>
              <a:defRPr/>
            </a:pPr>
            <a:r>
              <a:rPr lang="en-GB"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Effectively </a:t>
            </a:r>
            <a:r>
              <a:rPr lang="en-GB"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manage scenarios</a:t>
            </a:r>
            <a:r>
              <a:rPr lang="en-GB"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
            </a:r>
            <a:b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br>
            <a:endPar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endParaRPr>
          </a:p>
        </p:txBody>
      </p:sp>
      <p:sp>
        <p:nvSpPr>
          <p:cNvPr id="14" name="Rectangle 13"/>
          <p:cNvSpPr/>
          <p:nvPr/>
        </p:nvSpPr>
        <p:spPr>
          <a:xfrm>
            <a:off x="7430274" y="3969928"/>
            <a:ext cx="1737360" cy="1300354"/>
          </a:xfrm>
          <a:prstGeom prst="rect">
            <a:avLst/>
          </a:prstGeom>
        </p:spPr>
        <p:txBody>
          <a:bodyPr wrap="square" lIns="68579" tIns="34289" rIns="68579" bIns="34289">
            <a:spAutoFit/>
          </a:bodyPr>
          <a:lstStyle/>
          <a:p>
            <a:pPr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Verify overall </a:t>
            </a: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scenario health</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a:t>
            </a:r>
          </a:p>
          <a:p>
            <a:pPr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Validate </a:t>
            </a: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field effectiveness</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 of</a:t>
            </a:r>
            <a:b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b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critical safeguards</a:t>
            </a:r>
          </a:p>
        </p:txBody>
      </p:sp>
      <p:sp>
        <p:nvSpPr>
          <p:cNvPr id="15" name="Right Arrow 14">
            <a:extLst>
              <a:ext uri="{FF2B5EF4-FFF2-40B4-BE49-F238E27FC236}">
                <a16:creationId xmlns:a16="http://schemas.microsoft.com/office/drawing/2014/main" id="{C40AC274-4D71-E348-8B6D-74E509A24753}"/>
              </a:ext>
            </a:extLst>
          </p:cNvPr>
          <p:cNvSpPr/>
          <p:nvPr/>
        </p:nvSpPr>
        <p:spPr>
          <a:xfrm>
            <a:off x="1346050" y="3685816"/>
            <a:ext cx="7500730" cy="238539"/>
          </a:xfrm>
          <a:prstGeom prst="rightArrow">
            <a:avLst/>
          </a:pr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a:solidFill>
                <a:srgbClr val="000000"/>
              </a:solidFill>
              <a:latin typeface="Arial"/>
            </a:endParaRPr>
          </a:p>
        </p:txBody>
      </p:sp>
      <p:sp>
        <p:nvSpPr>
          <p:cNvPr id="16" name="Rectangle 15"/>
          <p:cNvSpPr/>
          <p:nvPr/>
        </p:nvSpPr>
        <p:spPr>
          <a:xfrm>
            <a:off x="1140186" y="4029077"/>
            <a:ext cx="1463040" cy="715578"/>
          </a:xfrm>
          <a:prstGeom prst="rect">
            <a:avLst/>
          </a:prstGeom>
        </p:spPr>
        <p:txBody>
          <a:bodyPr wrap="square" lIns="68579" tIns="34289" rIns="68579" bIns="34289">
            <a:spAutoFit/>
          </a:bodyPr>
          <a:lstStyle/>
          <a:p>
            <a:pPr algn="ctr" defTabSz="685783">
              <a:spcBef>
                <a:spcPts val="600"/>
              </a:spcBef>
              <a:spcAft>
                <a:spcPts val="600"/>
              </a:spcAft>
              <a:defRPr/>
            </a:pPr>
            <a:r>
              <a:rPr lang="en-US" sz="1400" dirty="0">
                <a:solidFill>
                  <a:prstClr val="black"/>
                </a:solidFill>
                <a:latin typeface="EMprint" panose="020B0503020204020204" pitchFamily="34" charset="0"/>
                <a:ea typeface="EMprint" panose="020B0503020204020204" pitchFamily="34" charset="0"/>
                <a:cs typeface="Times New Roman" panose="02020603050405020304" pitchFamily="18" charset="0"/>
              </a:rPr>
              <a:t>Inventory of major accident hazards</a:t>
            </a:r>
          </a:p>
        </p:txBody>
      </p:sp>
      <p:sp>
        <p:nvSpPr>
          <p:cNvPr id="17" name="Rectangle 16"/>
          <p:cNvSpPr/>
          <p:nvPr/>
        </p:nvSpPr>
        <p:spPr>
          <a:xfrm>
            <a:off x="2689605" y="3969928"/>
            <a:ext cx="1554480" cy="1731241"/>
          </a:xfrm>
          <a:prstGeom prst="rect">
            <a:avLst/>
          </a:prstGeom>
        </p:spPr>
        <p:txBody>
          <a:bodyPr wrap="square" lIns="68579" tIns="34289" rIns="68579" bIns="34289">
            <a:spAutoFit/>
          </a:bodyPr>
          <a:lstStyle/>
          <a:p>
            <a:pPr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Identify the </a:t>
            </a: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higher consequence</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
            </a:r>
            <a:b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b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scenarios</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a:t>
            </a:r>
          </a:p>
          <a:p>
            <a:pPr algn="ctr" defTabSz="685783">
              <a:spcBef>
                <a:spcPts val="600"/>
              </a:spcBef>
              <a:spcAft>
                <a:spcPts val="600"/>
              </a:spcAft>
              <a:defRPr/>
            </a:pPr>
            <a:r>
              <a:rPr lang="en-GB"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Identify safeguards that prevent the consequence.</a:t>
            </a:r>
            <a:endPar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endParaRPr>
          </a:p>
        </p:txBody>
      </p:sp>
      <p:sp>
        <p:nvSpPr>
          <p:cNvPr id="18" name="Rectangle 17"/>
          <p:cNvSpPr/>
          <p:nvPr/>
        </p:nvSpPr>
        <p:spPr>
          <a:xfrm>
            <a:off x="4238051" y="3969928"/>
            <a:ext cx="1645920" cy="1515798"/>
          </a:xfrm>
          <a:prstGeom prst="rect">
            <a:avLst/>
          </a:prstGeom>
        </p:spPr>
        <p:txBody>
          <a:bodyPr wrap="square" lIns="68579" tIns="34289" rIns="68579" bIns="34289">
            <a:spAutoFit/>
          </a:bodyPr>
          <a:lstStyle/>
          <a:p>
            <a:pPr marL="0" lvl="1"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Define the </a:t>
            </a: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critical safeguards</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a:t>
            </a:r>
          </a:p>
          <a:p>
            <a:pPr marL="0" lvl="1"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Establish performance criteria for critical safeguards</a:t>
            </a:r>
            <a:endPar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39822"/>
          <a:stretch/>
        </p:blipFill>
        <p:spPr>
          <a:xfrm>
            <a:off x="476252" y="855521"/>
            <a:ext cx="9509760" cy="3068978"/>
          </a:xfrm>
          <a:prstGeom prst="rect">
            <a:avLst/>
          </a:prstGeom>
          <a:noFill/>
          <a:ln>
            <a:noFill/>
          </a:ln>
        </p:spPr>
      </p:pic>
      <p:pic>
        <p:nvPicPr>
          <p:cNvPr id="20" name="Picture 19"/>
          <p:cNvPicPr>
            <a:picLocks noChangeAspect="1"/>
          </p:cNvPicPr>
          <p:nvPr/>
        </p:nvPicPr>
        <p:blipFill>
          <a:blip r:embed="rId4"/>
          <a:stretch>
            <a:fillRect/>
          </a:stretch>
        </p:blipFill>
        <p:spPr>
          <a:xfrm>
            <a:off x="9214077" y="260805"/>
            <a:ext cx="2636391" cy="1620246"/>
          </a:xfrm>
          <a:prstGeom prst="rect">
            <a:avLst/>
          </a:prstGeom>
        </p:spPr>
      </p:pic>
    </p:spTree>
    <p:extLst>
      <p:ext uri="{BB962C8B-B14F-4D97-AF65-F5344CB8AC3E}">
        <p14:creationId xmlns:p14="http://schemas.microsoft.com/office/powerpoint/2010/main" val="58568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Scenario Management Model</a:t>
            </a:r>
            <a:endParaRPr lang="en-US" dirty="0"/>
          </a:p>
        </p:txBody>
      </p:sp>
      <p:grpSp>
        <p:nvGrpSpPr>
          <p:cNvPr id="7" name="Group 6"/>
          <p:cNvGrpSpPr/>
          <p:nvPr/>
        </p:nvGrpSpPr>
        <p:grpSpPr>
          <a:xfrm>
            <a:off x="6599580" y="1201532"/>
            <a:ext cx="3158474" cy="4174735"/>
            <a:chOff x="5444653" y="609440"/>
            <a:chExt cx="3158474" cy="4174735"/>
          </a:xfrm>
        </p:grpSpPr>
        <p:sp>
          <p:nvSpPr>
            <p:cNvPr id="8" name="Rounded Rectangle 7"/>
            <p:cNvSpPr/>
            <p:nvPr/>
          </p:nvSpPr>
          <p:spPr>
            <a:xfrm>
              <a:off x="5444653" y="619498"/>
              <a:ext cx="3108960" cy="4164677"/>
            </a:xfrm>
            <a:prstGeom prst="roundRect">
              <a:avLst/>
            </a:prstGeom>
            <a:solidFill>
              <a:srgbClr val="C6EFFF"/>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9" name="TextBox 8"/>
            <p:cNvSpPr txBox="1"/>
            <p:nvPr/>
          </p:nvSpPr>
          <p:spPr>
            <a:xfrm>
              <a:off x="5467953" y="609440"/>
              <a:ext cx="3135174" cy="523220"/>
            </a:xfrm>
            <a:prstGeom prst="rect">
              <a:avLst/>
            </a:prstGeom>
            <a:noFill/>
          </p:spPr>
          <p:txBody>
            <a:bodyPr wrap="square" rtlCol="0">
              <a:spAutoFit/>
            </a:bodyPr>
            <a:lstStyle/>
            <a:p>
              <a:pPr algn="ctr"/>
              <a:r>
                <a:rPr lang="en-US" sz="1400" b="1" dirty="0">
                  <a:solidFill>
                    <a:srgbClr val="0C479D"/>
                  </a:solidFill>
                  <a:latin typeface="EMprint"/>
                </a:rPr>
                <a:t>Critical Safeguard Register </a:t>
              </a:r>
            </a:p>
            <a:p>
              <a:pPr algn="ctr"/>
              <a:r>
                <a:rPr lang="en-US" sz="1400" b="1" dirty="0">
                  <a:solidFill>
                    <a:srgbClr val="0C479D"/>
                  </a:solidFill>
                  <a:latin typeface="EMprint"/>
                </a:rPr>
                <a:t>and Health</a:t>
              </a:r>
            </a:p>
          </p:txBody>
        </p:sp>
      </p:grpSp>
      <p:grpSp>
        <p:nvGrpSpPr>
          <p:cNvPr id="10" name="Group 9"/>
          <p:cNvGrpSpPr/>
          <p:nvPr/>
        </p:nvGrpSpPr>
        <p:grpSpPr>
          <a:xfrm>
            <a:off x="1697683" y="1211591"/>
            <a:ext cx="4872177" cy="4164677"/>
            <a:chOff x="542754" y="619499"/>
            <a:chExt cx="4872177" cy="4164677"/>
          </a:xfrm>
        </p:grpSpPr>
        <p:sp>
          <p:nvSpPr>
            <p:cNvPr id="11" name="Rounded Rectangle 10"/>
            <p:cNvSpPr/>
            <p:nvPr/>
          </p:nvSpPr>
          <p:spPr>
            <a:xfrm>
              <a:off x="542754" y="619499"/>
              <a:ext cx="4872177" cy="4164677"/>
            </a:xfrm>
            <a:prstGeom prst="roundRect">
              <a:avLst/>
            </a:prstGeom>
            <a:solidFill>
              <a:schemeClr val="accent6">
                <a:lumMod val="20000"/>
                <a:lumOff val="8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12" name="TextBox 11"/>
            <p:cNvSpPr txBox="1"/>
            <p:nvPr/>
          </p:nvSpPr>
          <p:spPr>
            <a:xfrm>
              <a:off x="1406159" y="682324"/>
              <a:ext cx="3135174" cy="307777"/>
            </a:xfrm>
            <a:prstGeom prst="rect">
              <a:avLst/>
            </a:prstGeom>
            <a:noFill/>
          </p:spPr>
          <p:txBody>
            <a:bodyPr wrap="square" rtlCol="0">
              <a:spAutoFit/>
            </a:bodyPr>
            <a:lstStyle/>
            <a:p>
              <a:r>
                <a:rPr lang="en-US" sz="1400" b="1" dirty="0">
                  <a:solidFill>
                    <a:srgbClr val="0C479D"/>
                  </a:solidFill>
                  <a:latin typeface="EMprint"/>
                </a:rPr>
                <a:t>Scenario Generation and Assessment</a:t>
              </a:r>
            </a:p>
          </p:txBody>
        </p:sp>
      </p:grpSp>
      <p:sp>
        <p:nvSpPr>
          <p:cNvPr id="13" name="Rectangle 12"/>
          <p:cNvSpPr/>
          <p:nvPr/>
        </p:nvSpPr>
        <p:spPr>
          <a:xfrm>
            <a:off x="6700857" y="3526088"/>
            <a:ext cx="1462067" cy="1946685"/>
          </a:xfrm>
          <a:prstGeom prst="rect">
            <a:avLst/>
          </a:prstGeom>
        </p:spPr>
        <p:txBody>
          <a:bodyPr wrap="square" lIns="68579" tIns="34289" rIns="68579" bIns="34289">
            <a:spAutoFit/>
          </a:bodyPr>
          <a:lstStyle/>
          <a:p>
            <a:pPr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Identify scenario and critical safeguards </a:t>
            </a: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owners</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a:t>
            </a:r>
          </a:p>
          <a:p>
            <a:pPr algn="ctr" defTabSz="685783">
              <a:spcBef>
                <a:spcPts val="600"/>
              </a:spcBef>
              <a:spcAft>
                <a:spcPts val="600"/>
              </a:spcAft>
              <a:defRPr/>
            </a:pPr>
            <a:r>
              <a:rPr lang="en-GB"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Effectively </a:t>
            </a:r>
            <a:r>
              <a:rPr lang="en-GB"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manage scenarios</a:t>
            </a:r>
            <a:r>
              <a:rPr lang="en-GB"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
            </a:r>
            <a:b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br>
            <a:endPar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endParaRPr>
          </a:p>
        </p:txBody>
      </p:sp>
      <p:sp>
        <p:nvSpPr>
          <p:cNvPr id="14" name="Rectangle 13"/>
          <p:cNvSpPr/>
          <p:nvPr/>
        </p:nvSpPr>
        <p:spPr>
          <a:xfrm>
            <a:off x="7987900" y="3578042"/>
            <a:ext cx="1737360" cy="1300354"/>
          </a:xfrm>
          <a:prstGeom prst="rect">
            <a:avLst/>
          </a:prstGeom>
        </p:spPr>
        <p:txBody>
          <a:bodyPr wrap="square" lIns="68579" tIns="34289" rIns="68579" bIns="34289">
            <a:spAutoFit/>
          </a:bodyPr>
          <a:lstStyle/>
          <a:p>
            <a:pPr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Verify overall </a:t>
            </a: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scenario health</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a:t>
            </a:r>
          </a:p>
          <a:p>
            <a:pPr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Validate </a:t>
            </a: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field effectiveness</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 of</a:t>
            </a:r>
            <a:b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b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critical safeguards</a:t>
            </a:r>
          </a:p>
        </p:txBody>
      </p:sp>
      <p:sp>
        <p:nvSpPr>
          <p:cNvPr id="15" name="Right Arrow 14">
            <a:extLst>
              <a:ext uri="{FF2B5EF4-FFF2-40B4-BE49-F238E27FC236}">
                <a16:creationId xmlns:a16="http://schemas.microsoft.com/office/drawing/2014/main" id="{C40AC274-4D71-E348-8B6D-74E509A24753}"/>
              </a:ext>
            </a:extLst>
          </p:cNvPr>
          <p:cNvSpPr/>
          <p:nvPr/>
        </p:nvSpPr>
        <p:spPr>
          <a:xfrm>
            <a:off x="1903676" y="3293930"/>
            <a:ext cx="7500730" cy="238539"/>
          </a:xfrm>
          <a:prstGeom prst="rightArrow">
            <a:avLst/>
          </a:pr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a:solidFill>
                <a:srgbClr val="000000"/>
              </a:solidFill>
              <a:latin typeface="Arial"/>
            </a:endParaRPr>
          </a:p>
        </p:txBody>
      </p:sp>
      <p:sp>
        <p:nvSpPr>
          <p:cNvPr id="16" name="Rectangle 15"/>
          <p:cNvSpPr/>
          <p:nvPr/>
        </p:nvSpPr>
        <p:spPr>
          <a:xfrm>
            <a:off x="1697812" y="3637191"/>
            <a:ext cx="1463040" cy="715578"/>
          </a:xfrm>
          <a:prstGeom prst="rect">
            <a:avLst/>
          </a:prstGeom>
        </p:spPr>
        <p:txBody>
          <a:bodyPr wrap="square" lIns="68579" tIns="34289" rIns="68579" bIns="34289">
            <a:spAutoFit/>
          </a:bodyPr>
          <a:lstStyle/>
          <a:p>
            <a:pPr algn="ctr" defTabSz="685783">
              <a:spcBef>
                <a:spcPts val="600"/>
              </a:spcBef>
              <a:spcAft>
                <a:spcPts val="600"/>
              </a:spcAft>
              <a:defRPr/>
            </a:pPr>
            <a:r>
              <a:rPr lang="en-US" sz="1400" dirty="0">
                <a:solidFill>
                  <a:prstClr val="black"/>
                </a:solidFill>
                <a:latin typeface="EMprint" panose="020B0503020204020204" pitchFamily="34" charset="0"/>
                <a:ea typeface="EMprint" panose="020B0503020204020204" pitchFamily="34" charset="0"/>
                <a:cs typeface="Times New Roman" panose="02020603050405020304" pitchFamily="18" charset="0"/>
              </a:rPr>
              <a:t>Inventory of major accident hazards</a:t>
            </a:r>
          </a:p>
        </p:txBody>
      </p:sp>
      <p:sp>
        <p:nvSpPr>
          <p:cNvPr id="17" name="Rectangle 16"/>
          <p:cNvSpPr/>
          <p:nvPr/>
        </p:nvSpPr>
        <p:spPr>
          <a:xfrm>
            <a:off x="3247231" y="3578042"/>
            <a:ext cx="1554480" cy="1731241"/>
          </a:xfrm>
          <a:prstGeom prst="rect">
            <a:avLst/>
          </a:prstGeom>
        </p:spPr>
        <p:txBody>
          <a:bodyPr wrap="square" lIns="68579" tIns="34289" rIns="68579" bIns="34289">
            <a:spAutoFit/>
          </a:bodyPr>
          <a:lstStyle/>
          <a:p>
            <a:pPr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Identify the </a:t>
            </a: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higher consequence</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
            </a:r>
            <a:b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b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scenarios</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a:t>
            </a:r>
          </a:p>
          <a:p>
            <a:pPr algn="ctr" defTabSz="685783">
              <a:spcBef>
                <a:spcPts val="600"/>
              </a:spcBef>
              <a:spcAft>
                <a:spcPts val="600"/>
              </a:spcAft>
              <a:defRPr/>
            </a:pPr>
            <a:r>
              <a:rPr lang="en-GB"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Identify safeguards that prevent the consequence.</a:t>
            </a:r>
            <a:endPar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endParaRPr>
          </a:p>
        </p:txBody>
      </p:sp>
      <p:sp>
        <p:nvSpPr>
          <p:cNvPr id="18" name="Rectangle 17"/>
          <p:cNvSpPr/>
          <p:nvPr/>
        </p:nvSpPr>
        <p:spPr>
          <a:xfrm>
            <a:off x="4795677" y="3578042"/>
            <a:ext cx="1645920" cy="1515798"/>
          </a:xfrm>
          <a:prstGeom prst="rect">
            <a:avLst/>
          </a:prstGeom>
        </p:spPr>
        <p:txBody>
          <a:bodyPr wrap="square" lIns="68579" tIns="34289" rIns="68579" bIns="34289">
            <a:spAutoFit/>
          </a:bodyPr>
          <a:lstStyle/>
          <a:p>
            <a:pPr marL="0" lvl="1"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Define the </a:t>
            </a: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critical safeguards</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a:t>
            </a:r>
          </a:p>
          <a:p>
            <a:pPr marL="0" lvl="1"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Establish performance criteria for critical safeguards</a:t>
            </a:r>
            <a:endPar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endParaRP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b="39822"/>
          <a:stretch/>
        </p:blipFill>
        <p:spPr>
          <a:xfrm>
            <a:off x="1033878" y="463635"/>
            <a:ext cx="9509760" cy="3068978"/>
          </a:xfrm>
          <a:prstGeom prst="rect">
            <a:avLst/>
          </a:prstGeom>
          <a:noFill/>
          <a:ln>
            <a:noFill/>
          </a:ln>
        </p:spPr>
      </p:pic>
      <p:sp>
        <p:nvSpPr>
          <p:cNvPr id="2" name="Oval 1"/>
          <p:cNvSpPr/>
          <p:nvPr/>
        </p:nvSpPr>
        <p:spPr>
          <a:xfrm>
            <a:off x="1471961" y="802888"/>
            <a:ext cx="5486400" cy="4850780"/>
          </a:xfrm>
          <a:prstGeom prst="ellipse">
            <a:avLst/>
          </a:prstGeom>
          <a:noFill/>
          <a:ln w="698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3656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Example of Bowtie – Sphere BLEVE </a:t>
            </a:r>
            <a:endParaRPr lang="en-US" dirty="0"/>
          </a:p>
        </p:txBody>
      </p:sp>
      <p:sp>
        <p:nvSpPr>
          <p:cNvPr id="5" name="Oval 4"/>
          <p:cNvSpPr/>
          <p:nvPr/>
        </p:nvSpPr>
        <p:spPr>
          <a:xfrm>
            <a:off x="4611913" y="2922088"/>
            <a:ext cx="1502229" cy="1332411"/>
          </a:xfrm>
          <a:prstGeom prst="ellipse">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GB" sz="1200" dirty="0"/>
              <a:t>Significant Loss of Containment</a:t>
            </a:r>
            <a:endParaRPr lang="en-US" sz="1200" dirty="0"/>
          </a:p>
        </p:txBody>
      </p:sp>
      <p:sp>
        <p:nvSpPr>
          <p:cNvPr id="6" name="Rounded Rectangle 5"/>
          <p:cNvSpPr/>
          <p:nvPr/>
        </p:nvSpPr>
        <p:spPr>
          <a:xfrm>
            <a:off x="10319657" y="3131093"/>
            <a:ext cx="1031966" cy="914400"/>
          </a:xfrm>
          <a:prstGeom prst="roundRect">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GB" dirty="0"/>
              <a:t>BLEVE</a:t>
            </a:r>
            <a:endParaRPr lang="en-US" dirty="0"/>
          </a:p>
        </p:txBody>
      </p:sp>
      <p:cxnSp>
        <p:nvCxnSpPr>
          <p:cNvPr id="8" name="Straight Connector 7"/>
          <p:cNvCxnSpPr>
            <a:stCxn id="5" idx="6"/>
            <a:endCxn id="6" idx="1"/>
          </p:cNvCxnSpPr>
          <p:nvPr/>
        </p:nvCxnSpPr>
        <p:spPr>
          <a:xfrm flipV="1">
            <a:off x="6114142" y="3588293"/>
            <a:ext cx="4205515"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Flowchart: Direct Access Storage 8"/>
          <p:cNvSpPr/>
          <p:nvPr/>
        </p:nvSpPr>
        <p:spPr>
          <a:xfrm flipH="1">
            <a:off x="7167034" y="2896686"/>
            <a:ext cx="491067" cy="1332411"/>
          </a:xfrm>
          <a:prstGeom prst="flowChartMagneticDrum">
            <a:avLst/>
          </a:prstGeom>
          <a:solidFill>
            <a:srgbClr val="39FC24"/>
          </a:solidFill>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lowchart: Direct Access Storage 9"/>
          <p:cNvSpPr/>
          <p:nvPr/>
        </p:nvSpPr>
        <p:spPr>
          <a:xfrm flipH="1">
            <a:off x="7928550" y="2896685"/>
            <a:ext cx="491067" cy="1332411"/>
          </a:xfrm>
          <a:prstGeom prst="flowChartMagneticDrum">
            <a:avLst/>
          </a:prstGeom>
          <a:solidFill>
            <a:srgbClr val="39FC24"/>
          </a:solidFill>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lowchart: Direct Access Storage 10"/>
          <p:cNvSpPr/>
          <p:nvPr/>
        </p:nvSpPr>
        <p:spPr>
          <a:xfrm flipH="1">
            <a:off x="8690066" y="2896684"/>
            <a:ext cx="491067" cy="1332411"/>
          </a:xfrm>
          <a:prstGeom prst="flowChartMagneticDrum">
            <a:avLst/>
          </a:prstGeom>
          <a:solidFill>
            <a:srgbClr val="39FC24"/>
          </a:solidFill>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lowchart: Direct Access Storage 11"/>
          <p:cNvSpPr/>
          <p:nvPr/>
        </p:nvSpPr>
        <p:spPr>
          <a:xfrm flipH="1">
            <a:off x="9561044" y="2922087"/>
            <a:ext cx="491067" cy="1332411"/>
          </a:xfrm>
          <a:prstGeom prst="flowChartMagneticDrum">
            <a:avLst/>
          </a:prstGeom>
          <a:solidFill>
            <a:srgbClr val="39FC24"/>
          </a:solidFill>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lowchart: Direct Access Storage 12"/>
          <p:cNvSpPr/>
          <p:nvPr/>
        </p:nvSpPr>
        <p:spPr>
          <a:xfrm flipH="1">
            <a:off x="6450994" y="2896683"/>
            <a:ext cx="491067" cy="1332411"/>
          </a:xfrm>
          <a:prstGeom prst="flowChartMagneticDrum">
            <a:avLst/>
          </a:prstGeom>
          <a:solidFill>
            <a:srgbClr val="39FC24"/>
          </a:solidFill>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ounded Rectangle 13"/>
          <p:cNvSpPr/>
          <p:nvPr/>
        </p:nvSpPr>
        <p:spPr>
          <a:xfrm>
            <a:off x="562975" y="1706040"/>
            <a:ext cx="1031966" cy="914400"/>
          </a:xfrm>
          <a:prstGeom prst="roundRect">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GB" dirty="0"/>
              <a:t>Liquid Overfill</a:t>
            </a:r>
            <a:endParaRPr lang="en-US" dirty="0"/>
          </a:p>
        </p:txBody>
      </p:sp>
      <p:sp>
        <p:nvSpPr>
          <p:cNvPr id="15" name="Rounded Rectangle 14"/>
          <p:cNvSpPr/>
          <p:nvPr/>
        </p:nvSpPr>
        <p:spPr>
          <a:xfrm>
            <a:off x="484787" y="4461940"/>
            <a:ext cx="1164225" cy="914400"/>
          </a:xfrm>
          <a:prstGeom prst="roundRect">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GB" dirty="0"/>
              <a:t>Water </a:t>
            </a:r>
            <a:r>
              <a:rPr lang="en-GB" dirty="0" err="1"/>
              <a:t>Drawoff</a:t>
            </a:r>
            <a:endParaRPr lang="en-US" dirty="0"/>
          </a:p>
        </p:txBody>
      </p:sp>
      <p:cxnSp>
        <p:nvCxnSpPr>
          <p:cNvPr id="20" name="Straight Connector 19"/>
          <p:cNvCxnSpPr>
            <a:stCxn id="5" idx="2"/>
          </p:cNvCxnSpPr>
          <p:nvPr/>
        </p:nvCxnSpPr>
        <p:spPr>
          <a:xfrm flipH="1" flipV="1">
            <a:off x="4013200" y="2163240"/>
            <a:ext cx="598713" cy="142505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14" idx="3"/>
          </p:cNvCxnSpPr>
          <p:nvPr/>
        </p:nvCxnSpPr>
        <p:spPr>
          <a:xfrm flipH="1">
            <a:off x="1594941" y="2163240"/>
            <a:ext cx="24182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15" idx="3"/>
          </p:cNvCxnSpPr>
          <p:nvPr/>
        </p:nvCxnSpPr>
        <p:spPr>
          <a:xfrm flipH="1">
            <a:off x="1649012" y="4919140"/>
            <a:ext cx="235213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5" idx="2"/>
          </p:cNvCxnSpPr>
          <p:nvPr/>
        </p:nvCxnSpPr>
        <p:spPr>
          <a:xfrm flipH="1">
            <a:off x="4001143" y="3588294"/>
            <a:ext cx="610770" cy="133084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806577" y="1978574"/>
            <a:ext cx="1120820" cy="369332"/>
          </a:xfrm>
          <a:prstGeom prst="rect">
            <a:avLst/>
          </a:prstGeom>
          <a:noFill/>
        </p:spPr>
        <p:txBody>
          <a:bodyPr wrap="none" rtlCol="0">
            <a:spAutoFit/>
          </a:bodyPr>
          <a:lstStyle/>
          <a:p>
            <a:r>
              <a:rPr lang="en-GB" dirty="0">
                <a:solidFill>
                  <a:srgbClr val="FF0000"/>
                </a:solidFill>
              </a:rPr>
              <a:t>Drainage</a:t>
            </a:r>
            <a:endParaRPr lang="en-US" dirty="0">
              <a:solidFill>
                <a:srgbClr val="FF0000"/>
              </a:solidFill>
            </a:endParaRPr>
          </a:p>
        </p:txBody>
      </p:sp>
      <p:cxnSp>
        <p:nvCxnSpPr>
          <p:cNvPr id="34" name="Straight Connector 33"/>
          <p:cNvCxnSpPr>
            <a:stCxn id="32" idx="2"/>
            <a:endCxn id="12" idx="0"/>
          </p:cNvCxnSpPr>
          <p:nvPr/>
        </p:nvCxnSpPr>
        <p:spPr>
          <a:xfrm flipH="1">
            <a:off x="9806577" y="2347906"/>
            <a:ext cx="560410" cy="57418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8265643" y="5151846"/>
            <a:ext cx="2069797" cy="369332"/>
          </a:xfrm>
          <a:prstGeom prst="rect">
            <a:avLst/>
          </a:prstGeom>
          <a:noFill/>
        </p:spPr>
        <p:txBody>
          <a:bodyPr wrap="none" rtlCol="0">
            <a:spAutoFit/>
          </a:bodyPr>
          <a:lstStyle/>
          <a:p>
            <a:r>
              <a:rPr lang="en-GB" dirty="0">
                <a:solidFill>
                  <a:srgbClr val="FF0000"/>
                </a:solidFill>
              </a:rPr>
              <a:t>Deluge / Firewater</a:t>
            </a:r>
            <a:endParaRPr lang="en-US" dirty="0">
              <a:solidFill>
                <a:srgbClr val="FF0000"/>
              </a:solidFill>
            </a:endParaRPr>
          </a:p>
        </p:txBody>
      </p:sp>
      <p:cxnSp>
        <p:nvCxnSpPr>
          <p:cNvPr id="37" name="Straight Connector 36"/>
          <p:cNvCxnSpPr>
            <a:stCxn id="35" idx="0"/>
            <a:endCxn id="11" idx="2"/>
          </p:cNvCxnSpPr>
          <p:nvPr/>
        </p:nvCxnSpPr>
        <p:spPr>
          <a:xfrm flipH="1" flipV="1">
            <a:off x="8935599" y="4229095"/>
            <a:ext cx="364943" cy="92275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658101" y="1669885"/>
            <a:ext cx="1043876" cy="369332"/>
          </a:xfrm>
          <a:prstGeom prst="rect">
            <a:avLst/>
          </a:prstGeom>
          <a:noFill/>
        </p:spPr>
        <p:txBody>
          <a:bodyPr wrap="none" rtlCol="0">
            <a:spAutoFit/>
          </a:bodyPr>
          <a:lstStyle/>
          <a:p>
            <a:r>
              <a:rPr lang="en-GB" dirty="0">
                <a:solidFill>
                  <a:srgbClr val="FF0000"/>
                </a:solidFill>
              </a:rPr>
              <a:t>Isolation</a:t>
            </a:r>
            <a:endParaRPr lang="en-US" dirty="0">
              <a:solidFill>
                <a:srgbClr val="FF0000"/>
              </a:solidFill>
            </a:endParaRPr>
          </a:p>
        </p:txBody>
      </p:sp>
      <p:cxnSp>
        <p:nvCxnSpPr>
          <p:cNvPr id="41" name="Straight Connector 40"/>
          <p:cNvCxnSpPr>
            <a:stCxn id="38" idx="2"/>
            <a:endCxn id="10" idx="0"/>
          </p:cNvCxnSpPr>
          <p:nvPr/>
        </p:nvCxnSpPr>
        <p:spPr>
          <a:xfrm flipH="1">
            <a:off x="8174083" y="2039217"/>
            <a:ext cx="5956" cy="85746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469268" y="4622940"/>
            <a:ext cx="2454518" cy="646331"/>
          </a:xfrm>
          <a:prstGeom prst="rect">
            <a:avLst/>
          </a:prstGeom>
          <a:noFill/>
        </p:spPr>
        <p:txBody>
          <a:bodyPr wrap="none" rtlCol="0">
            <a:spAutoFit/>
          </a:bodyPr>
          <a:lstStyle/>
          <a:p>
            <a:pPr algn="ctr"/>
            <a:r>
              <a:rPr lang="en-GB" dirty="0">
                <a:solidFill>
                  <a:srgbClr val="FF0000"/>
                </a:solidFill>
              </a:rPr>
              <a:t>Gas Detection &amp; </a:t>
            </a:r>
          </a:p>
          <a:p>
            <a:r>
              <a:rPr lang="en-GB" dirty="0">
                <a:solidFill>
                  <a:srgbClr val="FF0000"/>
                </a:solidFill>
              </a:rPr>
              <a:t>Emergency Response</a:t>
            </a:r>
            <a:endParaRPr lang="en-US" dirty="0">
              <a:solidFill>
                <a:srgbClr val="FF0000"/>
              </a:solidFill>
            </a:endParaRPr>
          </a:p>
        </p:txBody>
      </p:sp>
      <p:cxnSp>
        <p:nvCxnSpPr>
          <p:cNvPr id="52" name="Straight Connector 51"/>
          <p:cNvCxnSpPr>
            <a:stCxn id="9" idx="2"/>
            <a:endCxn id="43" idx="0"/>
          </p:cNvCxnSpPr>
          <p:nvPr/>
        </p:nvCxnSpPr>
        <p:spPr>
          <a:xfrm flipH="1">
            <a:off x="6696527" y="4229097"/>
            <a:ext cx="716040" cy="39384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5325867" y="2052857"/>
            <a:ext cx="2287806" cy="369332"/>
          </a:xfrm>
          <a:prstGeom prst="rect">
            <a:avLst/>
          </a:prstGeom>
          <a:noFill/>
        </p:spPr>
        <p:txBody>
          <a:bodyPr wrap="none" rtlCol="0">
            <a:spAutoFit/>
          </a:bodyPr>
          <a:lstStyle/>
          <a:p>
            <a:r>
              <a:rPr lang="en-GB" dirty="0">
                <a:solidFill>
                  <a:srgbClr val="FF0000"/>
                </a:solidFill>
              </a:rPr>
              <a:t>Support Fireproofing</a:t>
            </a:r>
            <a:endParaRPr lang="en-US" dirty="0">
              <a:solidFill>
                <a:srgbClr val="FF0000"/>
              </a:solidFill>
            </a:endParaRPr>
          </a:p>
        </p:txBody>
      </p:sp>
      <p:cxnSp>
        <p:nvCxnSpPr>
          <p:cNvPr id="57" name="Straight Connector 56"/>
          <p:cNvCxnSpPr>
            <a:stCxn id="54" idx="2"/>
            <a:endCxn id="13" idx="0"/>
          </p:cNvCxnSpPr>
          <p:nvPr/>
        </p:nvCxnSpPr>
        <p:spPr>
          <a:xfrm>
            <a:off x="6469770" y="2422189"/>
            <a:ext cx="226757" cy="47449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Flowchart: Direct Access Storage 57"/>
          <p:cNvSpPr/>
          <p:nvPr/>
        </p:nvSpPr>
        <p:spPr>
          <a:xfrm flipH="1">
            <a:off x="2856630" y="4229094"/>
            <a:ext cx="491067" cy="1332411"/>
          </a:xfrm>
          <a:prstGeom prst="flowChartMagneticDrum">
            <a:avLst/>
          </a:prstGeom>
          <a:solidFill>
            <a:srgbClr val="39FC24"/>
          </a:solidFill>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lowchart: Direct Access Storage 58"/>
          <p:cNvSpPr/>
          <p:nvPr/>
        </p:nvSpPr>
        <p:spPr>
          <a:xfrm flipH="1">
            <a:off x="2208474" y="1496252"/>
            <a:ext cx="491067" cy="1332411"/>
          </a:xfrm>
          <a:prstGeom prst="flowChartMagneticDrum">
            <a:avLst/>
          </a:prstGeom>
          <a:solidFill>
            <a:srgbClr val="39FC24"/>
          </a:solidFill>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lowchart: Direct Access Storage 59"/>
          <p:cNvSpPr/>
          <p:nvPr/>
        </p:nvSpPr>
        <p:spPr>
          <a:xfrm flipH="1">
            <a:off x="3096054" y="1518733"/>
            <a:ext cx="491067" cy="1332411"/>
          </a:xfrm>
          <a:prstGeom prst="flowChartMagneticDrum">
            <a:avLst/>
          </a:prstGeom>
          <a:solidFill>
            <a:srgbClr val="39FC24"/>
          </a:solidFill>
          <a:ln w="31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TextBox 60"/>
          <p:cNvSpPr txBox="1"/>
          <p:nvPr/>
        </p:nvSpPr>
        <p:spPr>
          <a:xfrm>
            <a:off x="2554880" y="5649373"/>
            <a:ext cx="1082348" cy="369332"/>
          </a:xfrm>
          <a:prstGeom prst="rect">
            <a:avLst/>
          </a:prstGeom>
          <a:noFill/>
        </p:spPr>
        <p:txBody>
          <a:bodyPr wrap="none" rtlCol="0">
            <a:spAutoFit/>
          </a:bodyPr>
          <a:lstStyle/>
          <a:p>
            <a:r>
              <a:rPr lang="en-GB" dirty="0">
                <a:solidFill>
                  <a:srgbClr val="FF0000"/>
                </a:solidFill>
              </a:rPr>
              <a:t>Facilities</a:t>
            </a:r>
            <a:endParaRPr lang="en-US" dirty="0">
              <a:solidFill>
                <a:srgbClr val="FF0000"/>
              </a:solidFill>
            </a:endParaRPr>
          </a:p>
        </p:txBody>
      </p:sp>
      <p:sp>
        <p:nvSpPr>
          <p:cNvPr id="62" name="TextBox 61"/>
          <p:cNvSpPr txBox="1"/>
          <p:nvPr/>
        </p:nvSpPr>
        <p:spPr>
          <a:xfrm>
            <a:off x="1190944" y="3101197"/>
            <a:ext cx="1928798" cy="369332"/>
          </a:xfrm>
          <a:prstGeom prst="rect">
            <a:avLst/>
          </a:prstGeom>
          <a:noFill/>
        </p:spPr>
        <p:txBody>
          <a:bodyPr wrap="none" rtlCol="0">
            <a:spAutoFit/>
          </a:bodyPr>
          <a:lstStyle/>
          <a:p>
            <a:r>
              <a:rPr lang="en-GB" dirty="0">
                <a:solidFill>
                  <a:srgbClr val="FF0000"/>
                </a:solidFill>
              </a:rPr>
              <a:t>Level High Alarm</a:t>
            </a:r>
            <a:endParaRPr lang="en-US" dirty="0">
              <a:solidFill>
                <a:srgbClr val="FF0000"/>
              </a:solidFill>
            </a:endParaRPr>
          </a:p>
        </p:txBody>
      </p:sp>
      <p:sp>
        <p:nvSpPr>
          <p:cNvPr id="63" name="TextBox 62"/>
          <p:cNvSpPr txBox="1"/>
          <p:nvPr/>
        </p:nvSpPr>
        <p:spPr>
          <a:xfrm>
            <a:off x="2858460" y="1017320"/>
            <a:ext cx="2467407" cy="369332"/>
          </a:xfrm>
          <a:prstGeom prst="rect">
            <a:avLst/>
          </a:prstGeom>
          <a:noFill/>
        </p:spPr>
        <p:txBody>
          <a:bodyPr wrap="none" rtlCol="0">
            <a:spAutoFit/>
          </a:bodyPr>
          <a:lstStyle/>
          <a:p>
            <a:r>
              <a:rPr lang="en-GB" dirty="0">
                <a:solidFill>
                  <a:srgbClr val="FF0000"/>
                </a:solidFill>
              </a:rPr>
              <a:t>Level High </a:t>
            </a:r>
            <a:r>
              <a:rPr lang="en-GB" dirty="0" err="1">
                <a:solidFill>
                  <a:srgbClr val="FF0000"/>
                </a:solidFill>
              </a:rPr>
              <a:t>High</a:t>
            </a:r>
            <a:r>
              <a:rPr lang="en-GB" dirty="0">
                <a:solidFill>
                  <a:srgbClr val="FF0000"/>
                </a:solidFill>
              </a:rPr>
              <a:t> Alarm</a:t>
            </a:r>
            <a:endParaRPr lang="en-US" dirty="0">
              <a:solidFill>
                <a:srgbClr val="FF0000"/>
              </a:solidFill>
            </a:endParaRPr>
          </a:p>
        </p:txBody>
      </p:sp>
      <p:cxnSp>
        <p:nvCxnSpPr>
          <p:cNvPr id="65" name="Straight Connector 64"/>
          <p:cNvCxnSpPr>
            <a:stCxn id="63" idx="2"/>
            <a:endCxn id="60" idx="0"/>
          </p:cNvCxnSpPr>
          <p:nvPr/>
        </p:nvCxnSpPr>
        <p:spPr>
          <a:xfrm flipH="1">
            <a:off x="3341587" y="1386652"/>
            <a:ext cx="750577" cy="13208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59" idx="2"/>
            <a:endCxn id="62" idx="0"/>
          </p:cNvCxnSpPr>
          <p:nvPr/>
        </p:nvCxnSpPr>
        <p:spPr>
          <a:xfrm flipH="1">
            <a:off x="2155343" y="2828663"/>
            <a:ext cx="298664" cy="27253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87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Scenario Management Model</a:t>
            </a:r>
            <a:endParaRPr lang="en-US" dirty="0"/>
          </a:p>
        </p:txBody>
      </p:sp>
      <p:grpSp>
        <p:nvGrpSpPr>
          <p:cNvPr id="7" name="Group 6"/>
          <p:cNvGrpSpPr/>
          <p:nvPr/>
        </p:nvGrpSpPr>
        <p:grpSpPr>
          <a:xfrm>
            <a:off x="6599580" y="1201532"/>
            <a:ext cx="3158474" cy="4174735"/>
            <a:chOff x="5444653" y="609440"/>
            <a:chExt cx="3158474" cy="4174735"/>
          </a:xfrm>
        </p:grpSpPr>
        <p:sp>
          <p:nvSpPr>
            <p:cNvPr id="8" name="Rounded Rectangle 7"/>
            <p:cNvSpPr/>
            <p:nvPr/>
          </p:nvSpPr>
          <p:spPr>
            <a:xfrm>
              <a:off x="5444653" y="619498"/>
              <a:ext cx="3108960" cy="4164677"/>
            </a:xfrm>
            <a:prstGeom prst="roundRect">
              <a:avLst/>
            </a:prstGeom>
            <a:solidFill>
              <a:srgbClr val="C6EFFF"/>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9" name="TextBox 8"/>
            <p:cNvSpPr txBox="1"/>
            <p:nvPr/>
          </p:nvSpPr>
          <p:spPr>
            <a:xfrm>
              <a:off x="5467953" y="609440"/>
              <a:ext cx="3135174" cy="523220"/>
            </a:xfrm>
            <a:prstGeom prst="rect">
              <a:avLst/>
            </a:prstGeom>
            <a:noFill/>
          </p:spPr>
          <p:txBody>
            <a:bodyPr wrap="square" rtlCol="0">
              <a:spAutoFit/>
            </a:bodyPr>
            <a:lstStyle/>
            <a:p>
              <a:pPr algn="ctr"/>
              <a:r>
                <a:rPr lang="en-US" sz="1400" b="1" dirty="0">
                  <a:solidFill>
                    <a:srgbClr val="0C479D"/>
                  </a:solidFill>
                  <a:latin typeface="EMprint"/>
                </a:rPr>
                <a:t>Critical Safeguard Register </a:t>
              </a:r>
            </a:p>
            <a:p>
              <a:pPr algn="ctr"/>
              <a:r>
                <a:rPr lang="en-US" sz="1400" b="1" dirty="0">
                  <a:solidFill>
                    <a:srgbClr val="0C479D"/>
                  </a:solidFill>
                  <a:latin typeface="EMprint"/>
                </a:rPr>
                <a:t>and Health</a:t>
              </a:r>
            </a:p>
          </p:txBody>
        </p:sp>
      </p:grpSp>
      <p:grpSp>
        <p:nvGrpSpPr>
          <p:cNvPr id="10" name="Group 9"/>
          <p:cNvGrpSpPr/>
          <p:nvPr/>
        </p:nvGrpSpPr>
        <p:grpSpPr>
          <a:xfrm>
            <a:off x="1697683" y="1211591"/>
            <a:ext cx="4872177" cy="4164677"/>
            <a:chOff x="542754" y="619499"/>
            <a:chExt cx="4872177" cy="4164677"/>
          </a:xfrm>
        </p:grpSpPr>
        <p:sp>
          <p:nvSpPr>
            <p:cNvPr id="11" name="Rounded Rectangle 10"/>
            <p:cNvSpPr/>
            <p:nvPr/>
          </p:nvSpPr>
          <p:spPr>
            <a:xfrm>
              <a:off x="542754" y="619499"/>
              <a:ext cx="4872177" cy="4164677"/>
            </a:xfrm>
            <a:prstGeom prst="roundRect">
              <a:avLst/>
            </a:prstGeom>
            <a:solidFill>
              <a:schemeClr val="accent6">
                <a:lumMod val="20000"/>
                <a:lumOff val="8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12" name="TextBox 11"/>
            <p:cNvSpPr txBox="1"/>
            <p:nvPr/>
          </p:nvSpPr>
          <p:spPr>
            <a:xfrm>
              <a:off x="1406159" y="682324"/>
              <a:ext cx="3135174" cy="307777"/>
            </a:xfrm>
            <a:prstGeom prst="rect">
              <a:avLst/>
            </a:prstGeom>
            <a:noFill/>
          </p:spPr>
          <p:txBody>
            <a:bodyPr wrap="square" rtlCol="0">
              <a:spAutoFit/>
            </a:bodyPr>
            <a:lstStyle/>
            <a:p>
              <a:r>
                <a:rPr lang="en-US" sz="1400" b="1" dirty="0">
                  <a:solidFill>
                    <a:srgbClr val="0C479D"/>
                  </a:solidFill>
                  <a:latin typeface="EMprint"/>
                </a:rPr>
                <a:t>Scenario Generation and Assessment</a:t>
              </a:r>
            </a:p>
          </p:txBody>
        </p:sp>
      </p:grpSp>
      <p:sp>
        <p:nvSpPr>
          <p:cNvPr id="13" name="Rectangle 12"/>
          <p:cNvSpPr/>
          <p:nvPr/>
        </p:nvSpPr>
        <p:spPr>
          <a:xfrm>
            <a:off x="6700857" y="3526088"/>
            <a:ext cx="1462067" cy="1946685"/>
          </a:xfrm>
          <a:prstGeom prst="rect">
            <a:avLst/>
          </a:prstGeom>
        </p:spPr>
        <p:txBody>
          <a:bodyPr wrap="square" lIns="68579" tIns="34289" rIns="68579" bIns="34289">
            <a:spAutoFit/>
          </a:bodyPr>
          <a:lstStyle/>
          <a:p>
            <a:pPr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Identify scenario and critical safeguards </a:t>
            </a: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owners</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a:t>
            </a:r>
          </a:p>
          <a:p>
            <a:pPr algn="ctr" defTabSz="685783">
              <a:spcBef>
                <a:spcPts val="600"/>
              </a:spcBef>
              <a:spcAft>
                <a:spcPts val="600"/>
              </a:spcAft>
              <a:defRPr/>
            </a:pPr>
            <a:r>
              <a:rPr lang="en-GB"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Effectively </a:t>
            </a:r>
            <a:r>
              <a:rPr lang="en-GB"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manage scenarios</a:t>
            </a:r>
            <a:r>
              <a:rPr lang="en-GB"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
            </a:r>
            <a:b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br>
            <a:endPar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endParaRPr>
          </a:p>
        </p:txBody>
      </p:sp>
      <p:sp>
        <p:nvSpPr>
          <p:cNvPr id="14" name="Rectangle 13"/>
          <p:cNvSpPr/>
          <p:nvPr/>
        </p:nvSpPr>
        <p:spPr>
          <a:xfrm>
            <a:off x="7987900" y="3578042"/>
            <a:ext cx="1737360" cy="1300354"/>
          </a:xfrm>
          <a:prstGeom prst="rect">
            <a:avLst/>
          </a:prstGeom>
        </p:spPr>
        <p:txBody>
          <a:bodyPr wrap="square" lIns="68579" tIns="34289" rIns="68579" bIns="34289">
            <a:spAutoFit/>
          </a:bodyPr>
          <a:lstStyle/>
          <a:p>
            <a:pPr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Verify overall </a:t>
            </a: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scenario health</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a:t>
            </a:r>
          </a:p>
          <a:p>
            <a:pPr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Validate </a:t>
            </a: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field effectiveness</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 of</a:t>
            </a:r>
            <a:b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b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critical safeguards</a:t>
            </a:r>
          </a:p>
        </p:txBody>
      </p:sp>
      <p:sp>
        <p:nvSpPr>
          <p:cNvPr id="15" name="Right Arrow 14">
            <a:extLst>
              <a:ext uri="{FF2B5EF4-FFF2-40B4-BE49-F238E27FC236}">
                <a16:creationId xmlns:a16="http://schemas.microsoft.com/office/drawing/2014/main" id="{C40AC274-4D71-E348-8B6D-74E509A24753}"/>
              </a:ext>
            </a:extLst>
          </p:cNvPr>
          <p:cNvSpPr/>
          <p:nvPr/>
        </p:nvSpPr>
        <p:spPr>
          <a:xfrm>
            <a:off x="1903676" y="3293930"/>
            <a:ext cx="7500730" cy="238539"/>
          </a:xfrm>
          <a:prstGeom prst="rightArrow">
            <a:avLst/>
          </a:pr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a:solidFill>
                <a:srgbClr val="000000"/>
              </a:solidFill>
              <a:latin typeface="Arial"/>
            </a:endParaRPr>
          </a:p>
        </p:txBody>
      </p:sp>
      <p:sp>
        <p:nvSpPr>
          <p:cNvPr id="16" name="Rectangle 15"/>
          <p:cNvSpPr/>
          <p:nvPr/>
        </p:nvSpPr>
        <p:spPr>
          <a:xfrm>
            <a:off x="1697812" y="3637191"/>
            <a:ext cx="1463040" cy="715578"/>
          </a:xfrm>
          <a:prstGeom prst="rect">
            <a:avLst/>
          </a:prstGeom>
        </p:spPr>
        <p:txBody>
          <a:bodyPr wrap="square" lIns="68579" tIns="34289" rIns="68579" bIns="34289">
            <a:spAutoFit/>
          </a:bodyPr>
          <a:lstStyle/>
          <a:p>
            <a:pPr algn="ctr" defTabSz="685783">
              <a:spcBef>
                <a:spcPts val="600"/>
              </a:spcBef>
              <a:spcAft>
                <a:spcPts val="600"/>
              </a:spcAft>
              <a:defRPr/>
            </a:pPr>
            <a:r>
              <a:rPr lang="en-US" sz="1400" dirty="0">
                <a:solidFill>
                  <a:prstClr val="black"/>
                </a:solidFill>
                <a:latin typeface="EMprint" panose="020B0503020204020204" pitchFamily="34" charset="0"/>
                <a:ea typeface="EMprint" panose="020B0503020204020204" pitchFamily="34" charset="0"/>
                <a:cs typeface="Times New Roman" panose="02020603050405020304" pitchFamily="18" charset="0"/>
              </a:rPr>
              <a:t>Inventory of major accident hazards</a:t>
            </a:r>
          </a:p>
        </p:txBody>
      </p:sp>
      <p:sp>
        <p:nvSpPr>
          <p:cNvPr id="17" name="Rectangle 16"/>
          <p:cNvSpPr/>
          <p:nvPr/>
        </p:nvSpPr>
        <p:spPr>
          <a:xfrm>
            <a:off x="3247231" y="3578042"/>
            <a:ext cx="1554480" cy="1731241"/>
          </a:xfrm>
          <a:prstGeom prst="rect">
            <a:avLst/>
          </a:prstGeom>
        </p:spPr>
        <p:txBody>
          <a:bodyPr wrap="square" lIns="68579" tIns="34289" rIns="68579" bIns="34289">
            <a:spAutoFit/>
          </a:bodyPr>
          <a:lstStyle/>
          <a:p>
            <a:pPr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Identify the </a:t>
            </a: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higher consequence</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
            </a:r>
            <a:b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b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scenarios</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a:t>
            </a:r>
          </a:p>
          <a:p>
            <a:pPr algn="ctr" defTabSz="685783">
              <a:spcBef>
                <a:spcPts val="600"/>
              </a:spcBef>
              <a:spcAft>
                <a:spcPts val="600"/>
              </a:spcAft>
              <a:defRPr/>
            </a:pPr>
            <a:r>
              <a:rPr lang="en-GB"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Identify safeguards that prevent the consequence.</a:t>
            </a:r>
            <a:endPar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endParaRPr>
          </a:p>
        </p:txBody>
      </p:sp>
      <p:sp>
        <p:nvSpPr>
          <p:cNvPr id="18" name="Rectangle 17"/>
          <p:cNvSpPr/>
          <p:nvPr/>
        </p:nvSpPr>
        <p:spPr>
          <a:xfrm>
            <a:off x="4795677" y="3578042"/>
            <a:ext cx="1645920" cy="1515798"/>
          </a:xfrm>
          <a:prstGeom prst="rect">
            <a:avLst/>
          </a:prstGeom>
        </p:spPr>
        <p:txBody>
          <a:bodyPr wrap="square" lIns="68579" tIns="34289" rIns="68579" bIns="34289">
            <a:spAutoFit/>
          </a:bodyPr>
          <a:lstStyle/>
          <a:p>
            <a:pPr marL="0" lvl="1"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Define the </a:t>
            </a:r>
            <a:r>
              <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rPr>
              <a:t>critical safeguards</a:t>
            </a: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a:t>
            </a:r>
          </a:p>
          <a:p>
            <a:pPr marL="0" lvl="1" algn="ctr" defTabSz="685783">
              <a:spcBef>
                <a:spcPts val="600"/>
              </a:spcBef>
              <a:spcAft>
                <a:spcPts val="600"/>
              </a:spcAft>
              <a:defRPr/>
            </a:pPr>
            <a:r>
              <a:rPr lang="en-US" sz="1400" dirty="0">
                <a:solidFill>
                  <a:srgbClr val="000000"/>
                </a:solidFill>
                <a:latin typeface="EMprint" panose="020B0503020204020204" pitchFamily="34" charset="0"/>
                <a:ea typeface="EMprint" panose="020B0503020204020204" pitchFamily="34" charset="0"/>
                <a:cs typeface="Times New Roman" panose="02020603050405020304" pitchFamily="18" charset="0"/>
              </a:rPr>
              <a:t>Establish performance criteria for critical safeguards</a:t>
            </a:r>
            <a:endParaRPr lang="en-US" sz="1400" b="1" dirty="0">
              <a:solidFill>
                <a:srgbClr val="000000"/>
              </a:solidFill>
              <a:latin typeface="EMprint" panose="020B0503020204020204" pitchFamily="34" charset="0"/>
              <a:ea typeface="EMprint" panose="020B0503020204020204" pitchFamily="34" charset="0"/>
              <a:cs typeface="Times New Roman" panose="02020603050405020304" pitchFamily="18" charset="0"/>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39822"/>
          <a:stretch/>
        </p:blipFill>
        <p:spPr>
          <a:xfrm>
            <a:off x="1033878" y="463635"/>
            <a:ext cx="9509760" cy="3068978"/>
          </a:xfrm>
          <a:prstGeom prst="rect">
            <a:avLst/>
          </a:prstGeom>
          <a:noFill/>
          <a:ln>
            <a:noFill/>
          </a:ln>
        </p:spPr>
      </p:pic>
      <p:sp>
        <p:nvSpPr>
          <p:cNvPr id="2" name="Oval 1"/>
          <p:cNvSpPr/>
          <p:nvPr/>
        </p:nvSpPr>
        <p:spPr>
          <a:xfrm>
            <a:off x="6253888" y="636609"/>
            <a:ext cx="4013923" cy="5106270"/>
          </a:xfrm>
          <a:prstGeom prst="ellipse">
            <a:avLst/>
          </a:prstGeom>
          <a:noFill/>
          <a:ln w="698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7256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DDD3B074-2FE9-C42D-9FE5-08AA87AB9388}"/>
              </a:ext>
            </a:extLst>
          </p:cNvPr>
          <p:cNvSpPr/>
          <p:nvPr/>
        </p:nvSpPr>
        <p:spPr>
          <a:xfrm>
            <a:off x="8293800" y="2125523"/>
            <a:ext cx="2909662" cy="3923794"/>
          </a:xfrm>
          <a:prstGeom prst="roundRect">
            <a:avLst/>
          </a:prstGeom>
          <a:solidFill>
            <a:schemeClr val="bg2">
              <a:lumMod val="20000"/>
              <a:lumOff val="8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chemeClr val="bg2">
                  <a:lumMod val="20000"/>
                  <a:lumOff val="80000"/>
                </a:schemeClr>
              </a:solidFill>
            </a:endParaRPr>
          </a:p>
        </p:txBody>
      </p:sp>
      <p:sp>
        <p:nvSpPr>
          <p:cNvPr id="4" name="Rectangle: Rounded Corners 3">
            <a:extLst>
              <a:ext uri="{FF2B5EF4-FFF2-40B4-BE49-F238E27FC236}">
                <a16:creationId xmlns:a16="http://schemas.microsoft.com/office/drawing/2014/main" id="{6A35750B-AC3E-A0CE-7234-C170AFEA7F69}"/>
              </a:ext>
            </a:extLst>
          </p:cNvPr>
          <p:cNvSpPr/>
          <p:nvPr/>
        </p:nvSpPr>
        <p:spPr>
          <a:xfrm>
            <a:off x="447603" y="1567032"/>
            <a:ext cx="2909662" cy="4477871"/>
          </a:xfrm>
          <a:prstGeom prst="roundRect">
            <a:avLst/>
          </a:prstGeom>
          <a:solidFill>
            <a:schemeClr val="accent2">
              <a:lumMod val="20000"/>
              <a:lumOff val="8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02BE3A3F-5341-4F19-7ACB-A376E656216D}"/>
              </a:ext>
            </a:extLst>
          </p:cNvPr>
          <p:cNvSpPr/>
          <p:nvPr/>
        </p:nvSpPr>
        <p:spPr>
          <a:xfrm>
            <a:off x="3768192" y="1611703"/>
            <a:ext cx="2909662" cy="4477871"/>
          </a:xfrm>
          <a:prstGeom prst="roundRect">
            <a:avLst/>
          </a:prstGeom>
          <a:solidFill>
            <a:schemeClr val="accent5">
              <a:lumMod val="20000"/>
              <a:lumOff val="8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 name="Title 2"/>
          <p:cNvSpPr>
            <a:spLocks noGrp="1"/>
          </p:cNvSpPr>
          <p:nvPr>
            <p:ph type="title"/>
          </p:nvPr>
        </p:nvSpPr>
        <p:spPr/>
        <p:txBody>
          <a:bodyPr/>
          <a:lstStyle/>
          <a:p>
            <a:r>
              <a:rPr lang="en-US" dirty="0"/>
              <a:t>Health Verification Example – Level High Alarm</a:t>
            </a:r>
          </a:p>
        </p:txBody>
      </p:sp>
      <p:sp>
        <p:nvSpPr>
          <p:cNvPr id="2" name="TextBox 1"/>
          <p:cNvSpPr txBox="1"/>
          <p:nvPr/>
        </p:nvSpPr>
        <p:spPr>
          <a:xfrm>
            <a:off x="1218977" y="2849424"/>
            <a:ext cx="1386038" cy="584775"/>
          </a:xfrm>
          <a:prstGeom prst="rect">
            <a:avLst/>
          </a:prstGeom>
          <a:noFill/>
          <a:ln>
            <a:noFill/>
          </a:ln>
        </p:spPr>
        <p:txBody>
          <a:bodyPr wrap="square" rtlCol="0">
            <a:spAutoFit/>
          </a:bodyPr>
          <a:lstStyle/>
          <a:p>
            <a:pPr algn="ctr"/>
            <a:r>
              <a:rPr lang="en-GB" sz="1600" dirty="0"/>
              <a:t>Testing Frequency</a:t>
            </a:r>
            <a:endParaRPr lang="en-US" sz="1600" dirty="0"/>
          </a:p>
        </p:txBody>
      </p:sp>
      <p:sp>
        <p:nvSpPr>
          <p:cNvPr id="6" name="TextBox 5"/>
          <p:cNvSpPr txBox="1"/>
          <p:nvPr/>
        </p:nvSpPr>
        <p:spPr>
          <a:xfrm>
            <a:off x="1018205" y="2152392"/>
            <a:ext cx="1884504" cy="584775"/>
          </a:xfrm>
          <a:prstGeom prst="rect">
            <a:avLst/>
          </a:prstGeom>
          <a:noFill/>
          <a:ln>
            <a:noFill/>
          </a:ln>
        </p:spPr>
        <p:txBody>
          <a:bodyPr wrap="square" rtlCol="0">
            <a:spAutoFit/>
          </a:bodyPr>
          <a:lstStyle/>
          <a:p>
            <a:pPr algn="ctr"/>
            <a:r>
              <a:rPr lang="en-GB" sz="1600" dirty="0" smtClean="0"/>
              <a:t>Revealed / unrevealed failure</a:t>
            </a:r>
            <a:endParaRPr lang="en-US" sz="1600" dirty="0"/>
          </a:p>
        </p:txBody>
      </p:sp>
      <p:sp>
        <p:nvSpPr>
          <p:cNvPr id="7" name="TextBox 6"/>
          <p:cNvSpPr txBox="1"/>
          <p:nvPr/>
        </p:nvSpPr>
        <p:spPr>
          <a:xfrm>
            <a:off x="1042299" y="3545009"/>
            <a:ext cx="1743777" cy="584775"/>
          </a:xfrm>
          <a:prstGeom prst="rect">
            <a:avLst/>
          </a:prstGeom>
          <a:noFill/>
          <a:ln>
            <a:noFill/>
          </a:ln>
        </p:spPr>
        <p:txBody>
          <a:bodyPr wrap="square" rtlCol="0">
            <a:spAutoFit/>
          </a:bodyPr>
          <a:lstStyle/>
          <a:p>
            <a:pPr algn="ctr"/>
            <a:r>
              <a:rPr lang="en-GB" sz="1600" dirty="0"/>
              <a:t>Competency of Technicians</a:t>
            </a:r>
            <a:endParaRPr lang="en-US" sz="1600" dirty="0"/>
          </a:p>
        </p:txBody>
      </p:sp>
      <p:sp>
        <p:nvSpPr>
          <p:cNvPr id="8" name="TextBox 7"/>
          <p:cNvSpPr txBox="1"/>
          <p:nvPr/>
        </p:nvSpPr>
        <p:spPr>
          <a:xfrm>
            <a:off x="1050187" y="4227171"/>
            <a:ext cx="1743777" cy="830997"/>
          </a:xfrm>
          <a:prstGeom prst="rect">
            <a:avLst/>
          </a:prstGeom>
          <a:noFill/>
          <a:ln>
            <a:noFill/>
          </a:ln>
        </p:spPr>
        <p:txBody>
          <a:bodyPr wrap="square" rtlCol="0">
            <a:spAutoFit/>
          </a:bodyPr>
          <a:lstStyle/>
          <a:p>
            <a:pPr algn="ctr"/>
            <a:r>
              <a:rPr lang="en-GB" sz="1600" dirty="0"/>
              <a:t>Testing Procedure </a:t>
            </a:r>
            <a:r>
              <a:rPr lang="en-GB" sz="1600" dirty="0" smtClean="0"/>
              <a:t>Adequacy</a:t>
            </a:r>
            <a:endParaRPr lang="en-US" sz="1600" dirty="0"/>
          </a:p>
        </p:txBody>
      </p:sp>
      <p:sp>
        <p:nvSpPr>
          <p:cNvPr id="9" name="TextBox 8"/>
          <p:cNvSpPr txBox="1"/>
          <p:nvPr/>
        </p:nvSpPr>
        <p:spPr>
          <a:xfrm>
            <a:off x="4571034" y="2928518"/>
            <a:ext cx="1743777" cy="830997"/>
          </a:xfrm>
          <a:prstGeom prst="rect">
            <a:avLst/>
          </a:prstGeom>
          <a:noFill/>
          <a:ln>
            <a:noFill/>
          </a:ln>
        </p:spPr>
        <p:txBody>
          <a:bodyPr wrap="square" rtlCol="0">
            <a:spAutoFit/>
          </a:bodyPr>
          <a:lstStyle/>
          <a:p>
            <a:pPr algn="ctr"/>
            <a:r>
              <a:rPr lang="en-GB" sz="1600" dirty="0"/>
              <a:t>Verified </a:t>
            </a:r>
            <a:r>
              <a:rPr lang="en-GB" sz="1600" dirty="0" smtClean="0"/>
              <a:t>knowledge </a:t>
            </a:r>
            <a:r>
              <a:rPr lang="en-GB" sz="1600" dirty="0"/>
              <a:t>of Alarm Response</a:t>
            </a:r>
            <a:endParaRPr lang="en-US" sz="1600" dirty="0"/>
          </a:p>
        </p:txBody>
      </p:sp>
      <p:sp>
        <p:nvSpPr>
          <p:cNvPr id="10" name="TextBox 9"/>
          <p:cNvSpPr txBox="1"/>
          <p:nvPr/>
        </p:nvSpPr>
        <p:spPr>
          <a:xfrm>
            <a:off x="4582799" y="3948380"/>
            <a:ext cx="1743777" cy="830997"/>
          </a:xfrm>
          <a:prstGeom prst="rect">
            <a:avLst/>
          </a:prstGeom>
          <a:noFill/>
          <a:ln>
            <a:noFill/>
          </a:ln>
        </p:spPr>
        <p:txBody>
          <a:bodyPr wrap="square" rtlCol="0">
            <a:spAutoFit/>
          </a:bodyPr>
          <a:lstStyle/>
          <a:p>
            <a:pPr algn="ctr"/>
            <a:r>
              <a:rPr lang="en-GB" sz="1600" dirty="0"/>
              <a:t>Competency </a:t>
            </a:r>
            <a:r>
              <a:rPr lang="en-GB" sz="1600" dirty="0" smtClean="0"/>
              <a:t>to execute Alarm </a:t>
            </a:r>
            <a:r>
              <a:rPr lang="en-GB" sz="1600" dirty="0"/>
              <a:t>Response</a:t>
            </a:r>
            <a:endParaRPr lang="en-US" sz="1600" dirty="0"/>
          </a:p>
        </p:txBody>
      </p:sp>
      <p:sp>
        <p:nvSpPr>
          <p:cNvPr id="11" name="TextBox 10"/>
          <p:cNvSpPr txBox="1"/>
          <p:nvPr/>
        </p:nvSpPr>
        <p:spPr>
          <a:xfrm>
            <a:off x="1040108" y="5158923"/>
            <a:ext cx="1743777" cy="830997"/>
          </a:xfrm>
          <a:prstGeom prst="rect">
            <a:avLst/>
          </a:prstGeom>
          <a:noFill/>
          <a:ln>
            <a:noFill/>
          </a:ln>
        </p:spPr>
        <p:txBody>
          <a:bodyPr wrap="square" rtlCol="0">
            <a:spAutoFit/>
          </a:bodyPr>
          <a:lstStyle/>
          <a:p>
            <a:pPr algn="ctr"/>
            <a:r>
              <a:rPr lang="en-GB" sz="1600" dirty="0"/>
              <a:t>Handback from Maintenance to Operators</a:t>
            </a:r>
            <a:endParaRPr lang="en-US" sz="1600" dirty="0"/>
          </a:p>
        </p:txBody>
      </p:sp>
      <p:sp>
        <p:nvSpPr>
          <p:cNvPr id="12" name="TextBox 11"/>
          <p:cNvSpPr txBox="1"/>
          <p:nvPr/>
        </p:nvSpPr>
        <p:spPr>
          <a:xfrm>
            <a:off x="4571034" y="5007146"/>
            <a:ext cx="1743777" cy="830997"/>
          </a:xfrm>
          <a:prstGeom prst="rect">
            <a:avLst/>
          </a:prstGeom>
          <a:noFill/>
          <a:ln>
            <a:noFill/>
          </a:ln>
        </p:spPr>
        <p:txBody>
          <a:bodyPr wrap="square" rtlCol="0">
            <a:spAutoFit/>
          </a:bodyPr>
          <a:lstStyle/>
          <a:p>
            <a:pPr algn="ctr"/>
            <a:r>
              <a:rPr lang="en-GB" sz="1600" dirty="0"/>
              <a:t>Quality of Mitigations if Unavailable</a:t>
            </a:r>
            <a:endParaRPr lang="en-US" sz="1600" dirty="0"/>
          </a:p>
        </p:txBody>
      </p:sp>
      <p:sp>
        <p:nvSpPr>
          <p:cNvPr id="13" name="TextBox 12"/>
          <p:cNvSpPr txBox="1"/>
          <p:nvPr/>
        </p:nvSpPr>
        <p:spPr>
          <a:xfrm>
            <a:off x="4393714" y="2154878"/>
            <a:ext cx="2053639" cy="584775"/>
          </a:xfrm>
          <a:prstGeom prst="rect">
            <a:avLst/>
          </a:prstGeom>
          <a:noFill/>
          <a:ln>
            <a:noFill/>
          </a:ln>
        </p:spPr>
        <p:txBody>
          <a:bodyPr wrap="square" rtlCol="0">
            <a:spAutoFit/>
          </a:bodyPr>
          <a:lstStyle/>
          <a:p>
            <a:pPr algn="ctr"/>
            <a:r>
              <a:rPr lang="en-GB" sz="1600" dirty="0" smtClean="0"/>
              <a:t>Root cause of alarm </a:t>
            </a:r>
            <a:r>
              <a:rPr lang="en-GB" sz="1600" dirty="0"/>
              <a:t>Activations</a:t>
            </a:r>
            <a:endParaRPr lang="en-US" sz="1600" dirty="0"/>
          </a:p>
        </p:txBody>
      </p:sp>
      <p:sp>
        <p:nvSpPr>
          <p:cNvPr id="16" name="TextBox 15"/>
          <p:cNvSpPr txBox="1"/>
          <p:nvPr/>
        </p:nvSpPr>
        <p:spPr>
          <a:xfrm>
            <a:off x="8875899" y="2918705"/>
            <a:ext cx="1743777" cy="338554"/>
          </a:xfrm>
          <a:prstGeom prst="rect">
            <a:avLst/>
          </a:prstGeom>
          <a:noFill/>
          <a:ln>
            <a:noFill/>
          </a:ln>
        </p:spPr>
        <p:txBody>
          <a:bodyPr wrap="square" rtlCol="0">
            <a:spAutoFit/>
          </a:bodyPr>
          <a:lstStyle/>
          <a:p>
            <a:pPr algn="ctr"/>
            <a:r>
              <a:rPr lang="en-GB" sz="1600" dirty="0"/>
              <a:t>Technology</a:t>
            </a:r>
            <a:endParaRPr lang="en-US" sz="1600" dirty="0"/>
          </a:p>
        </p:txBody>
      </p:sp>
      <p:sp>
        <p:nvSpPr>
          <p:cNvPr id="17" name="TextBox 16"/>
          <p:cNvSpPr txBox="1"/>
          <p:nvPr/>
        </p:nvSpPr>
        <p:spPr>
          <a:xfrm>
            <a:off x="8921908" y="3851812"/>
            <a:ext cx="1743777" cy="338554"/>
          </a:xfrm>
          <a:prstGeom prst="rect">
            <a:avLst/>
          </a:prstGeom>
          <a:noFill/>
          <a:ln>
            <a:noFill/>
          </a:ln>
        </p:spPr>
        <p:txBody>
          <a:bodyPr wrap="square" rtlCol="0">
            <a:spAutoFit/>
          </a:bodyPr>
          <a:lstStyle/>
          <a:p>
            <a:pPr algn="ctr"/>
            <a:r>
              <a:rPr lang="en-GB" sz="1600" dirty="0"/>
              <a:t>History of Loss </a:t>
            </a:r>
            <a:endParaRPr lang="en-US" sz="1600" dirty="0"/>
          </a:p>
        </p:txBody>
      </p:sp>
      <p:sp>
        <p:nvSpPr>
          <p:cNvPr id="18" name="TextBox 17"/>
          <p:cNvSpPr txBox="1"/>
          <p:nvPr/>
        </p:nvSpPr>
        <p:spPr>
          <a:xfrm>
            <a:off x="8973368" y="4743424"/>
            <a:ext cx="1743777" cy="830997"/>
          </a:xfrm>
          <a:prstGeom prst="rect">
            <a:avLst/>
          </a:prstGeom>
          <a:noFill/>
          <a:ln>
            <a:noFill/>
          </a:ln>
        </p:spPr>
        <p:txBody>
          <a:bodyPr wrap="square" rtlCol="0">
            <a:spAutoFit/>
          </a:bodyPr>
          <a:lstStyle/>
          <a:p>
            <a:pPr algn="ctr"/>
            <a:r>
              <a:rPr lang="en-GB" sz="1600" dirty="0"/>
              <a:t>Learnings from Other Sites / Industry</a:t>
            </a:r>
            <a:endParaRPr lang="en-US" sz="1600" dirty="0"/>
          </a:p>
        </p:txBody>
      </p:sp>
      <p:grpSp>
        <p:nvGrpSpPr>
          <p:cNvPr id="36" name="Group 35">
            <a:extLst>
              <a:ext uri="{FF2B5EF4-FFF2-40B4-BE49-F238E27FC236}">
                <a16:creationId xmlns:a16="http://schemas.microsoft.com/office/drawing/2014/main" id="{232A1D80-D8EE-CEC6-D3B7-131A811BF153}"/>
              </a:ext>
            </a:extLst>
          </p:cNvPr>
          <p:cNvGrpSpPr/>
          <p:nvPr/>
        </p:nvGrpSpPr>
        <p:grpSpPr>
          <a:xfrm>
            <a:off x="1438836" y="1014652"/>
            <a:ext cx="4337834" cy="964820"/>
            <a:chOff x="1438836" y="1014652"/>
            <a:chExt cx="4337834" cy="964820"/>
          </a:xfrm>
        </p:grpSpPr>
        <p:sp>
          <p:nvSpPr>
            <p:cNvPr id="31" name="Rectangle: Top Corners Rounded 30">
              <a:extLst>
                <a:ext uri="{FF2B5EF4-FFF2-40B4-BE49-F238E27FC236}">
                  <a16:creationId xmlns:a16="http://schemas.microsoft.com/office/drawing/2014/main" id="{9E33F697-4D06-6AFD-A4BE-48D5ED4D7063}"/>
                </a:ext>
              </a:extLst>
            </p:cNvPr>
            <p:cNvSpPr/>
            <p:nvPr/>
          </p:nvSpPr>
          <p:spPr>
            <a:xfrm>
              <a:off x="1438836" y="1014652"/>
              <a:ext cx="4337834" cy="964820"/>
            </a:xfrm>
            <a:prstGeom prst="round2SameRect">
              <a:avLst>
                <a:gd name="adj1" fmla="val 50000"/>
                <a:gd name="adj2" fmla="val 0"/>
              </a:avLst>
            </a:prstGeom>
            <a:solidFill>
              <a:schemeClr val="bg1">
                <a:lumMod val="9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 name="TextBox 19"/>
            <p:cNvSpPr txBox="1"/>
            <p:nvPr/>
          </p:nvSpPr>
          <p:spPr>
            <a:xfrm>
              <a:off x="1438836" y="1014652"/>
              <a:ext cx="4337834" cy="369332"/>
            </a:xfrm>
            <a:prstGeom prst="rect">
              <a:avLst/>
            </a:prstGeom>
            <a:noFill/>
            <a:ln w="3175">
              <a:noFill/>
            </a:ln>
          </p:spPr>
          <p:txBody>
            <a:bodyPr wrap="square" rtlCol="0">
              <a:spAutoFit/>
            </a:bodyPr>
            <a:lstStyle/>
            <a:p>
              <a:pPr algn="ctr"/>
              <a:r>
                <a:rPr lang="en-GB" dirty="0"/>
                <a:t>Review Health of Existing Safeguard</a:t>
              </a:r>
              <a:endParaRPr lang="en-US" dirty="0"/>
            </a:p>
          </p:txBody>
        </p:sp>
      </p:grpSp>
      <p:sp>
        <p:nvSpPr>
          <p:cNvPr id="22" name="TextBox 21"/>
          <p:cNvSpPr txBox="1"/>
          <p:nvPr/>
        </p:nvSpPr>
        <p:spPr>
          <a:xfrm>
            <a:off x="449356" y="1552744"/>
            <a:ext cx="2907909" cy="430054"/>
          </a:xfrm>
          <a:prstGeom prst="round2SameRect">
            <a:avLst>
              <a:gd name="adj1" fmla="val 50000"/>
              <a:gd name="adj2" fmla="val 0"/>
            </a:avLst>
          </a:prstGeom>
          <a:solidFill>
            <a:schemeClr val="accent2">
              <a:lumMod val="60000"/>
              <a:lumOff val="40000"/>
            </a:schemeClr>
          </a:solidFill>
          <a:ln>
            <a:noFill/>
          </a:ln>
        </p:spPr>
        <p:txBody>
          <a:bodyPr wrap="square" rtlCol="0">
            <a:spAutoFit/>
          </a:bodyPr>
          <a:lstStyle/>
          <a:p>
            <a:pPr algn="ctr"/>
            <a:r>
              <a:rPr lang="en-GB" dirty="0"/>
              <a:t>Maintenance</a:t>
            </a:r>
            <a:endParaRPr lang="en-US" dirty="0"/>
          </a:p>
        </p:txBody>
      </p:sp>
      <p:sp>
        <p:nvSpPr>
          <p:cNvPr id="30" name="TextBox 29">
            <a:extLst>
              <a:ext uri="{FF2B5EF4-FFF2-40B4-BE49-F238E27FC236}">
                <a16:creationId xmlns:a16="http://schemas.microsoft.com/office/drawing/2014/main" id="{8F4E0A72-323E-32B3-708F-16EFB0D47F40}"/>
              </a:ext>
            </a:extLst>
          </p:cNvPr>
          <p:cNvSpPr txBox="1"/>
          <p:nvPr/>
        </p:nvSpPr>
        <p:spPr>
          <a:xfrm>
            <a:off x="3769945" y="1547042"/>
            <a:ext cx="2907909" cy="430054"/>
          </a:xfrm>
          <a:prstGeom prst="round2SameRect">
            <a:avLst>
              <a:gd name="adj1" fmla="val 50000"/>
              <a:gd name="adj2" fmla="val 0"/>
            </a:avLst>
          </a:prstGeom>
          <a:solidFill>
            <a:schemeClr val="accent5">
              <a:lumMod val="60000"/>
              <a:lumOff val="40000"/>
            </a:schemeClr>
          </a:solidFill>
          <a:ln>
            <a:noFill/>
          </a:ln>
        </p:spPr>
        <p:txBody>
          <a:bodyPr wrap="square" rtlCol="0">
            <a:spAutoFit/>
          </a:bodyPr>
          <a:lstStyle/>
          <a:p>
            <a:pPr algn="ctr"/>
            <a:r>
              <a:rPr lang="en-GB" dirty="0"/>
              <a:t>Operations</a:t>
            </a:r>
            <a:endParaRPr lang="en-US" dirty="0"/>
          </a:p>
        </p:txBody>
      </p:sp>
      <p:sp>
        <p:nvSpPr>
          <p:cNvPr id="33" name="Arrow: Down 32">
            <a:extLst>
              <a:ext uri="{FF2B5EF4-FFF2-40B4-BE49-F238E27FC236}">
                <a16:creationId xmlns:a16="http://schemas.microsoft.com/office/drawing/2014/main" id="{1C92E598-484D-4593-739F-B6B6099FB29D}"/>
              </a:ext>
            </a:extLst>
          </p:cNvPr>
          <p:cNvSpPr/>
          <p:nvPr/>
        </p:nvSpPr>
        <p:spPr>
          <a:xfrm>
            <a:off x="573816" y="2249097"/>
            <a:ext cx="484632" cy="3398667"/>
          </a:xfrm>
          <a:prstGeom prst="downArrow">
            <a:avLst/>
          </a:prstGeom>
          <a:solidFill>
            <a:srgbClr val="53D0FF"/>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Arrow: Down 33">
            <a:extLst>
              <a:ext uri="{FF2B5EF4-FFF2-40B4-BE49-F238E27FC236}">
                <a16:creationId xmlns:a16="http://schemas.microsoft.com/office/drawing/2014/main" id="{6D6EDB30-8377-1F43-C659-B0FF84358F53}"/>
              </a:ext>
            </a:extLst>
          </p:cNvPr>
          <p:cNvSpPr/>
          <p:nvPr/>
        </p:nvSpPr>
        <p:spPr>
          <a:xfrm>
            <a:off x="3953308" y="2249097"/>
            <a:ext cx="484632" cy="3398667"/>
          </a:xfrm>
          <a:prstGeom prst="downArrow">
            <a:avLst/>
          </a:prstGeom>
          <a:solidFill>
            <a:srgbClr val="FFE766"/>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Arrow: Down 36">
            <a:extLst>
              <a:ext uri="{FF2B5EF4-FFF2-40B4-BE49-F238E27FC236}">
                <a16:creationId xmlns:a16="http://schemas.microsoft.com/office/drawing/2014/main" id="{69682F1E-5EEB-9D61-C536-D212A05FF3C9}"/>
              </a:ext>
            </a:extLst>
          </p:cNvPr>
          <p:cNvSpPr/>
          <p:nvPr/>
        </p:nvSpPr>
        <p:spPr>
          <a:xfrm flipV="1">
            <a:off x="8391268" y="2836707"/>
            <a:ext cx="484632" cy="2943583"/>
          </a:xfrm>
          <a:prstGeom prst="downArrow">
            <a:avLst/>
          </a:prstGeom>
          <a:solidFill>
            <a:schemeClr val="bg2">
              <a:lumMod val="60000"/>
              <a:lumOff val="4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nvGrpSpPr>
          <p:cNvPr id="39" name="Group 38">
            <a:extLst>
              <a:ext uri="{FF2B5EF4-FFF2-40B4-BE49-F238E27FC236}">
                <a16:creationId xmlns:a16="http://schemas.microsoft.com/office/drawing/2014/main" id="{DCB7A9A1-0EC8-7899-A4C8-714D131D446C}"/>
              </a:ext>
            </a:extLst>
          </p:cNvPr>
          <p:cNvGrpSpPr/>
          <p:nvPr/>
        </p:nvGrpSpPr>
        <p:grpSpPr>
          <a:xfrm>
            <a:off x="8088277" y="1566596"/>
            <a:ext cx="3319022" cy="969002"/>
            <a:chOff x="8071867" y="1642396"/>
            <a:chExt cx="3319022" cy="1068135"/>
          </a:xfrm>
        </p:grpSpPr>
        <p:sp>
          <p:nvSpPr>
            <p:cNvPr id="38" name="Rectangle: Top Corners Rounded 37">
              <a:extLst>
                <a:ext uri="{FF2B5EF4-FFF2-40B4-BE49-F238E27FC236}">
                  <a16:creationId xmlns:a16="http://schemas.microsoft.com/office/drawing/2014/main" id="{0D8D396C-B751-35B2-071F-87F1BEACF778}"/>
                </a:ext>
              </a:extLst>
            </p:cNvPr>
            <p:cNvSpPr/>
            <p:nvPr/>
          </p:nvSpPr>
          <p:spPr>
            <a:xfrm>
              <a:off x="8276547" y="1642396"/>
              <a:ext cx="2909662" cy="1068135"/>
            </a:xfrm>
            <a:prstGeom prst="round2SameRect">
              <a:avLst>
                <a:gd name="adj1" fmla="val 20194"/>
                <a:gd name="adj2" fmla="val 0"/>
              </a:avLst>
            </a:prstGeom>
            <a:solidFill>
              <a:srgbClr val="00ACA8"/>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 name="TextBox 20"/>
            <p:cNvSpPr txBox="1"/>
            <p:nvPr/>
          </p:nvSpPr>
          <p:spPr>
            <a:xfrm>
              <a:off x="8071867" y="1794651"/>
              <a:ext cx="3319022" cy="677586"/>
            </a:xfrm>
            <a:prstGeom prst="round2SameRect">
              <a:avLst/>
            </a:prstGeom>
            <a:noFill/>
            <a:ln w="3175">
              <a:noFill/>
            </a:ln>
          </p:spPr>
          <p:txBody>
            <a:bodyPr wrap="square" rtlCol="0">
              <a:spAutoFit/>
            </a:bodyPr>
            <a:lstStyle/>
            <a:p>
              <a:pPr algn="ctr"/>
              <a:r>
                <a:rPr lang="en-GB" dirty="0">
                  <a:solidFill>
                    <a:schemeClr val="bg1"/>
                  </a:solidFill>
                </a:rPr>
                <a:t>Continuous </a:t>
              </a:r>
            </a:p>
            <a:p>
              <a:pPr algn="ctr"/>
              <a:r>
                <a:rPr lang="en-GB" dirty="0">
                  <a:solidFill>
                    <a:schemeClr val="bg1"/>
                  </a:solidFill>
                </a:rPr>
                <a:t>Improvement</a:t>
              </a:r>
              <a:endParaRPr lang="en-US" dirty="0">
                <a:solidFill>
                  <a:schemeClr val="bg1"/>
                </a:solidFill>
              </a:endParaRPr>
            </a:p>
          </p:txBody>
        </p:sp>
      </p:grpSp>
    </p:spTree>
    <p:extLst>
      <p:ext uri="{BB962C8B-B14F-4D97-AF65-F5344CB8AC3E}">
        <p14:creationId xmlns:p14="http://schemas.microsoft.com/office/powerpoint/2010/main" val="3828142396"/>
      </p:ext>
    </p:extLst>
  </p:cSld>
  <p:clrMapOvr>
    <a:masterClrMapping/>
  </p:clrMapOvr>
  <mc:AlternateContent xmlns:mc="http://schemas.openxmlformats.org/markup-compatibility/2006" xmlns:p14="http://schemas.microsoft.com/office/powerpoint/2010/main">
    <mc:Choice Requires="p14">
      <p:transition p14:dur="10" advTm="22000">
        <p:fade/>
      </p:transition>
    </mc:Choice>
    <mc:Fallback xmlns="">
      <p:transition advTm="2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429869" y="1420726"/>
            <a:ext cx="5083589" cy="424731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buClr>
                <a:srgbClr val="ED1C2E"/>
              </a:buClr>
            </a:pPr>
            <a:r>
              <a:rPr lang="en-US" b="1" dirty="0">
                <a:solidFill>
                  <a:srgbClr val="000000"/>
                </a:solidFill>
                <a:latin typeface="EMprint" panose="020B0503020204020204" pitchFamily="34" charset="0"/>
                <a:ea typeface="EMprint" panose="020B0503020204020204" pitchFamily="34" charset="0"/>
              </a:rPr>
              <a:t>Key Implementation Considerations</a:t>
            </a:r>
          </a:p>
          <a:p>
            <a:pPr marL="285750" indent="-285750">
              <a:buClr>
                <a:schemeClr val="tx2"/>
              </a:buClr>
              <a:buFont typeface="Wingdings" panose="05000000000000000000" pitchFamily="2" charset="2"/>
              <a:buChar char="§"/>
            </a:pPr>
            <a:endParaRPr lang="en-US" dirty="0">
              <a:solidFill>
                <a:srgbClr val="000000"/>
              </a:solidFill>
              <a:latin typeface="EMprint" panose="020B0503020204020204" pitchFamily="34" charset="0"/>
              <a:ea typeface="EMprint" panose="020B0503020204020204" pitchFamily="34" charset="0"/>
            </a:endParaRPr>
          </a:p>
          <a:p>
            <a:pPr marL="285750" indent="-285750">
              <a:buClr>
                <a:schemeClr val="tx2"/>
              </a:buClr>
              <a:buFont typeface="Wingdings" panose="05000000000000000000" pitchFamily="2" charset="2"/>
              <a:buChar char="§"/>
            </a:pPr>
            <a:r>
              <a:rPr lang="en-US" dirty="0">
                <a:solidFill>
                  <a:srgbClr val="000000"/>
                </a:solidFill>
                <a:latin typeface="EMprint" panose="020B0503020204020204" pitchFamily="34" charset="0"/>
                <a:ea typeface="EMprint" panose="020B0503020204020204" pitchFamily="34" charset="0"/>
              </a:rPr>
              <a:t>First 60 days on the job</a:t>
            </a:r>
          </a:p>
          <a:p>
            <a:pPr marL="285750" indent="-285750">
              <a:buClr>
                <a:schemeClr val="tx2"/>
              </a:buClr>
              <a:buFont typeface="Wingdings" panose="05000000000000000000" pitchFamily="2" charset="2"/>
              <a:buChar char="§"/>
            </a:pPr>
            <a:endParaRPr lang="en-US" dirty="0">
              <a:solidFill>
                <a:srgbClr val="000000"/>
              </a:solidFill>
              <a:latin typeface="EMprint" panose="020B0503020204020204" pitchFamily="34" charset="0"/>
              <a:ea typeface="EMprint" panose="020B0503020204020204" pitchFamily="34" charset="0"/>
            </a:endParaRPr>
          </a:p>
          <a:p>
            <a:pPr marL="285750" indent="-285750">
              <a:buClr>
                <a:schemeClr val="tx2"/>
              </a:buClr>
              <a:buFont typeface="Wingdings" panose="05000000000000000000" pitchFamily="2" charset="2"/>
              <a:buChar char="§"/>
            </a:pPr>
            <a:r>
              <a:rPr lang="en-US" dirty="0">
                <a:solidFill>
                  <a:srgbClr val="000000"/>
                </a:solidFill>
                <a:latin typeface="EMprint" panose="020B0503020204020204" pitchFamily="34" charset="0"/>
                <a:ea typeface="EMprint" panose="020B0503020204020204" pitchFamily="34" charset="0"/>
              </a:rPr>
              <a:t>Utilize training packs, existing Process Safety work systems, practical experience, and coaching</a:t>
            </a:r>
          </a:p>
          <a:p>
            <a:pPr marL="285750" indent="-285750">
              <a:buClr>
                <a:schemeClr val="tx2"/>
              </a:buClr>
              <a:buFont typeface="Wingdings" panose="05000000000000000000" pitchFamily="2" charset="2"/>
              <a:buChar char="§"/>
            </a:pPr>
            <a:endParaRPr lang="en-US" dirty="0">
              <a:solidFill>
                <a:srgbClr val="000000"/>
              </a:solidFill>
              <a:latin typeface="EMprint" panose="020B0503020204020204" pitchFamily="34" charset="0"/>
              <a:ea typeface="EMprint" panose="020B0503020204020204" pitchFamily="34" charset="0"/>
            </a:endParaRPr>
          </a:p>
          <a:p>
            <a:pPr marL="285750" indent="-285750">
              <a:buClr>
                <a:schemeClr val="tx2"/>
              </a:buClr>
              <a:buFont typeface="Wingdings" panose="05000000000000000000" pitchFamily="2" charset="2"/>
              <a:buChar char="§"/>
            </a:pPr>
            <a:r>
              <a:rPr lang="en-US" dirty="0">
                <a:solidFill>
                  <a:srgbClr val="000000"/>
                </a:solidFill>
                <a:latin typeface="EMprint" panose="020B0503020204020204" pitchFamily="34" charset="0"/>
                <a:ea typeface="EMprint" panose="020B0503020204020204" pitchFamily="34" charset="0"/>
              </a:rPr>
              <a:t>Approval restrictions prior to completion</a:t>
            </a:r>
          </a:p>
          <a:p>
            <a:pPr marL="285750" indent="-285750">
              <a:buClr>
                <a:schemeClr val="tx2"/>
              </a:buClr>
              <a:buFont typeface="Wingdings" panose="05000000000000000000" pitchFamily="2" charset="2"/>
              <a:buChar char="§"/>
            </a:pPr>
            <a:endParaRPr lang="en-US" dirty="0">
              <a:solidFill>
                <a:srgbClr val="000000"/>
              </a:solidFill>
              <a:latin typeface="EMprint" panose="020B0503020204020204" pitchFamily="34" charset="0"/>
              <a:ea typeface="EMprint" panose="020B0503020204020204" pitchFamily="34" charset="0"/>
            </a:endParaRPr>
          </a:p>
          <a:p>
            <a:pPr marL="285750" indent="-285750">
              <a:buClr>
                <a:schemeClr val="tx2"/>
              </a:buClr>
              <a:buFont typeface="Wingdings" panose="05000000000000000000" pitchFamily="2" charset="2"/>
              <a:buChar char="§"/>
            </a:pPr>
            <a:r>
              <a:rPr lang="en-US" dirty="0">
                <a:solidFill>
                  <a:srgbClr val="000000"/>
                </a:solidFill>
                <a:latin typeface="EMprint" panose="020B0503020204020204" pitchFamily="34" charset="0"/>
                <a:ea typeface="EMprint" panose="020B0503020204020204" pitchFamily="34" charset="0"/>
              </a:rPr>
              <a:t>No grandfathering</a:t>
            </a:r>
          </a:p>
          <a:p>
            <a:pPr>
              <a:buClr>
                <a:schemeClr val="tx2"/>
              </a:buClr>
            </a:pPr>
            <a:endParaRPr lang="en-US" dirty="0">
              <a:solidFill>
                <a:srgbClr val="000000"/>
              </a:solidFill>
              <a:latin typeface="EMprint" panose="020B0503020204020204" pitchFamily="34" charset="0"/>
              <a:ea typeface="EMprint" panose="020B0503020204020204" pitchFamily="34" charset="0"/>
            </a:endParaRPr>
          </a:p>
          <a:p>
            <a:pPr marL="285750" indent="-285750">
              <a:buClr>
                <a:schemeClr val="tx2"/>
              </a:buClr>
              <a:buFont typeface="Wingdings" panose="05000000000000000000" pitchFamily="2" charset="2"/>
              <a:buChar char="§"/>
            </a:pPr>
            <a:r>
              <a:rPr lang="en-US" dirty="0">
                <a:solidFill>
                  <a:srgbClr val="000000"/>
                </a:solidFill>
                <a:latin typeface="EMprint" panose="020B0503020204020204" pitchFamily="34" charset="0"/>
                <a:ea typeface="EMprint" panose="020B0503020204020204" pitchFamily="34" charset="0"/>
              </a:rPr>
              <a:t>Assessment step with credible and knowledgeable assessors</a:t>
            </a:r>
          </a:p>
          <a:p>
            <a:pPr marL="285750" indent="-285750">
              <a:buClr>
                <a:srgbClr val="ED1C2E"/>
              </a:buClr>
              <a:buFont typeface="Wingdings" panose="05000000000000000000" pitchFamily="2" charset="2"/>
              <a:buChar char="§"/>
            </a:pPr>
            <a:endParaRPr lang="en-US" dirty="0">
              <a:solidFill>
                <a:srgbClr val="000000"/>
              </a:solidFill>
              <a:latin typeface="EMprint" panose="020B0503020204020204" pitchFamily="34" charset="0"/>
              <a:ea typeface="EMprint" panose="020B0503020204020204" pitchFamily="34" charset="0"/>
            </a:endParaRPr>
          </a:p>
        </p:txBody>
      </p:sp>
      <p:grpSp>
        <p:nvGrpSpPr>
          <p:cNvPr id="3" name="Group 2"/>
          <p:cNvGrpSpPr/>
          <p:nvPr/>
        </p:nvGrpSpPr>
        <p:grpSpPr>
          <a:xfrm>
            <a:off x="1030515" y="1055688"/>
            <a:ext cx="4260668" cy="4695525"/>
            <a:chOff x="2540575" y="791766"/>
            <a:chExt cx="3971929" cy="4017011"/>
          </a:xfrm>
        </p:grpSpPr>
        <p:sp>
          <p:nvSpPr>
            <p:cNvPr id="20" name="TextBox 19"/>
            <p:cNvSpPr txBox="1"/>
            <p:nvPr/>
          </p:nvSpPr>
          <p:spPr>
            <a:xfrm>
              <a:off x="3054926" y="2304684"/>
              <a:ext cx="2943225" cy="263303"/>
            </a:xfrm>
            <a:prstGeom prst="rect">
              <a:avLst/>
            </a:prstGeom>
            <a:gradFill>
              <a:gsLst>
                <a:gs pos="0">
                  <a:srgbClr val="FF8D23"/>
                </a:gs>
                <a:gs pos="100000">
                  <a:srgbClr val="EE232D"/>
                </a:gs>
              </a:gsLst>
              <a:lin ang="0" scaled="0"/>
            </a:grad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a:solidFill>
                    <a:srgbClr val="FFFFFF"/>
                  </a:solidFill>
                  <a:effectLst>
                    <a:outerShdw blurRad="38100" dist="38100" dir="2700000" algn="tl">
                      <a:srgbClr val="000000">
                        <a:alpha val="43137"/>
                      </a:srgbClr>
                    </a:outerShdw>
                  </a:effectLst>
                  <a:latin typeface="EMprint Semibold" panose="020B0703020204020204" pitchFamily="34" charset="0"/>
                  <a:ea typeface="EMprint Semibold" panose="020B0703020204020204" pitchFamily="34" charset="0"/>
                </a:rPr>
                <a:t>Critical Equipment</a:t>
              </a:r>
            </a:p>
          </p:txBody>
        </p:sp>
        <p:sp>
          <p:nvSpPr>
            <p:cNvPr id="21" name="TextBox 20"/>
            <p:cNvSpPr txBox="1"/>
            <p:nvPr/>
          </p:nvSpPr>
          <p:spPr>
            <a:xfrm>
              <a:off x="3054926" y="3094495"/>
              <a:ext cx="2943225" cy="263303"/>
            </a:xfrm>
            <a:prstGeom prst="rect">
              <a:avLst/>
            </a:prstGeom>
            <a:gradFill>
              <a:gsLst>
                <a:gs pos="0">
                  <a:srgbClr val="FF8D23"/>
                </a:gs>
                <a:gs pos="100000">
                  <a:srgbClr val="EE232D"/>
                </a:gs>
              </a:gsLst>
              <a:lin ang="0" scaled="0"/>
            </a:grad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a:solidFill>
                    <a:srgbClr val="FFFFFF"/>
                  </a:solidFill>
                  <a:effectLst>
                    <a:outerShdw blurRad="38100" dist="38100" dir="2700000" algn="tl">
                      <a:srgbClr val="000000">
                        <a:alpha val="43137"/>
                      </a:srgbClr>
                    </a:outerShdw>
                  </a:effectLst>
                  <a:latin typeface="EMprint Semibold" panose="020B0703020204020204" pitchFamily="34" charset="0"/>
                  <a:ea typeface="EMprint Semibold" panose="020B0703020204020204" pitchFamily="34" charset="0"/>
                </a:rPr>
                <a:t>Work Management</a:t>
              </a:r>
            </a:p>
          </p:txBody>
        </p:sp>
        <p:sp>
          <p:nvSpPr>
            <p:cNvPr id="22" name="TextBox 21"/>
            <p:cNvSpPr txBox="1"/>
            <p:nvPr/>
          </p:nvSpPr>
          <p:spPr>
            <a:xfrm>
              <a:off x="3054925" y="3473273"/>
              <a:ext cx="2943225" cy="263303"/>
            </a:xfrm>
            <a:prstGeom prst="rect">
              <a:avLst/>
            </a:prstGeom>
            <a:gradFill>
              <a:gsLst>
                <a:gs pos="0">
                  <a:srgbClr val="FF8D23"/>
                </a:gs>
                <a:gs pos="100000">
                  <a:srgbClr val="EE232D"/>
                </a:gs>
              </a:gsLst>
              <a:lin ang="0" scaled="0"/>
            </a:grad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a:solidFill>
                    <a:srgbClr val="FFFFFF"/>
                  </a:solidFill>
                  <a:effectLst>
                    <a:outerShdw blurRad="38100" dist="38100" dir="2700000" algn="tl">
                      <a:srgbClr val="000000">
                        <a:alpha val="43137"/>
                      </a:srgbClr>
                    </a:outerShdw>
                  </a:effectLst>
                  <a:latin typeface="EMprint Semibold" panose="020B0703020204020204" pitchFamily="34" charset="0"/>
                  <a:ea typeface="EMprint Semibold" panose="020B0703020204020204" pitchFamily="34" charset="0"/>
                </a:rPr>
                <a:t>Management of Change</a:t>
              </a:r>
            </a:p>
          </p:txBody>
        </p:sp>
        <p:sp>
          <p:nvSpPr>
            <p:cNvPr id="23" name="TextBox 22"/>
            <p:cNvSpPr txBox="1"/>
            <p:nvPr/>
          </p:nvSpPr>
          <p:spPr>
            <a:xfrm>
              <a:off x="3054927" y="1207678"/>
              <a:ext cx="2943225" cy="263303"/>
            </a:xfrm>
            <a:prstGeom prst="rect">
              <a:avLst/>
            </a:prstGeom>
            <a:gradFill>
              <a:gsLst>
                <a:gs pos="0">
                  <a:srgbClr val="FF8D23"/>
                </a:gs>
                <a:gs pos="100000">
                  <a:srgbClr val="EE232D"/>
                </a:gs>
              </a:gsLst>
              <a:lin ang="0" scaled="0"/>
            </a:grad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a:solidFill>
                    <a:srgbClr val="FFFFFF"/>
                  </a:solidFill>
                  <a:effectLst>
                    <a:outerShdw blurRad="38100" dist="38100" dir="2700000" algn="tl">
                      <a:srgbClr val="000000">
                        <a:alpha val="43137"/>
                      </a:srgbClr>
                    </a:outerShdw>
                  </a:effectLst>
                  <a:latin typeface="EMprint Semibold" panose="020B0703020204020204" pitchFamily="34" charset="0"/>
                  <a:ea typeface="EMprint Semibold" panose="020B0703020204020204" pitchFamily="34" charset="0"/>
                </a:rPr>
                <a:t>Risk Management</a:t>
              </a:r>
            </a:p>
          </p:txBody>
        </p:sp>
        <p:sp>
          <p:nvSpPr>
            <p:cNvPr id="11" name="TextBox 10"/>
            <p:cNvSpPr txBox="1"/>
            <p:nvPr/>
          </p:nvSpPr>
          <p:spPr>
            <a:xfrm>
              <a:off x="3054925" y="1940860"/>
              <a:ext cx="2943225" cy="263303"/>
            </a:xfrm>
            <a:prstGeom prst="rect">
              <a:avLst/>
            </a:prstGeom>
            <a:gradFill>
              <a:gsLst>
                <a:gs pos="0">
                  <a:srgbClr val="FF8D23"/>
                </a:gs>
                <a:gs pos="100000">
                  <a:srgbClr val="EE232D"/>
                </a:gs>
              </a:gsLst>
              <a:lin ang="0" scaled="0"/>
            </a:grad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a:solidFill>
                    <a:srgbClr val="FFFFFF"/>
                  </a:solidFill>
                  <a:effectLst>
                    <a:outerShdw blurRad="38100" dist="38100" dir="2700000" algn="tl">
                      <a:srgbClr val="000000">
                        <a:alpha val="43137"/>
                      </a:srgbClr>
                    </a:outerShdw>
                  </a:effectLst>
                  <a:latin typeface="EMprint Semibold" panose="020B0703020204020204" pitchFamily="34" charset="0"/>
                  <a:ea typeface="EMprint Semibold" panose="020B0703020204020204" pitchFamily="34" charset="0"/>
                </a:rPr>
                <a:t>Operating Procedures</a:t>
              </a:r>
            </a:p>
          </p:txBody>
        </p:sp>
        <p:sp>
          <p:nvSpPr>
            <p:cNvPr id="10" name="TextBox 9"/>
            <p:cNvSpPr txBox="1"/>
            <p:nvPr/>
          </p:nvSpPr>
          <p:spPr>
            <a:xfrm>
              <a:off x="3054924" y="1586457"/>
              <a:ext cx="2943225" cy="263303"/>
            </a:xfrm>
            <a:prstGeom prst="rect">
              <a:avLst/>
            </a:prstGeom>
            <a:gradFill>
              <a:gsLst>
                <a:gs pos="0">
                  <a:srgbClr val="FF8D23"/>
                </a:gs>
                <a:gs pos="100000">
                  <a:srgbClr val="EE232D"/>
                </a:gs>
              </a:gsLst>
              <a:lin ang="0" scaled="0"/>
            </a:grad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a:solidFill>
                    <a:srgbClr val="FFFFFF"/>
                  </a:solidFill>
                  <a:effectLst>
                    <a:outerShdw blurRad="38100" dist="38100" dir="2700000" algn="tl">
                      <a:srgbClr val="000000">
                        <a:alpha val="43137"/>
                      </a:srgbClr>
                    </a:outerShdw>
                  </a:effectLst>
                  <a:latin typeface="EMprint Semibold" panose="020B0703020204020204" pitchFamily="34" charset="0"/>
                  <a:ea typeface="EMprint Semibold" panose="020B0703020204020204" pitchFamily="34" charset="0"/>
                </a:rPr>
                <a:t>Training</a:t>
              </a:r>
            </a:p>
          </p:txBody>
        </p:sp>
        <p:sp>
          <p:nvSpPr>
            <p:cNvPr id="12" name="TextBox 11"/>
            <p:cNvSpPr txBox="1"/>
            <p:nvPr/>
          </p:nvSpPr>
          <p:spPr>
            <a:xfrm>
              <a:off x="3054926" y="2704530"/>
              <a:ext cx="2943225" cy="263303"/>
            </a:xfrm>
            <a:prstGeom prst="rect">
              <a:avLst/>
            </a:prstGeom>
            <a:gradFill>
              <a:gsLst>
                <a:gs pos="0">
                  <a:srgbClr val="FF8D23"/>
                </a:gs>
                <a:gs pos="100000">
                  <a:srgbClr val="EE232D"/>
                </a:gs>
              </a:gsLst>
              <a:lin ang="0" scaled="0"/>
            </a:grad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a:solidFill>
                    <a:srgbClr val="FFFFFF"/>
                  </a:solidFill>
                  <a:effectLst>
                    <a:outerShdw blurRad="38100" dist="38100" dir="2700000" algn="tl">
                      <a:srgbClr val="000000">
                        <a:alpha val="43137"/>
                      </a:srgbClr>
                    </a:outerShdw>
                  </a:effectLst>
                  <a:latin typeface="EMprint Semibold" panose="020B0703020204020204" pitchFamily="34" charset="0"/>
                  <a:ea typeface="EMprint Semibold" panose="020B0703020204020204" pitchFamily="34" charset="0"/>
                </a:rPr>
                <a:t>Alarm Management</a:t>
              </a:r>
            </a:p>
          </p:txBody>
        </p:sp>
        <p:sp>
          <p:nvSpPr>
            <p:cNvPr id="15" name="TextBox 14"/>
            <p:cNvSpPr txBox="1"/>
            <p:nvPr/>
          </p:nvSpPr>
          <p:spPr>
            <a:xfrm>
              <a:off x="3054927" y="4186577"/>
              <a:ext cx="2943225" cy="263303"/>
            </a:xfrm>
            <a:prstGeom prst="rect">
              <a:avLst/>
            </a:prstGeom>
            <a:gradFill>
              <a:gsLst>
                <a:gs pos="0">
                  <a:srgbClr val="FF8D23"/>
                </a:gs>
                <a:gs pos="100000">
                  <a:srgbClr val="EE232D"/>
                </a:gs>
              </a:gsLst>
              <a:lin ang="0" scaled="0"/>
            </a:grad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a:solidFill>
                    <a:srgbClr val="FFFFFF"/>
                  </a:solidFill>
                  <a:effectLst>
                    <a:outerShdw blurRad="38100" dist="38100" dir="2700000" algn="tl">
                      <a:srgbClr val="000000">
                        <a:alpha val="43137"/>
                      </a:srgbClr>
                    </a:outerShdw>
                  </a:effectLst>
                  <a:latin typeface="EMprint Semibold" panose="020B0703020204020204" pitchFamily="34" charset="0"/>
                  <a:ea typeface="EMprint Semibold" panose="020B0703020204020204" pitchFamily="34" charset="0"/>
                </a:rPr>
                <a:t>Environmental</a:t>
              </a:r>
            </a:p>
          </p:txBody>
        </p:sp>
        <p:sp>
          <p:nvSpPr>
            <p:cNvPr id="17" name="TextBox 16"/>
            <p:cNvSpPr txBox="1"/>
            <p:nvPr/>
          </p:nvSpPr>
          <p:spPr>
            <a:xfrm>
              <a:off x="3054927" y="3827680"/>
              <a:ext cx="2943225" cy="263303"/>
            </a:xfrm>
            <a:prstGeom prst="rect">
              <a:avLst/>
            </a:prstGeom>
            <a:gradFill>
              <a:gsLst>
                <a:gs pos="0">
                  <a:srgbClr val="FF8D23"/>
                </a:gs>
                <a:gs pos="100000">
                  <a:srgbClr val="EE232D"/>
                </a:gs>
              </a:gsLst>
              <a:lin ang="0" scaled="0"/>
            </a:grad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a:solidFill>
                    <a:srgbClr val="FFFFFF"/>
                  </a:solidFill>
                  <a:effectLst>
                    <a:outerShdw blurRad="38100" dist="38100" dir="2700000" algn="tl">
                      <a:srgbClr val="000000">
                        <a:alpha val="43137"/>
                      </a:srgbClr>
                    </a:outerShdw>
                  </a:effectLst>
                  <a:latin typeface="EMprint Semibold" panose="020B0703020204020204" pitchFamily="34" charset="0"/>
                  <a:ea typeface="EMprint Semibold" panose="020B0703020204020204" pitchFamily="34" charset="0"/>
                </a:rPr>
                <a:t>Incident Investigation &amp; Analysis</a:t>
              </a:r>
            </a:p>
          </p:txBody>
        </p:sp>
        <p:sp>
          <p:nvSpPr>
            <p:cNvPr id="18" name="TextBox 17"/>
            <p:cNvSpPr txBox="1"/>
            <p:nvPr/>
          </p:nvSpPr>
          <p:spPr>
            <a:xfrm>
              <a:off x="3054925" y="4545474"/>
              <a:ext cx="2943225" cy="263303"/>
            </a:xfrm>
            <a:prstGeom prst="rect">
              <a:avLst/>
            </a:prstGeom>
            <a:gradFill>
              <a:gsLst>
                <a:gs pos="0">
                  <a:srgbClr val="FF8D23"/>
                </a:gs>
                <a:gs pos="100000">
                  <a:srgbClr val="EE232D"/>
                </a:gs>
              </a:gsLst>
              <a:lin ang="0" scaled="0"/>
            </a:grad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a:solidFill>
                    <a:srgbClr val="FFFFFF"/>
                  </a:solidFill>
                  <a:effectLst>
                    <a:outerShdw blurRad="38100" dist="38100" dir="2700000" algn="tl">
                      <a:srgbClr val="000000">
                        <a:alpha val="43137"/>
                      </a:srgbClr>
                    </a:outerShdw>
                  </a:effectLst>
                  <a:latin typeface="EMprint Semibold" panose="020B0703020204020204" pitchFamily="34" charset="0"/>
                  <a:ea typeface="EMprint Semibold" panose="020B0703020204020204" pitchFamily="34" charset="0"/>
                </a:rPr>
                <a:t>Emergency Response</a:t>
              </a:r>
            </a:p>
          </p:txBody>
        </p:sp>
        <p:sp>
          <p:nvSpPr>
            <p:cNvPr id="19" name="TextBox 18"/>
            <p:cNvSpPr txBox="1"/>
            <p:nvPr/>
          </p:nvSpPr>
          <p:spPr>
            <a:xfrm>
              <a:off x="2540575" y="791766"/>
              <a:ext cx="3971929" cy="26330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solidFill>
                    <a:srgbClr val="000000"/>
                  </a:solidFill>
                  <a:ea typeface="EMprint" panose="020B0503020204020204" pitchFamily="34" charset="0"/>
                </a:rPr>
                <a:t>Process safety fundamentals for </a:t>
              </a:r>
              <a:r>
                <a:rPr lang="en-US" sz="1400" b="1" dirty="0" smtClean="0">
                  <a:solidFill>
                    <a:srgbClr val="000000"/>
                  </a:solidFill>
                  <a:ea typeface="EMprint" panose="020B0503020204020204" pitchFamily="34" charset="0"/>
                </a:rPr>
                <a:t>Operations</a:t>
              </a:r>
              <a:endParaRPr lang="en-US" sz="1400" b="1" dirty="0">
                <a:solidFill>
                  <a:srgbClr val="000000"/>
                </a:solidFill>
                <a:ea typeface="EMprint" panose="020B0503020204020204" pitchFamily="34" charset="0"/>
              </a:endParaRPr>
            </a:p>
          </p:txBody>
        </p:sp>
      </p:grpSp>
      <p:sp>
        <p:nvSpPr>
          <p:cNvPr id="2" name="Title 1"/>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Leadership Process Safety Competency Demonstration</a:t>
            </a:r>
            <a:endParaRPr lang="en-US" sz="2800" dirty="0"/>
          </a:p>
        </p:txBody>
      </p:sp>
      <p:sp>
        <p:nvSpPr>
          <p:cNvPr id="25" name="TextBox 24"/>
          <p:cNvSpPr txBox="1"/>
          <p:nvPr/>
        </p:nvSpPr>
        <p:spPr>
          <a:xfrm>
            <a:off x="8763001" y="6010275"/>
            <a:ext cx="1704975" cy="369332"/>
          </a:xfrm>
          <a:prstGeom prst="rect">
            <a:avLst/>
          </a:prstGeom>
          <a:solidFill>
            <a:schemeClr val="bg1"/>
          </a:solidFill>
        </p:spPr>
        <p:txBody>
          <a:bodyPr wrap="square" rtlCol="0">
            <a:spAutoFit/>
          </a:bodyPr>
          <a:lstStyle/>
          <a:p>
            <a:endParaRPr lang="en-GB" dirty="0"/>
          </a:p>
        </p:txBody>
      </p:sp>
    </p:spTree>
    <p:custDataLst>
      <p:tags r:id="rId1"/>
    </p:custDataLst>
    <p:extLst>
      <p:ext uri="{BB962C8B-B14F-4D97-AF65-F5344CB8AC3E}">
        <p14:creationId xmlns:p14="http://schemas.microsoft.com/office/powerpoint/2010/main" val="3571941739"/>
      </p:ext>
    </p:extLst>
  </p:cSld>
  <p:clrMapOvr>
    <a:masterClrMapping/>
  </p:clrMapOvr>
  <mc:AlternateContent xmlns:mc="http://schemas.openxmlformats.org/markup-compatibility/2006" xmlns:p14="http://schemas.microsoft.com/office/powerpoint/2010/main">
    <mc:Choice Requires="p14">
      <p:transition p14:dur="10" advTm="69000">
        <p:fade/>
      </p:transition>
    </mc:Choice>
    <mc:Fallback xmlns="">
      <p:transition advTm="6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Things That Never Happen, Do Happen</a:t>
            </a:r>
          </a:p>
        </p:txBody>
      </p:sp>
      <p:graphicFrame>
        <p:nvGraphicFramePr>
          <p:cNvPr id="8" name="Content Placeholder 5"/>
          <p:cNvGraphicFramePr>
            <a:graphicFrameLocks noGrp="1"/>
          </p:cNvGraphicFramePr>
          <p:nvPr>
            <p:ph sz="quarter" idx="10"/>
          </p:nvPr>
        </p:nvGraphicFramePr>
        <p:xfrm>
          <a:off x="391189" y="642871"/>
          <a:ext cx="11239500" cy="481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p:cNvSpPr>
          <p:nvPr/>
        </p:nvSpPr>
        <p:spPr bwMode="auto">
          <a:xfrm>
            <a:off x="1233853" y="4818219"/>
            <a:ext cx="7672959" cy="111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544245" rtl="0" eaLnBrk="1" fontAlgn="base" hangingPunct="1">
              <a:spcBef>
                <a:spcPct val="0"/>
              </a:spcBef>
              <a:spcAft>
                <a:spcPct val="0"/>
              </a:spcAft>
              <a:defRPr sz="3467" kern="1200">
                <a:solidFill>
                  <a:schemeClr val="tx2"/>
                </a:solidFill>
                <a:latin typeface="EMprint" panose="020B0503020204020204" pitchFamily="34" charset="0"/>
                <a:ea typeface="EMprint" panose="020B0503020204020204" pitchFamily="34" charset="0"/>
                <a:cs typeface="EMprint Regular"/>
              </a:defRPr>
            </a:lvl1pPr>
            <a:lvl2pPr algn="l" defTabSz="544245" rtl="0" eaLnBrk="1" fontAlgn="base" hangingPunct="1">
              <a:spcBef>
                <a:spcPct val="0"/>
              </a:spcBef>
              <a:spcAft>
                <a:spcPct val="0"/>
              </a:spcAft>
              <a:defRPr sz="3333">
                <a:solidFill>
                  <a:schemeClr val="tx1"/>
                </a:solidFill>
                <a:latin typeface="Arial" charset="0"/>
                <a:ea typeface="ヒラギノ角ゴ Pro W3" charset="0"/>
                <a:cs typeface="Arial" charset="0"/>
              </a:defRPr>
            </a:lvl2pPr>
            <a:lvl3pPr algn="l" defTabSz="544245" rtl="0" eaLnBrk="1" fontAlgn="base" hangingPunct="1">
              <a:spcBef>
                <a:spcPct val="0"/>
              </a:spcBef>
              <a:spcAft>
                <a:spcPct val="0"/>
              </a:spcAft>
              <a:defRPr sz="3333">
                <a:solidFill>
                  <a:schemeClr val="tx1"/>
                </a:solidFill>
                <a:latin typeface="Arial" charset="0"/>
                <a:ea typeface="ヒラギノ角ゴ Pro W3" charset="0"/>
                <a:cs typeface="Arial" charset="0"/>
              </a:defRPr>
            </a:lvl3pPr>
            <a:lvl4pPr algn="l" defTabSz="544245" rtl="0" eaLnBrk="1" fontAlgn="base" hangingPunct="1">
              <a:spcBef>
                <a:spcPct val="0"/>
              </a:spcBef>
              <a:spcAft>
                <a:spcPct val="0"/>
              </a:spcAft>
              <a:defRPr sz="3333">
                <a:solidFill>
                  <a:schemeClr val="tx1"/>
                </a:solidFill>
                <a:latin typeface="Arial" charset="0"/>
                <a:ea typeface="ヒラギノ角ゴ Pro W3" charset="0"/>
                <a:cs typeface="Arial" charset="0"/>
              </a:defRPr>
            </a:lvl4pPr>
            <a:lvl5pPr algn="l" defTabSz="544245" rtl="0" eaLnBrk="1" fontAlgn="base" hangingPunct="1">
              <a:spcBef>
                <a:spcPct val="0"/>
              </a:spcBef>
              <a:spcAft>
                <a:spcPct val="0"/>
              </a:spcAft>
              <a:defRPr sz="3333">
                <a:solidFill>
                  <a:schemeClr val="tx1"/>
                </a:solidFill>
                <a:latin typeface="Arial" charset="0"/>
                <a:ea typeface="ヒラギノ角ゴ Pro W3" charset="0"/>
                <a:cs typeface="Arial" charset="0"/>
              </a:defRPr>
            </a:lvl5pPr>
            <a:lvl6pPr marL="544245" algn="l" defTabSz="544245" rtl="0" eaLnBrk="1" fontAlgn="base" hangingPunct="1">
              <a:spcBef>
                <a:spcPct val="0"/>
              </a:spcBef>
              <a:spcAft>
                <a:spcPct val="0"/>
              </a:spcAft>
              <a:defRPr sz="3333">
                <a:solidFill>
                  <a:schemeClr val="tx1"/>
                </a:solidFill>
                <a:latin typeface="Arial" charset="0"/>
                <a:ea typeface="ヒラギノ角ゴ Pro W3" charset="0"/>
              </a:defRPr>
            </a:lvl6pPr>
            <a:lvl7pPr marL="1088490" algn="l" defTabSz="544245" rtl="0" eaLnBrk="1" fontAlgn="base" hangingPunct="1">
              <a:spcBef>
                <a:spcPct val="0"/>
              </a:spcBef>
              <a:spcAft>
                <a:spcPct val="0"/>
              </a:spcAft>
              <a:defRPr sz="3333">
                <a:solidFill>
                  <a:schemeClr val="tx1"/>
                </a:solidFill>
                <a:latin typeface="Arial" charset="0"/>
                <a:ea typeface="ヒラギノ角ゴ Pro W3" charset="0"/>
              </a:defRPr>
            </a:lvl7pPr>
            <a:lvl8pPr marL="1632735" algn="l" defTabSz="544245" rtl="0" eaLnBrk="1" fontAlgn="base" hangingPunct="1">
              <a:spcBef>
                <a:spcPct val="0"/>
              </a:spcBef>
              <a:spcAft>
                <a:spcPct val="0"/>
              </a:spcAft>
              <a:defRPr sz="3333">
                <a:solidFill>
                  <a:schemeClr val="tx1"/>
                </a:solidFill>
                <a:latin typeface="Arial" charset="0"/>
                <a:ea typeface="ヒラギノ角ゴ Pro W3" charset="0"/>
              </a:defRPr>
            </a:lvl8pPr>
            <a:lvl9pPr marL="2176980" algn="l" defTabSz="544245" rtl="0" eaLnBrk="1" fontAlgn="base" hangingPunct="1">
              <a:spcBef>
                <a:spcPct val="0"/>
              </a:spcBef>
              <a:spcAft>
                <a:spcPct val="0"/>
              </a:spcAft>
              <a:defRPr sz="3333">
                <a:solidFill>
                  <a:schemeClr val="tx1"/>
                </a:solidFill>
                <a:latin typeface="Arial" charset="0"/>
                <a:ea typeface="ヒラギノ角ゴ Pro W3" charset="0"/>
              </a:defRPr>
            </a:lvl9pPr>
          </a:lstStyle>
          <a:p>
            <a:pPr algn="ctr"/>
            <a:r>
              <a:rPr lang="en-US" dirty="0">
                <a:solidFill>
                  <a:srgbClr val="FF0000"/>
                </a:solidFill>
              </a:rPr>
              <a:t>Do you know your scenarios?</a:t>
            </a:r>
          </a:p>
          <a:p>
            <a:pPr algn="ctr"/>
            <a:r>
              <a:rPr lang="en-US" dirty="0">
                <a:solidFill>
                  <a:srgbClr val="FF0000"/>
                </a:solidFill>
              </a:rPr>
              <a:t>Do you know their safeguards healthy?</a:t>
            </a:r>
          </a:p>
        </p:txBody>
      </p:sp>
      <p:pic>
        <p:nvPicPr>
          <p:cNvPr id="10" name="Picture 9"/>
          <p:cNvPicPr>
            <a:picLocks noChangeAspect="1"/>
          </p:cNvPicPr>
          <p:nvPr/>
        </p:nvPicPr>
        <p:blipFill>
          <a:blip r:embed="rId8"/>
          <a:stretch>
            <a:fillRect/>
          </a:stretch>
        </p:blipFill>
        <p:spPr>
          <a:xfrm>
            <a:off x="9427009" y="285134"/>
            <a:ext cx="2507621" cy="1541108"/>
          </a:xfrm>
          <a:prstGeom prst="rect">
            <a:avLst/>
          </a:prstGeom>
        </p:spPr>
      </p:pic>
    </p:spTree>
    <p:extLst>
      <p:ext uri="{BB962C8B-B14F-4D97-AF65-F5344CB8AC3E}">
        <p14:creationId xmlns:p14="http://schemas.microsoft.com/office/powerpoint/2010/main" val="395781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JwBi_zhSoxEDjd8DY0cEZ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zmoMpFYY8WGvQ7XxJ914p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EG12thmevbldWLKohBZI2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GN8Zadk.1BKhQrVoKnONEg"/>
</p:tagLst>
</file>

<file path=ppt/tags/tag120.xml><?xml version="1.0" encoding="utf-8"?>
<p:tagLst xmlns:a="http://schemas.openxmlformats.org/drawingml/2006/main" xmlns:r="http://schemas.openxmlformats.org/officeDocument/2006/relationships" xmlns:p="http://schemas.openxmlformats.org/presentationml/2006/main">
  <p:tag name="TIMING" val="|0.7|6.4|1.6|15.8"/>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GN8Zadk.1BKhQrVoKnONE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N8Zadk.1BKhQrVoKnONE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N0DJKuSgq41WELyEqP6Df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0kWuqOjW5bPSUekUtThjM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rlQv.pvzJmY6uhLGMa6D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rVOSYlbIs0wp01W2.do_H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iaeaQTvrARZN6QYCFFk6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8POcH6kKf9Guq0Fze7TKr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q_Wm_o2w_MPyCwqG6nNU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PRrjBHzaYjs65KIGvhjI_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4UwEquEWJOyUFbOZbFfJ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gn2IcbgyNveDSNC6ongvG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FEr8D3HKzDy20COJCEo5l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gK77jkA3E2HQ7ZbQBdz.b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Xmm7TzX6FWM.dUlrpPIq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CCBWz2BU8xPsVN2fF_Bhq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gljIs0Qx.ABrlhUrcURP0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mEutzKqyAQbWRbM5cLsdv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6KCshe19OZoyRDoXjPLVe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lwL2ZH3Lp1z2oscQhfe3N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tSHR2fvwY2gwxnty4G63W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sXrwePaSvReM8jjIknXbh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CBpjuMogmD384mTpLcGV_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dHRaMz1VGG5ZoqMRBAkoi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oxUTzo.GtaC5qqcXWbesw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0suvOKlpMwOdCjKfpOUsn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iphpSYynAU.Lvqd7dh5G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a6TXX4dkjr4p1e5mK5s8K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ePN2Pv1jlyxM4rzao9Zn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FOOIgi_76vlDGGb52ThMU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rpGJp7j.yomx4uYKkhuin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7dyGnaYUbE6IUKbgLJSu.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AQkKk__JeZAPERcAgIPmd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euBwty56kOIQlI62jISXn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c2xgDMq9hC_xzEyPxt3hX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a2Lpukxl1WSG4jWWQfx0u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pRVhqhSzsRixiqq_3JH8p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io1D8znoJkgPsuvKKcXQ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nM8TK9c5wj8uh_YRskmPD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ju1OXhhyC7KALW0unKf.Q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7AImrTp_eEKZB.92y1U77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j8lkZqAu_FF5YAwTbfRcK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bCIJrc5efBQcyy0_b2mCrg"/>
</p:tagLst>
</file>

<file path=ppt/theme/theme1.xml><?xml version="1.0" encoding="utf-8"?>
<a:theme xmlns:a="http://schemas.openxmlformats.org/drawingml/2006/main" name="ExxonMobil Grid 16:9">
  <a:themeElements>
    <a:clrScheme name="Custom 3">
      <a:dk1>
        <a:srgbClr val="000000"/>
      </a:dk1>
      <a:lt1>
        <a:sysClr val="window" lastClr="FFFFFF"/>
      </a:lt1>
      <a:dk2>
        <a:srgbClr val="06234E"/>
      </a:dk2>
      <a:lt2>
        <a:srgbClr val="F2F2F2"/>
      </a:lt2>
      <a:accent1>
        <a:srgbClr val="06234E"/>
      </a:accent1>
      <a:accent2>
        <a:srgbClr val="12477B"/>
      </a:accent2>
      <a:accent3>
        <a:srgbClr val="FFD700"/>
      </a:accent3>
      <a:accent4>
        <a:srgbClr val="00A3E0"/>
      </a:accent4>
      <a:accent5>
        <a:srgbClr val="5A5A5A"/>
      </a:accent5>
      <a:accent6>
        <a:srgbClr val="ED1C2E"/>
      </a:accent6>
      <a:hlink>
        <a:srgbClr val="005CB9"/>
      </a:hlink>
      <a:folHlink>
        <a:srgbClr val="00B5E2"/>
      </a:folHlink>
    </a:clrScheme>
    <a:fontScheme name="Custom 2">
      <a:majorFont>
        <a:latin typeface="EMprint Light"/>
        <a:ea typeface=""/>
        <a:cs typeface=""/>
      </a:majorFont>
      <a:minorFont>
        <a:latin typeface="EMprin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rgbClr val="9A9A9A"/>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ExxonMobil_WSTemplate_Arial">
  <a:themeElements>
    <a:clrScheme name="ExxonMobil">
      <a:dk1>
        <a:srgbClr val="000000"/>
      </a:dk1>
      <a:lt1>
        <a:srgbClr val="FFFFFF"/>
      </a:lt1>
      <a:dk2>
        <a:srgbClr val="ED1C2E"/>
      </a:dk2>
      <a:lt2>
        <a:srgbClr val="5A5A5A"/>
      </a:lt2>
      <a:accent1>
        <a:srgbClr val="0C479D"/>
      </a:accent1>
      <a:accent2>
        <a:srgbClr val="00A3E0"/>
      </a:accent2>
      <a:accent3>
        <a:srgbClr val="13943C"/>
      </a:accent3>
      <a:accent4>
        <a:srgbClr val="B4D405"/>
      </a:accent4>
      <a:accent5>
        <a:srgbClr val="FFD700"/>
      </a:accent5>
      <a:accent6>
        <a:srgbClr val="ED8B00"/>
      </a:accent6>
      <a:hlink>
        <a:srgbClr val="0C479D"/>
      </a:hlink>
      <a:folHlink>
        <a:srgbClr val="00A3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ExxonMobil_Template_Arial">
  <a:themeElements>
    <a:clrScheme name="ExxonMobil2">
      <a:dk1>
        <a:srgbClr val="000000"/>
      </a:dk1>
      <a:lt1>
        <a:srgbClr val="FFFFFF"/>
      </a:lt1>
      <a:dk2>
        <a:srgbClr val="ED1C2E"/>
      </a:dk2>
      <a:lt2>
        <a:srgbClr val="5A5A5A"/>
      </a:lt2>
      <a:accent1>
        <a:srgbClr val="0C479D"/>
      </a:accent1>
      <a:accent2>
        <a:srgbClr val="00A3E0"/>
      </a:accent2>
      <a:accent3>
        <a:srgbClr val="00ACA8"/>
      </a:accent3>
      <a:accent4>
        <a:srgbClr val="B4D405"/>
      </a:accent4>
      <a:accent5>
        <a:srgbClr val="FFD700"/>
      </a:accent5>
      <a:accent6>
        <a:srgbClr val="ED8B00"/>
      </a:accent6>
      <a:hlink>
        <a:srgbClr val="0C479D"/>
      </a:hlink>
      <a:folHlink>
        <a:srgbClr val="00A3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ExxonMobil_WSTemplate_EMprint">
  <a:themeElements>
    <a:clrScheme name="ExxonMobil">
      <a:dk1>
        <a:srgbClr val="000000"/>
      </a:dk1>
      <a:lt1>
        <a:srgbClr val="FFFFFF"/>
      </a:lt1>
      <a:dk2>
        <a:srgbClr val="ED1C2E"/>
      </a:dk2>
      <a:lt2>
        <a:srgbClr val="5A5A5A"/>
      </a:lt2>
      <a:accent1>
        <a:srgbClr val="0C479D"/>
      </a:accent1>
      <a:accent2>
        <a:srgbClr val="00A3E0"/>
      </a:accent2>
      <a:accent3>
        <a:srgbClr val="13943C"/>
      </a:accent3>
      <a:accent4>
        <a:srgbClr val="B4D405"/>
      </a:accent4>
      <a:accent5>
        <a:srgbClr val="FFD700"/>
      </a:accent5>
      <a:accent6>
        <a:srgbClr val="ED8B00"/>
      </a:accent6>
      <a:hlink>
        <a:srgbClr val="0C479D"/>
      </a:hlink>
      <a:folHlink>
        <a:srgbClr val="00A3E0"/>
      </a:folHlink>
    </a:clrScheme>
    <a:fontScheme name="XOM">
      <a:majorFont>
        <a:latin typeface="EMprint"/>
        <a:ea typeface=""/>
        <a:cs typeface=""/>
      </a:majorFont>
      <a:minorFont>
        <a:latin typeface="EMpri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xonMobil_WSTemplate_EMprint.potx [Read-Only]" id="{E6C26AA2-4B0D-4696-9F3B-435ACBA83081}" vid="{B593B896-5494-4B5E-83F7-2C4AA8BBF04B}"/>
    </a:ext>
  </a:extLst>
</a:theme>
</file>

<file path=ppt/theme/theme5.xml><?xml version="1.0" encoding="utf-8"?>
<a:theme xmlns:a="http://schemas.openxmlformats.org/drawingml/2006/main" name="8_ExxonMobil_WSTemplate_Arial">
  <a:themeElements>
    <a:clrScheme name="ExxonMobil">
      <a:dk1>
        <a:srgbClr val="000000"/>
      </a:dk1>
      <a:lt1>
        <a:srgbClr val="FFFFFF"/>
      </a:lt1>
      <a:dk2>
        <a:srgbClr val="ED1C2E"/>
      </a:dk2>
      <a:lt2>
        <a:srgbClr val="5A5A5A"/>
      </a:lt2>
      <a:accent1>
        <a:srgbClr val="0C479D"/>
      </a:accent1>
      <a:accent2>
        <a:srgbClr val="00A3E0"/>
      </a:accent2>
      <a:accent3>
        <a:srgbClr val="13943C"/>
      </a:accent3>
      <a:accent4>
        <a:srgbClr val="B4D405"/>
      </a:accent4>
      <a:accent5>
        <a:srgbClr val="FFD700"/>
      </a:accent5>
      <a:accent6>
        <a:srgbClr val="ED8B00"/>
      </a:accent6>
      <a:hlink>
        <a:srgbClr val="0C479D"/>
      </a:hlink>
      <a:folHlink>
        <a:srgbClr val="00A3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xxonMobil_We Are ExxonMobil">
  <a:themeElements>
    <a:clrScheme name="ExxonMobil2">
      <a:dk1>
        <a:srgbClr val="000000"/>
      </a:dk1>
      <a:lt1>
        <a:srgbClr val="FFFFFF"/>
      </a:lt1>
      <a:dk2>
        <a:srgbClr val="ED1C2E"/>
      </a:dk2>
      <a:lt2>
        <a:srgbClr val="5A5A5A"/>
      </a:lt2>
      <a:accent1>
        <a:srgbClr val="0C479D"/>
      </a:accent1>
      <a:accent2>
        <a:srgbClr val="00A3E0"/>
      </a:accent2>
      <a:accent3>
        <a:srgbClr val="00ACA8"/>
      </a:accent3>
      <a:accent4>
        <a:srgbClr val="B4D405"/>
      </a:accent4>
      <a:accent5>
        <a:srgbClr val="FFD700"/>
      </a:accent5>
      <a:accent6>
        <a:srgbClr val="ED8B00"/>
      </a:accent6>
      <a:hlink>
        <a:srgbClr val="0C479D"/>
      </a:hlink>
      <a:folHlink>
        <a:srgbClr val="00A3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efault Document" ma:contentTypeID="0x0101008E2A78AE2DDD7C4494E2F8EB84825A6F00768010DA86E8EC41B41E417665ACD71E" ma:contentTypeVersion="12" ma:contentTypeDescription="Default ExxonMobil Document" ma:contentTypeScope="" ma:versionID="709dc811070ec514db7824a3f67f73fb">
  <xsd:schema xmlns:xsd="http://www.w3.org/2001/XMLSchema" xmlns:xs="http://www.w3.org/2001/XMLSchema" xmlns:p="http://schemas.microsoft.com/office/2006/metadata/properties" xmlns:ns1="http://schemas.microsoft.com/sharepoint/v3" xmlns:ns2="26747a8e-e88c-4a88-b92f-7b3311ac424f" xmlns:ns4="5f98e817-bb97-4f32-baf4-9f75a2e4c00f" xmlns:ns5="2f5f473e-ad2b-4330-8de3-da41ec703a98" xmlns:ns6="http://schemas.microsoft.com/sharepoint/v4" targetNamespace="http://schemas.microsoft.com/office/2006/metadata/properties" ma:root="true" ma:fieldsID="16431ac9cfadda7f2d876224f1cb3d39" ns1:_="" ns2:_="" ns4:_="" ns5:_="" ns6:_="">
    <xsd:import namespace="http://schemas.microsoft.com/sharepoint/v3"/>
    <xsd:import namespace="26747a8e-e88c-4a88-b92f-7b3311ac424f"/>
    <xsd:import namespace="5f98e817-bb97-4f32-baf4-9f75a2e4c00f"/>
    <xsd:import namespace="2f5f473e-ad2b-4330-8de3-da41ec703a98"/>
    <xsd:import namespace="http://schemas.microsoft.com/sharepoint/v4"/>
    <xsd:element name="properties">
      <xsd:complexType>
        <xsd:sequence>
          <xsd:element name="documentManagement">
            <xsd:complexType>
              <xsd:all>
                <xsd:element ref="ns2:MPI_x0020_Classification"/>
                <xsd:element ref="ns4:Record_x0020_Type"/>
                <xsd:element ref="ns5:Document_x0020_Type" minOccurs="0"/>
                <xsd:element ref="ns1:_dlc_ExpireDateSaved" minOccurs="0"/>
                <xsd:element ref="ns1:_dlc_ExpireDate" minOccurs="0"/>
                <xsd:element ref="ns1:_dlc_Exempt" minOccurs="0"/>
                <xsd:element ref="ns6:IconOverlay"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3" nillable="true" ma:displayName="Original Expiration Date" ma:hidden="true" ma:internalName="_dlc_ExpireDateSaved" ma:readOnly="true">
      <xsd:simpleType>
        <xsd:restriction base="dms:DateTime"/>
      </xsd:simpleType>
    </xsd:element>
    <xsd:element name="_dlc_ExpireDate" ma:index="14" nillable="true" ma:displayName="Expiration Date" ma:description="" ma:hidden="true" ma:indexed="true" ma:internalName="_dlc_ExpireDate" ma:readOnly="true">
      <xsd:simpleType>
        <xsd:restriction base="dms:DateTime"/>
      </xsd:simpleType>
    </xsd:element>
    <xsd:element name="_dlc_Exempt" ma:index="15"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747a8e-e88c-4a88-b92f-7b3311ac424f" elementFormDefault="qualified">
    <xsd:import namespace="http://schemas.microsoft.com/office/2006/documentManagement/types"/>
    <xsd:import namespace="http://schemas.microsoft.com/office/infopath/2007/PartnerControls"/>
    <xsd:element name="MPI_x0020_Classification" ma:index="8" ma:displayName="MPI Classification" ma:default="Not Classified" ma:format="Dropdown" ma:internalName="MPI_x0020_Classification" ma:readOnly="false">
      <xsd:simpleType>
        <xsd:restriction base="dms:Choice">
          <xsd:enumeration value="Proprietary"/>
          <xsd:enumeration value="Private"/>
          <xsd:enumeration value="Restricted Distribution"/>
          <xsd:enumeration value="Not Classified"/>
        </xsd:restriction>
      </xsd:simpleType>
    </xsd:element>
  </xsd:schema>
  <xsd:schema xmlns:xsd="http://www.w3.org/2001/XMLSchema" xmlns:xs="http://www.w3.org/2001/XMLSchema" xmlns:dms="http://schemas.microsoft.com/office/2006/documentManagement/types" xmlns:pc="http://schemas.microsoft.com/office/infopath/2007/PartnerControls" targetNamespace="5f98e817-bb97-4f32-baf4-9f75a2e4c00f" elementFormDefault="qualified">
    <xsd:import namespace="http://schemas.microsoft.com/office/2006/documentManagement/types"/>
    <xsd:import namespace="http://schemas.microsoft.com/office/infopath/2007/PartnerControls"/>
    <xsd:element name="Record_x0020_Type" ma:index="10" ma:displayName="Record Type" ma:default="Discretionary" ma:format="Dropdown" ma:internalName="Record_x0020_Type">
      <xsd:simpleType>
        <xsd:restriction base="dms:Choice">
          <xsd:enumeration value="Discretionary"/>
          <xsd:enumeration value="Controlled"/>
        </xsd:restrictio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f5f473e-ad2b-4330-8de3-da41ec703a98" elementFormDefault="qualified">
    <xsd:import namespace="http://schemas.microsoft.com/office/2006/documentManagement/types"/>
    <xsd:import namespace="http://schemas.microsoft.com/office/infopath/2007/PartnerControls"/>
    <xsd:element name="Document_x0020_Type" ma:index="11" nillable="true" ma:displayName="Document Type" ma:format="Dropdown" ma:internalName="Document_x0020_Type">
      <xsd:simpleType>
        <xsd:restriction base="dms:Choice">
          <xsd:enumeration value="General Forms"/>
          <xsd:enumeration value="H2S &amp; Halogens"/>
          <xsd:enumeration value="HURT"/>
          <xsd:enumeration value="Impact Guides"/>
          <xsd:enumeration value="Induction Book"/>
          <xsd:enumeration value="Injury Graphs"/>
          <xsd:enumeration value="LPSA training for vulnerable persons including overview of LPS tools"/>
          <xsd:enumeration value="Posters"/>
          <xsd:enumeration value="PVMG"/>
          <xsd:enumeration value="Safety Presentations"/>
          <xsd:enumeration value="Safety Recognition Scheme"/>
          <xsd:enumeration value="Site Induction"/>
          <xsd:enumeration value="Site Maps"/>
          <xsd:enumeration value="Site Wide Info"/>
          <xsd:enumeration value="T1BP's / GMOP's"/>
          <xsd:enumeration value="Videos"/>
          <xsd:enumeration value="Weekly SSHE News"/>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Record_x0020_Type xmlns="5f98e817-bb97-4f32-baf4-9f75a2e4c00f">Discretionary</Record_x0020_Type>
    <MPI_x0020_Classification xmlns="26747a8e-e88c-4a88-b92f-7b3311ac424f">Not Classified</MPI_x0020_Classification>
    <Document_x0020_Type xmlns="2f5f473e-ad2b-4330-8de3-da41ec703a98">Safety Presentations</Document_x0020_Type>
  </documentManagement>
</p:properties>
</file>

<file path=customXml/itemProps1.xml><?xml version="1.0" encoding="utf-8"?>
<ds:datastoreItem xmlns:ds="http://schemas.openxmlformats.org/officeDocument/2006/customXml" ds:itemID="{6C1EB375-0AA7-4BE2-B328-B013A1721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6747a8e-e88c-4a88-b92f-7b3311ac424f"/>
    <ds:schemaRef ds:uri="5f98e817-bb97-4f32-baf4-9f75a2e4c00f"/>
    <ds:schemaRef ds:uri="2f5f473e-ad2b-4330-8de3-da41ec703a9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FA222D-9568-452E-A72C-DDB07920EE9D}">
  <ds:schemaRefs>
    <ds:schemaRef ds:uri="http://schemas.microsoft.com/sharepoint/v3/contenttype/forms"/>
  </ds:schemaRefs>
</ds:datastoreItem>
</file>

<file path=customXml/itemProps3.xml><?xml version="1.0" encoding="utf-8"?>
<ds:datastoreItem xmlns:ds="http://schemas.openxmlformats.org/officeDocument/2006/customXml" ds:itemID="{E7C8AB3D-94FA-45D5-85C4-88A8DA521AFB}">
  <ds:schemaRefs>
    <ds:schemaRef ds:uri="http://schemas.microsoft.com/office/2006/metadata/customXsn"/>
  </ds:schemaRefs>
</ds:datastoreItem>
</file>

<file path=customXml/itemProps4.xml><?xml version="1.0" encoding="utf-8"?>
<ds:datastoreItem xmlns:ds="http://schemas.openxmlformats.org/officeDocument/2006/customXml" ds:itemID="{89CB9F39-9F6B-473C-B62A-3321B6E54606}">
  <ds:schemaRefs>
    <ds:schemaRef ds:uri="http://schemas.microsoft.com/sharepoint/v3"/>
    <ds:schemaRef ds:uri="http://purl.org/dc/term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2f5f473e-ad2b-4330-8de3-da41ec703a98"/>
    <ds:schemaRef ds:uri="http://purl.org/dc/elements/1.1/"/>
    <ds:schemaRef ds:uri="http://schemas.microsoft.com/office/2006/metadata/properties"/>
    <ds:schemaRef ds:uri="5f98e817-bb97-4f32-baf4-9f75a2e4c00f"/>
    <ds:schemaRef ds:uri="26747a8e-e88c-4a88-b92f-7b3311ac424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3515</TotalTime>
  <Words>618</Words>
  <Application>Microsoft Office PowerPoint</Application>
  <PresentationFormat>Widescreen</PresentationFormat>
  <Paragraphs>168</Paragraphs>
  <Slides>9</Slides>
  <Notes>8</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9</vt:i4>
      </vt:variant>
    </vt:vector>
  </HeadingPairs>
  <TitlesOfParts>
    <vt:vector size="26" baseType="lpstr">
      <vt:lpstr>Arial</vt:lpstr>
      <vt:lpstr>Calibri</vt:lpstr>
      <vt:lpstr>EMprint</vt:lpstr>
      <vt:lpstr>EMprint Light</vt:lpstr>
      <vt:lpstr>EMprint Regular</vt:lpstr>
      <vt:lpstr>EMprint Semibold</vt:lpstr>
      <vt:lpstr>Times New Roman</vt:lpstr>
      <vt:lpstr>Trebuchet MS</vt:lpstr>
      <vt:lpstr>Wingdings</vt:lpstr>
      <vt:lpstr>ヒラギノ角ゴ Pro W3</vt:lpstr>
      <vt:lpstr>ExxonMobil Grid 16:9</vt:lpstr>
      <vt:lpstr>ExxonMobil_WSTemplate_Arial</vt:lpstr>
      <vt:lpstr>6_ExxonMobil_Template_Arial</vt:lpstr>
      <vt:lpstr>2_ExxonMobil_WSTemplate_EMprint</vt:lpstr>
      <vt:lpstr>8_ExxonMobil_WSTemplate_Arial</vt:lpstr>
      <vt:lpstr>ExxonMobil_We Are ExxonMobil</vt:lpstr>
      <vt:lpstr>think-cell Slide</vt:lpstr>
      <vt:lpstr>Additional Fawley Backup</vt:lpstr>
      <vt:lpstr>Things That Never Happen, Do Happen</vt:lpstr>
      <vt:lpstr>Scenario Management Model</vt:lpstr>
      <vt:lpstr>Scenario Management Model</vt:lpstr>
      <vt:lpstr>Example of Bowtie – Sphere BLEVE </vt:lpstr>
      <vt:lpstr>Scenario Management Model</vt:lpstr>
      <vt:lpstr>Health Verification Example – Level High Alarm</vt:lpstr>
      <vt:lpstr>Leadership Process Safety Competency Demonstration</vt:lpstr>
      <vt:lpstr>Things That Never Happen, Do Happen</vt:lpstr>
    </vt:vector>
  </TitlesOfParts>
  <Company>ExxonMobil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JLT 2021- working together better</dc:title>
  <dc:creator>Leavy, Louise</dc:creator>
  <cp:keywords/>
  <cp:lastModifiedBy>Myers, Caroline</cp:lastModifiedBy>
  <cp:revision>254</cp:revision>
  <cp:lastPrinted>2022-11-11T09:20:20Z</cp:lastPrinted>
  <dcterms:created xsi:type="dcterms:W3CDTF">2021-01-22T13:18:56Z</dcterms:created>
  <dcterms:modified xsi:type="dcterms:W3CDTF">2023-10-20T10:05:02Z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0x0101008E2A78AE2DDD7C4494E2F8EB84825A6F00768010DA86E8EC41B41E417665ACD71E</vt:lpwstr>
  </property>
  <property fmtid="{D5CDD505-2E9C-101B-9397-08002B2CF9AE}" pid="3" name="_dlc_policyId">
    <vt:lpwstr/>
  </property>
  <property fmtid="{D5CDD505-2E9C-101B-9397-08002B2CF9AE}" pid="4" name="ItemRetentionFormula">
    <vt:lpwstr/>
  </property>
  <property fmtid="{D5CDD505-2E9C-101B-9397-08002B2CF9AE}" pid="5" name="_AdHocReviewCycleID">
    <vt:i4>-1608769347</vt:i4>
  </property>
  <property fmtid="{D5CDD505-2E9C-101B-9397-08002B2CF9AE}" pid="6" name="_NewReviewCycle">
    <vt:lpwstr/>
  </property>
  <property fmtid="{D5CDD505-2E9C-101B-9397-08002B2CF9AE}" pid="7" name="_EmailSubject">
    <vt:lpwstr>Hazards 33 - outstanding items</vt:lpwstr>
  </property>
  <property fmtid="{D5CDD505-2E9C-101B-9397-08002B2CF9AE}" pid="8" name="_AuthorEmail">
    <vt:lpwstr>caroline.myers@exxonmobil.com</vt:lpwstr>
  </property>
  <property fmtid="{D5CDD505-2E9C-101B-9397-08002B2CF9AE}" pid="9" name="_AuthorEmailDisplayName">
    <vt:lpwstr>Myers, Caroline</vt:lpwstr>
  </property>
  <property fmtid="{D5CDD505-2E9C-101B-9397-08002B2CF9AE}" pid="10" name="_PreviousAdHocReviewCycleID">
    <vt:i4>473711183</vt:i4>
  </property>
</Properties>
</file>