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5"/>
  </p:notesMasterIdLst>
  <p:sldIdLst>
    <p:sldId id="259" r:id="rId2"/>
    <p:sldId id="1060" r:id="rId3"/>
    <p:sldId id="290" r:id="rId4"/>
    <p:sldId id="293" r:id="rId5"/>
    <p:sldId id="267" r:id="rId6"/>
    <p:sldId id="1056" r:id="rId7"/>
    <p:sldId id="1041" r:id="rId8"/>
    <p:sldId id="1042" r:id="rId9"/>
    <p:sldId id="1043" r:id="rId10"/>
    <p:sldId id="1044" r:id="rId11"/>
    <p:sldId id="1057" r:id="rId12"/>
    <p:sldId id="1045" r:id="rId13"/>
    <p:sldId id="1047" r:id="rId14"/>
    <p:sldId id="1054" r:id="rId15"/>
    <p:sldId id="1055" r:id="rId16"/>
    <p:sldId id="1049" r:id="rId17"/>
    <p:sldId id="1050" r:id="rId18"/>
    <p:sldId id="1051" r:id="rId19"/>
    <p:sldId id="1052" r:id="rId20"/>
    <p:sldId id="1058" r:id="rId21"/>
    <p:sldId id="1059" r:id="rId22"/>
    <p:sldId id="288" r:id="rId23"/>
    <p:sldId id="104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237E65-2AF8-9659-4C1C-8DDF25780043}" name="JAMBUT Romain" initials="JR" userId="S::6328YI@tera.infragaz.com::484abd72-6cd2-4156-bfaa-69f02b12d9fd" providerId="AD"/>
  <p188:author id="{0C3E7C9F-43D2-AA24-EC0C-15B563412EBD}" name="JAMBUT Romain" initials="JR" userId="S::6328yi@tera.infragaz.com::484abd72-6cd2-4156-bfaa-69f02b12d9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9270E1-FBE4-44D3-9071-CBA39EEB2E5E}" v="78" dt="2023-10-19T09:06:50.7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3" autoAdjust="0"/>
    <p:restoredTop sz="94712" autoAdjust="0"/>
  </p:normalViewPr>
  <p:slideViewPr>
    <p:cSldViewPr snapToGrid="0">
      <p:cViewPr varScale="1">
        <p:scale>
          <a:sx n="104" d="100"/>
          <a:sy n="104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NCHETIERE Vincent" userId="b0490bc4-61fd-43a6-affd-eb180fcf9af8" providerId="ADAL" clId="{C39270E1-FBE4-44D3-9071-CBA39EEB2E5E}"/>
    <pc:docChg chg="undo redo custSel addSld delSld modSld sldOrd">
      <pc:chgData name="BLANCHETIERE Vincent" userId="b0490bc4-61fd-43a6-affd-eb180fcf9af8" providerId="ADAL" clId="{C39270E1-FBE4-44D3-9071-CBA39EEB2E5E}" dt="2023-10-19T09:07:58.931" v="7821"/>
      <pc:docMkLst>
        <pc:docMk/>
      </pc:docMkLst>
      <pc:sldChg chg="modSp mod">
        <pc:chgData name="BLANCHETIERE Vincent" userId="b0490bc4-61fd-43a6-affd-eb180fcf9af8" providerId="ADAL" clId="{C39270E1-FBE4-44D3-9071-CBA39EEB2E5E}" dt="2023-10-10T14:28:20.675" v="3431" actId="403"/>
        <pc:sldMkLst>
          <pc:docMk/>
          <pc:sldMk cId="1617620392" sldId="267"/>
        </pc:sldMkLst>
        <pc:spChg chg="mod">
          <ac:chgData name="BLANCHETIERE Vincent" userId="b0490bc4-61fd-43a6-affd-eb180fcf9af8" providerId="ADAL" clId="{C39270E1-FBE4-44D3-9071-CBA39EEB2E5E}" dt="2023-10-10T14:28:20.675" v="3431" actId="403"/>
          <ac:spMkLst>
            <pc:docMk/>
            <pc:sldMk cId="1617620392" sldId="267"/>
            <ac:spMk id="2" creationId="{3EAA0EA3-D8E8-4A54-94D3-65A2F1315B23}"/>
          </ac:spMkLst>
        </pc:spChg>
      </pc:sldChg>
      <pc:sldChg chg="modSp add mod">
        <pc:chgData name="BLANCHETIERE Vincent" userId="b0490bc4-61fd-43a6-affd-eb180fcf9af8" providerId="ADAL" clId="{C39270E1-FBE4-44D3-9071-CBA39EEB2E5E}" dt="2023-10-10T21:18:25.527" v="7713" actId="20577"/>
        <pc:sldMkLst>
          <pc:docMk/>
          <pc:sldMk cId="38106756" sldId="290"/>
        </pc:sldMkLst>
        <pc:spChg chg="mod">
          <ac:chgData name="BLANCHETIERE Vincent" userId="b0490bc4-61fd-43a6-affd-eb180fcf9af8" providerId="ADAL" clId="{C39270E1-FBE4-44D3-9071-CBA39EEB2E5E}" dt="2023-10-10T21:18:25.527" v="7713" actId="20577"/>
          <ac:spMkLst>
            <pc:docMk/>
            <pc:sldMk cId="38106756" sldId="290"/>
            <ac:spMk id="4" creationId="{181D28DF-110B-42A0-BEF4-2D58B769E358}"/>
          </ac:spMkLst>
        </pc:spChg>
      </pc:sldChg>
      <pc:sldChg chg="add delCm">
        <pc:chgData name="BLANCHETIERE Vincent" userId="b0490bc4-61fd-43a6-affd-eb180fcf9af8" providerId="ADAL" clId="{C39270E1-FBE4-44D3-9071-CBA39EEB2E5E}" dt="2023-10-19T09:07:46.069" v="7820"/>
        <pc:sldMkLst>
          <pc:docMk/>
          <pc:sldMk cId="2780328698" sldId="293"/>
        </pc:sldMkLst>
      </pc:sldChg>
      <pc:sldChg chg="modSp mod">
        <pc:chgData name="BLANCHETIERE Vincent" userId="b0490bc4-61fd-43a6-affd-eb180fcf9af8" providerId="ADAL" clId="{C39270E1-FBE4-44D3-9071-CBA39EEB2E5E}" dt="2023-10-10T20:23:29.087" v="6136" actId="108"/>
        <pc:sldMkLst>
          <pc:docMk/>
          <pc:sldMk cId="3361254291" sldId="1040"/>
        </pc:sldMkLst>
        <pc:spChg chg="mod">
          <ac:chgData name="BLANCHETIERE Vincent" userId="b0490bc4-61fd-43a6-affd-eb180fcf9af8" providerId="ADAL" clId="{C39270E1-FBE4-44D3-9071-CBA39EEB2E5E}" dt="2023-10-10T20:23:29.087" v="6136" actId="108"/>
          <ac:spMkLst>
            <pc:docMk/>
            <pc:sldMk cId="3361254291" sldId="1040"/>
            <ac:spMk id="7" creationId="{FA96E648-E9A7-854E-9D2F-2C3E30869652}"/>
          </ac:spMkLst>
        </pc:spChg>
      </pc:sldChg>
      <pc:sldChg chg="addSp modSp mod modAnim">
        <pc:chgData name="BLANCHETIERE Vincent" userId="b0490bc4-61fd-43a6-affd-eb180fcf9af8" providerId="ADAL" clId="{C39270E1-FBE4-44D3-9071-CBA39EEB2E5E}" dt="2023-10-10T14:28:05.781" v="3428" actId="255"/>
        <pc:sldMkLst>
          <pc:docMk/>
          <pc:sldMk cId="1553163200" sldId="1041"/>
        </pc:sldMkLst>
        <pc:spChg chg="mod">
          <ac:chgData name="BLANCHETIERE Vincent" userId="b0490bc4-61fd-43a6-affd-eb180fcf9af8" providerId="ADAL" clId="{C39270E1-FBE4-44D3-9071-CBA39EEB2E5E}" dt="2023-10-10T14:28:05.781" v="3428" actId="255"/>
          <ac:spMkLst>
            <pc:docMk/>
            <pc:sldMk cId="1553163200" sldId="1041"/>
            <ac:spMk id="2" creationId="{3EAA0EA3-D8E8-4A54-94D3-65A2F1315B23}"/>
          </ac:spMkLst>
        </pc:spChg>
        <pc:spChg chg="add mod">
          <ac:chgData name="BLANCHETIERE Vincent" userId="b0490bc4-61fd-43a6-affd-eb180fcf9af8" providerId="ADAL" clId="{C39270E1-FBE4-44D3-9071-CBA39EEB2E5E}" dt="2023-10-10T12:22:41.093" v="1611" actId="113"/>
          <ac:spMkLst>
            <pc:docMk/>
            <pc:sldMk cId="1553163200" sldId="1041"/>
            <ac:spMk id="11" creationId="{AF2DCAEC-C622-1522-B464-ADF6F1B19460}"/>
          </ac:spMkLst>
        </pc:spChg>
        <pc:picChg chg="mod">
          <ac:chgData name="BLANCHETIERE Vincent" userId="b0490bc4-61fd-43a6-affd-eb180fcf9af8" providerId="ADAL" clId="{C39270E1-FBE4-44D3-9071-CBA39EEB2E5E}" dt="2023-10-10T12:20:33.805" v="1471" actId="1076"/>
          <ac:picMkLst>
            <pc:docMk/>
            <pc:sldMk cId="1553163200" sldId="1041"/>
            <ac:picMk id="12" creationId="{F338BCBD-7793-F42F-569F-0B8518E33AD4}"/>
          </ac:picMkLst>
        </pc:picChg>
        <pc:picChg chg="mod">
          <ac:chgData name="BLANCHETIERE Vincent" userId="b0490bc4-61fd-43a6-affd-eb180fcf9af8" providerId="ADAL" clId="{C39270E1-FBE4-44D3-9071-CBA39EEB2E5E}" dt="2023-10-10T12:19:50.049" v="1428" actId="1076"/>
          <ac:picMkLst>
            <pc:docMk/>
            <pc:sldMk cId="1553163200" sldId="1041"/>
            <ac:picMk id="15" creationId="{D05184F8-7C65-CB3D-6DA3-0F711F42FF79}"/>
          </ac:picMkLst>
        </pc:picChg>
        <pc:cxnChg chg="add mod">
          <ac:chgData name="BLANCHETIERE Vincent" userId="b0490bc4-61fd-43a6-affd-eb180fcf9af8" providerId="ADAL" clId="{C39270E1-FBE4-44D3-9071-CBA39EEB2E5E}" dt="2023-10-10T12:21:03.242" v="1479" actId="1076"/>
          <ac:cxnSpMkLst>
            <pc:docMk/>
            <pc:sldMk cId="1553163200" sldId="1041"/>
            <ac:cxnSpMk id="9" creationId="{03E7CD0F-FFBD-2D70-026A-D87D8F9EBF87}"/>
          </ac:cxnSpMkLst>
        </pc:cxnChg>
      </pc:sldChg>
      <pc:sldChg chg="addSp delSp modSp mod delCm">
        <pc:chgData name="BLANCHETIERE Vincent" userId="b0490bc4-61fd-43a6-affd-eb180fcf9af8" providerId="ADAL" clId="{C39270E1-FBE4-44D3-9071-CBA39EEB2E5E}" dt="2023-10-19T09:07:04.615" v="7817"/>
        <pc:sldMkLst>
          <pc:docMk/>
          <pc:sldMk cId="4277856409" sldId="1042"/>
        </pc:sldMkLst>
        <pc:spChg chg="mod">
          <ac:chgData name="BLANCHETIERE Vincent" userId="b0490bc4-61fd-43a6-affd-eb180fcf9af8" providerId="ADAL" clId="{C39270E1-FBE4-44D3-9071-CBA39EEB2E5E}" dt="2023-10-10T14:27:56.529" v="3427" actId="255"/>
          <ac:spMkLst>
            <pc:docMk/>
            <pc:sldMk cId="4277856409" sldId="1042"/>
            <ac:spMk id="2" creationId="{3EAA0EA3-D8E8-4A54-94D3-65A2F1315B23}"/>
          </ac:spMkLst>
        </pc:spChg>
        <pc:graphicFrameChg chg="add mod modGraphic">
          <ac:chgData name="BLANCHETIERE Vincent" userId="b0490bc4-61fd-43a6-affd-eb180fcf9af8" providerId="ADAL" clId="{C39270E1-FBE4-44D3-9071-CBA39EEB2E5E}" dt="2023-10-10T12:36:24.110" v="2064" actId="1076"/>
          <ac:graphicFrameMkLst>
            <pc:docMk/>
            <pc:sldMk cId="4277856409" sldId="1042"/>
            <ac:graphicFrameMk id="9" creationId="{590C3F5C-98CA-6BA2-13EE-C291B05AAAAD}"/>
          </ac:graphicFrameMkLst>
        </pc:graphicFrameChg>
        <pc:picChg chg="del mod">
          <ac:chgData name="BLANCHETIERE Vincent" userId="b0490bc4-61fd-43a6-affd-eb180fcf9af8" providerId="ADAL" clId="{C39270E1-FBE4-44D3-9071-CBA39EEB2E5E}" dt="2023-10-10T12:35:24.492" v="1965" actId="478"/>
          <ac:picMkLst>
            <pc:docMk/>
            <pc:sldMk cId="4277856409" sldId="1042"/>
            <ac:picMk id="8" creationId="{85B07CE8-6C45-74F6-454B-80C3B828A5D2}"/>
          </ac:picMkLst>
        </pc:picChg>
      </pc:sldChg>
      <pc:sldChg chg="addSp delSp modSp mod delCm">
        <pc:chgData name="BLANCHETIERE Vincent" userId="b0490bc4-61fd-43a6-affd-eb180fcf9af8" providerId="ADAL" clId="{C39270E1-FBE4-44D3-9071-CBA39EEB2E5E}" dt="2023-10-19T09:07:58.931" v="7821"/>
        <pc:sldMkLst>
          <pc:docMk/>
          <pc:sldMk cId="2725237397" sldId="1043"/>
        </pc:sldMkLst>
        <pc:spChg chg="add mod">
          <ac:chgData name="BLANCHETIERE Vincent" userId="b0490bc4-61fd-43a6-affd-eb180fcf9af8" providerId="ADAL" clId="{C39270E1-FBE4-44D3-9071-CBA39EEB2E5E}" dt="2023-10-10T13:02:41.034" v="2594" actId="1038"/>
          <ac:spMkLst>
            <pc:docMk/>
            <pc:sldMk cId="2725237397" sldId="1043"/>
            <ac:spMk id="8" creationId="{3FA52567-95BF-980E-DF32-D059DC54EA4A}"/>
          </ac:spMkLst>
        </pc:spChg>
        <pc:spChg chg="add del">
          <ac:chgData name="BLANCHETIERE Vincent" userId="b0490bc4-61fd-43a6-affd-eb180fcf9af8" providerId="ADAL" clId="{C39270E1-FBE4-44D3-9071-CBA39EEB2E5E}" dt="2023-10-10T12:42:19.518" v="2119" actId="478"/>
          <ac:spMkLst>
            <pc:docMk/>
            <pc:sldMk cId="2725237397" sldId="1043"/>
            <ac:spMk id="10" creationId="{66065F8C-333F-3D3B-B89D-BEF2BA4B8092}"/>
          </ac:spMkLst>
        </pc:spChg>
        <pc:spChg chg="add mod">
          <ac:chgData name="BLANCHETIERE Vincent" userId="b0490bc4-61fd-43a6-affd-eb180fcf9af8" providerId="ADAL" clId="{C39270E1-FBE4-44D3-9071-CBA39EEB2E5E}" dt="2023-10-10T13:03:41.443" v="2632" actId="1076"/>
          <ac:spMkLst>
            <pc:docMk/>
            <pc:sldMk cId="2725237397" sldId="1043"/>
            <ac:spMk id="12" creationId="{77B93CB1-9C0E-16AE-DD45-2829D75C2134}"/>
          </ac:spMkLst>
        </pc:spChg>
        <pc:spChg chg="add mod">
          <ac:chgData name="BLANCHETIERE Vincent" userId="b0490bc4-61fd-43a6-affd-eb180fcf9af8" providerId="ADAL" clId="{C39270E1-FBE4-44D3-9071-CBA39EEB2E5E}" dt="2023-10-10T13:02:41.034" v="2594" actId="1038"/>
          <ac:spMkLst>
            <pc:docMk/>
            <pc:sldMk cId="2725237397" sldId="1043"/>
            <ac:spMk id="16" creationId="{DC30238B-15CD-7E60-52B0-96414B5C6906}"/>
          </ac:spMkLst>
        </pc:spChg>
        <pc:spChg chg="add mod">
          <ac:chgData name="BLANCHETIERE Vincent" userId="b0490bc4-61fd-43a6-affd-eb180fcf9af8" providerId="ADAL" clId="{C39270E1-FBE4-44D3-9071-CBA39EEB2E5E}" dt="2023-10-10T13:02:41.034" v="2594" actId="1038"/>
          <ac:spMkLst>
            <pc:docMk/>
            <pc:sldMk cId="2725237397" sldId="1043"/>
            <ac:spMk id="17" creationId="{0530F8B0-C3F4-3D6C-F525-6C70FD22735A}"/>
          </ac:spMkLst>
        </pc:spChg>
        <pc:spChg chg="add mod">
          <ac:chgData name="BLANCHETIERE Vincent" userId="b0490bc4-61fd-43a6-affd-eb180fcf9af8" providerId="ADAL" clId="{C39270E1-FBE4-44D3-9071-CBA39EEB2E5E}" dt="2023-10-10T13:02:41.034" v="2594" actId="1038"/>
          <ac:spMkLst>
            <pc:docMk/>
            <pc:sldMk cId="2725237397" sldId="1043"/>
            <ac:spMk id="18" creationId="{C07E2755-756C-FAA5-B636-4EFE5BD82C5E}"/>
          </ac:spMkLst>
        </pc:spChg>
        <pc:spChg chg="add mod">
          <ac:chgData name="BLANCHETIERE Vincent" userId="b0490bc4-61fd-43a6-affd-eb180fcf9af8" providerId="ADAL" clId="{C39270E1-FBE4-44D3-9071-CBA39EEB2E5E}" dt="2023-10-10T13:03:12.460" v="2623" actId="20577"/>
          <ac:spMkLst>
            <pc:docMk/>
            <pc:sldMk cId="2725237397" sldId="1043"/>
            <ac:spMk id="19" creationId="{92DADCF0-FA04-E47C-1C96-A390FD1A6107}"/>
          </ac:spMkLst>
        </pc:spChg>
        <pc:spChg chg="add del mod">
          <ac:chgData name="BLANCHETIERE Vincent" userId="b0490bc4-61fd-43a6-affd-eb180fcf9af8" providerId="ADAL" clId="{C39270E1-FBE4-44D3-9071-CBA39EEB2E5E}" dt="2023-10-10T12:55:14.719" v="2344" actId="478"/>
          <ac:spMkLst>
            <pc:docMk/>
            <pc:sldMk cId="2725237397" sldId="1043"/>
            <ac:spMk id="20" creationId="{EEFD643E-591C-FAC6-72F4-EB7D9095CF6B}"/>
          </ac:spMkLst>
        </pc:spChg>
        <pc:spChg chg="add mod">
          <ac:chgData name="BLANCHETIERE Vincent" userId="b0490bc4-61fd-43a6-affd-eb180fcf9af8" providerId="ADAL" clId="{C39270E1-FBE4-44D3-9071-CBA39EEB2E5E}" dt="2023-10-10T13:55:46.374" v="2670" actId="14100"/>
          <ac:spMkLst>
            <pc:docMk/>
            <pc:sldMk cId="2725237397" sldId="1043"/>
            <ac:spMk id="23" creationId="{5B851D52-4331-77A3-53D9-F9E153DDAF41}"/>
          </ac:spMkLst>
        </pc:spChg>
        <pc:spChg chg="add mod">
          <ac:chgData name="BLANCHETIERE Vincent" userId="b0490bc4-61fd-43a6-affd-eb180fcf9af8" providerId="ADAL" clId="{C39270E1-FBE4-44D3-9071-CBA39EEB2E5E}" dt="2023-10-10T13:02:54.424" v="2612" actId="1035"/>
          <ac:spMkLst>
            <pc:docMk/>
            <pc:sldMk cId="2725237397" sldId="1043"/>
            <ac:spMk id="26" creationId="{19118887-D700-6017-C6A0-795CC45E2806}"/>
          </ac:spMkLst>
        </pc:spChg>
        <pc:spChg chg="add mod">
          <ac:chgData name="BLANCHETIERE Vincent" userId="b0490bc4-61fd-43a6-affd-eb180fcf9af8" providerId="ADAL" clId="{C39270E1-FBE4-44D3-9071-CBA39EEB2E5E}" dt="2023-10-10T13:02:54.424" v="2612" actId="1035"/>
          <ac:spMkLst>
            <pc:docMk/>
            <pc:sldMk cId="2725237397" sldId="1043"/>
            <ac:spMk id="27" creationId="{3331F901-5690-E3AA-A30A-983E70F7D1BB}"/>
          </ac:spMkLst>
        </pc:spChg>
        <pc:picChg chg="del">
          <ac:chgData name="BLANCHETIERE Vincent" userId="b0490bc4-61fd-43a6-affd-eb180fcf9af8" providerId="ADAL" clId="{C39270E1-FBE4-44D3-9071-CBA39EEB2E5E}" dt="2023-10-10T12:47:44.849" v="2146" actId="478"/>
          <ac:picMkLst>
            <pc:docMk/>
            <pc:sldMk cId="2725237397" sldId="1043"/>
            <ac:picMk id="9" creationId="{62EFD8E3-D01A-42C8-9367-A7CDD5A4E3CB}"/>
          </ac:picMkLst>
        </pc:picChg>
        <pc:picChg chg="del mod">
          <ac:chgData name="BLANCHETIERE Vincent" userId="b0490bc4-61fd-43a6-affd-eb180fcf9af8" providerId="ADAL" clId="{C39270E1-FBE4-44D3-9071-CBA39EEB2E5E}" dt="2023-10-10T13:02:24.937" v="2568" actId="478"/>
          <ac:picMkLst>
            <pc:docMk/>
            <pc:sldMk cId="2725237397" sldId="1043"/>
            <ac:picMk id="11" creationId="{2EC21D41-B453-4661-8D24-FC8E41C3ECB9}"/>
          </ac:picMkLst>
        </pc:picChg>
        <pc:picChg chg="del">
          <ac:chgData name="BLANCHETIERE Vincent" userId="b0490bc4-61fd-43a6-affd-eb180fcf9af8" providerId="ADAL" clId="{C39270E1-FBE4-44D3-9071-CBA39EEB2E5E}" dt="2023-10-10T12:58:47.043" v="2413" actId="478"/>
          <ac:picMkLst>
            <pc:docMk/>
            <pc:sldMk cId="2725237397" sldId="1043"/>
            <ac:picMk id="14" creationId="{FF66A492-CF1C-7301-E2FE-BBCFEFBAC509}"/>
          </ac:picMkLst>
        </pc:picChg>
        <pc:picChg chg="add mod ord">
          <ac:chgData name="BLANCHETIERE Vincent" userId="b0490bc4-61fd-43a6-affd-eb180fcf9af8" providerId="ADAL" clId="{C39270E1-FBE4-44D3-9071-CBA39EEB2E5E}" dt="2023-10-10T13:02:41.034" v="2594" actId="1038"/>
          <ac:picMkLst>
            <pc:docMk/>
            <pc:sldMk cId="2725237397" sldId="1043"/>
            <ac:picMk id="15" creationId="{C1E720CE-182F-9516-2354-E88C659BCA65}"/>
          </ac:picMkLst>
        </pc:picChg>
        <pc:picChg chg="add mod ord modCrop">
          <ac:chgData name="BLANCHETIERE Vincent" userId="b0490bc4-61fd-43a6-affd-eb180fcf9af8" providerId="ADAL" clId="{C39270E1-FBE4-44D3-9071-CBA39EEB2E5E}" dt="2023-10-10T12:54:42.904" v="2323" actId="732"/>
          <ac:picMkLst>
            <pc:docMk/>
            <pc:sldMk cId="2725237397" sldId="1043"/>
            <ac:picMk id="22" creationId="{4F18B015-3699-12B9-F055-97169D56EAAE}"/>
          </ac:picMkLst>
        </pc:picChg>
        <pc:picChg chg="add mod modCrop">
          <ac:chgData name="BLANCHETIERE Vincent" userId="b0490bc4-61fd-43a6-affd-eb180fcf9af8" providerId="ADAL" clId="{C39270E1-FBE4-44D3-9071-CBA39EEB2E5E}" dt="2023-10-10T13:02:54.424" v="2612" actId="1035"/>
          <ac:picMkLst>
            <pc:docMk/>
            <pc:sldMk cId="2725237397" sldId="1043"/>
            <ac:picMk id="25" creationId="{1C9AFCA6-4C37-D9E0-D046-671F74941D30}"/>
          </ac:picMkLst>
        </pc:picChg>
      </pc:sldChg>
      <pc:sldChg chg="addSp delSp modSp mod modAnim delCm">
        <pc:chgData name="BLANCHETIERE Vincent" userId="b0490bc4-61fd-43a6-affd-eb180fcf9af8" providerId="ADAL" clId="{C39270E1-FBE4-44D3-9071-CBA39EEB2E5E}" dt="2023-10-19T09:06:55.152" v="7815"/>
        <pc:sldMkLst>
          <pc:docMk/>
          <pc:sldMk cId="1545230111" sldId="1045"/>
        </pc:sldMkLst>
        <pc:spChg chg="mod">
          <ac:chgData name="BLANCHETIERE Vincent" userId="b0490bc4-61fd-43a6-affd-eb180fcf9af8" providerId="ADAL" clId="{C39270E1-FBE4-44D3-9071-CBA39EEB2E5E}" dt="2023-10-19T09:06:50.747" v="7814" actId="6549"/>
          <ac:spMkLst>
            <pc:docMk/>
            <pc:sldMk cId="1545230111" sldId="1045"/>
            <ac:spMk id="2" creationId="{3EAA0EA3-D8E8-4A54-94D3-65A2F1315B23}"/>
          </ac:spMkLst>
        </pc:spChg>
        <pc:spChg chg="add del mod">
          <ac:chgData name="BLANCHETIERE Vincent" userId="b0490bc4-61fd-43a6-affd-eb180fcf9af8" providerId="ADAL" clId="{C39270E1-FBE4-44D3-9071-CBA39EEB2E5E}" dt="2023-10-09T11:19:14.281" v="232" actId="478"/>
          <ac:spMkLst>
            <pc:docMk/>
            <pc:sldMk cId="1545230111" sldId="1045"/>
            <ac:spMk id="10" creationId="{34DD4413-1622-3642-CEB8-756506E69E9E}"/>
          </ac:spMkLst>
        </pc:spChg>
        <pc:picChg chg="mod">
          <ac:chgData name="BLANCHETIERE Vincent" userId="b0490bc4-61fd-43a6-affd-eb180fcf9af8" providerId="ADAL" clId="{C39270E1-FBE4-44D3-9071-CBA39EEB2E5E}" dt="2023-10-10T11:51:07.805" v="721" actId="1076"/>
          <ac:picMkLst>
            <pc:docMk/>
            <pc:sldMk cId="1545230111" sldId="1045"/>
            <ac:picMk id="8" creationId="{1C746A1E-8EEB-C9F8-4FE8-57E6D0595B57}"/>
          </ac:picMkLst>
        </pc:picChg>
        <pc:cxnChg chg="add mod">
          <ac:chgData name="BLANCHETIERE Vincent" userId="b0490bc4-61fd-43a6-affd-eb180fcf9af8" providerId="ADAL" clId="{C39270E1-FBE4-44D3-9071-CBA39EEB2E5E}" dt="2023-10-10T11:56:39.340" v="823" actId="1076"/>
          <ac:cxnSpMkLst>
            <pc:docMk/>
            <pc:sldMk cId="1545230111" sldId="1045"/>
            <ac:cxnSpMk id="10" creationId="{67473010-4467-4F86-AEB2-66AF4A91FB47}"/>
          </ac:cxnSpMkLst>
        </pc:cxnChg>
        <pc:cxnChg chg="add mod">
          <ac:chgData name="BLANCHETIERE Vincent" userId="b0490bc4-61fd-43a6-affd-eb180fcf9af8" providerId="ADAL" clId="{C39270E1-FBE4-44D3-9071-CBA39EEB2E5E}" dt="2023-10-10T11:56:56.125" v="827" actId="1076"/>
          <ac:cxnSpMkLst>
            <pc:docMk/>
            <pc:sldMk cId="1545230111" sldId="1045"/>
            <ac:cxnSpMk id="11" creationId="{8B8F9F96-80B7-EE09-38F5-5B7212A78007}"/>
          </ac:cxnSpMkLst>
        </pc:cxnChg>
      </pc:sldChg>
      <pc:sldChg chg="del">
        <pc:chgData name="BLANCHETIERE Vincent" userId="b0490bc4-61fd-43a6-affd-eb180fcf9af8" providerId="ADAL" clId="{C39270E1-FBE4-44D3-9071-CBA39EEB2E5E}" dt="2023-10-10T11:59:34.436" v="838" actId="47"/>
        <pc:sldMkLst>
          <pc:docMk/>
          <pc:sldMk cId="3171746384" sldId="1046"/>
        </pc:sldMkLst>
      </pc:sldChg>
      <pc:sldChg chg="addSp delSp modSp mod">
        <pc:chgData name="BLANCHETIERE Vincent" userId="b0490bc4-61fd-43a6-affd-eb180fcf9af8" providerId="ADAL" clId="{C39270E1-FBE4-44D3-9071-CBA39EEB2E5E}" dt="2023-10-10T14:40:50.130" v="3703" actId="1582"/>
        <pc:sldMkLst>
          <pc:docMk/>
          <pc:sldMk cId="2464604764" sldId="1047"/>
        </pc:sldMkLst>
        <pc:spChg chg="mod">
          <ac:chgData name="BLANCHETIERE Vincent" userId="b0490bc4-61fd-43a6-affd-eb180fcf9af8" providerId="ADAL" clId="{C39270E1-FBE4-44D3-9071-CBA39EEB2E5E}" dt="2023-10-10T14:30:21.964" v="3522" actId="403"/>
          <ac:spMkLst>
            <pc:docMk/>
            <pc:sldMk cId="2464604764" sldId="1047"/>
            <ac:spMk id="2" creationId="{3EAA0EA3-D8E8-4A54-94D3-65A2F1315B23}"/>
          </ac:spMkLst>
        </pc:spChg>
        <pc:picChg chg="add del mod">
          <ac:chgData name="BLANCHETIERE Vincent" userId="b0490bc4-61fd-43a6-affd-eb180fcf9af8" providerId="ADAL" clId="{C39270E1-FBE4-44D3-9071-CBA39EEB2E5E}" dt="2023-10-10T13:55:48.855" v="2673"/>
          <ac:picMkLst>
            <pc:docMk/>
            <pc:sldMk cId="2464604764" sldId="1047"/>
            <ac:picMk id="8" creationId="{EB98079E-0D46-61ED-CEFD-6598C13D0E3F}"/>
          </ac:picMkLst>
        </pc:picChg>
        <pc:picChg chg="add del mod modCrop">
          <ac:chgData name="BLANCHETIERE Vincent" userId="b0490bc4-61fd-43a6-affd-eb180fcf9af8" providerId="ADAL" clId="{C39270E1-FBE4-44D3-9071-CBA39EEB2E5E}" dt="2023-10-10T13:57:45.754" v="2675" actId="478"/>
          <ac:picMkLst>
            <pc:docMk/>
            <pc:sldMk cId="2464604764" sldId="1047"/>
            <ac:picMk id="9" creationId="{2156343D-98FF-6570-CCEE-7D23AB99C9C3}"/>
          </ac:picMkLst>
        </pc:picChg>
        <pc:picChg chg="add mod">
          <ac:chgData name="BLANCHETIERE Vincent" userId="b0490bc4-61fd-43a6-affd-eb180fcf9af8" providerId="ADAL" clId="{C39270E1-FBE4-44D3-9071-CBA39EEB2E5E}" dt="2023-10-10T13:57:58.960" v="2678" actId="1076"/>
          <ac:picMkLst>
            <pc:docMk/>
            <pc:sldMk cId="2464604764" sldId="1047"/>
            <ac:picMk id="10" creationId="{886D692E-84B7-0D59-4453-1BA054B6D268}"/>
          </ac:picMkLst>
        </pc:picChg>
        <pc:cxnChg chg="add mod">
          <ac:chgData name="BLANCHETIERE Vincent" userId="b0490bc4-61fd-43a6-affd-eb180fcf9af8" providerId="ADAL" clId="{C39270E1-FBE4-44D3-9071-CBA39EEB2E5E}" dt="2023-10-10T14:40:50.130" v="3703" actId="1582"/>
          <ac:cxnSpMkLst>
            <pc:docMk/>
            <pc:sldMk cId="2464604764" sldId="1047"/>
            <ac:cxnSpMk id="12" creationId="{9357682D-A335-AA34-355D-38BD0F317D17}"/>
          </ac:cxnSpMkLst>
        </pc:cxnChg>
      </pc:sldChg>
      <pc:sldChg chg="del">
        <pc:chgData name="BLANCHETIERE Vincent" userId="b0490bc4-61fd-43a6-affd-eb180fcf9af8" providerId="ADAL" clId="{C39270E1-FBE4-44D3-9071-CBA39EEB2E5E}" dt="2023-10-10T14:44:02.239" v="3707" actId="47"/>
        <pc:sldMkLst>
          <pc:docMk/>
          <pc:sldMk cId="3773299126" sldId="1048"/>
        </pc:sldMkLst>
      </pc:sldChg>
      <pc:sldChg chg="addSp modSp mod">
        <pc:chgData name="BLANCHETIERE Vincent" userId="b0490bc4-61fd-43a6-affd-eb180fcf9af8" providerId="ADAL" clId="{C39270E1-FBE4-44D3-9071-CBA39EEB2E5E}" dt="2023-10-10T15:01:30.921" v="3852" actId="1076"/>
        <pc:sldMkLst>
          <pc:docMk/>
          <pc:sldMk cId="2063552411" sldId="1049"/>
        </pc:sldMkLst>
        <pc:spChg chg="mod">
          <ac:chgData name="BLANCHETIERE Vincent" userId="b0490bc4-61fd-43a6-affd-eb180fcf9af8" providerId="ADAL" clId="{C39270E1-FBE4-44D3-9071-CBA39EEB2E5E}" dt="2023-10-10T15:00:23.402" v="3809" actId="403"/>
          <ac:spMkLst>
            <pc:docMk/>
            <pc:sldMk cId="2063552411" sldId="1049"/>
            <ac:spMk id="2" creationId="{3EAA0EA3-D8E8-4A54-94D3-65A2F1315B23}"/>
          </ac:spMkLst>
        </pc:spChg>
        <pc:spChg chg="add mod">
          <ac:chgData name="BLANCHETIERE Vincent" userId="b0490bc4-61fd-43a6-affd-eb180fcf9af8" providerId="ADAL" clId="{C39270E1-FBE4-44D3-9071-CBA39EEB2E5E}" dt="2023-10-10T15:01:30.921" v="3852" actId="1076"/>
          <ac:spMkLst>
            <pc:docMk/>
            <pc:sldMk cId="2063552411" sldId="1049"/>
            <ac:spMk id="9" creationId="{B9F9D0EB-F7C1-76C7-92E0-0D14D968421B}"/>
          </ac:spMkLst>
        </pc:spChg>
      </pc:sldChg>
      <pc:sldChg chg="addSp delSp modSp mod">
        <pc:chgData name="BLANCHETIERE Vincent" userId="b0490bc4-61fd-43a6-affd-eb180fcf9af8" providerId="ADAL" clId="{C39270E1-FBE4-44D3-9071-CBA39EEB2E5E}" dt="2023-10-10T15:44:03.100" v="4799" actId="403"/>
        <pc:sldMkLst>
          <pc:docMk/>
          <pc:sldMk cId="2524692359" sldId="1050"/>
        </pc:sldMkLst>
        <pc:spChg chg="mod">
          <ac:chgData name="BLANCHETIERE Vincent" userId="b0490bc4-61fd-43a6-affd-eb180fcf9af8" providerId="ADAL" clId="{C39270E1-FBE4-44D3-9071-CBA39EEB2E5E}" dt="2023-10-10T15:44:03.100" v="4799" actId="403"/>
          <ac:spMkLst>
            <pc:docMk/>
            <pc:sldMk cId="2524692359" sldId="1050"/>
            <ac:spMk id="2" creationId="{3EAA0EA3-D8E8-4A54-94D3-65A2F1315B23}"/>
          </ac:spMkLst>
        </pc:spChg>
        <pc:graphicFrameChg chg="add mod">
          <ac:chgData name="BLANCHETIERE Vincent" userId="b0490bc4-61fd-43a6-affd-eb180fcf9af8" providerId="ADAL" clId="{C39270E1-FBE4-44D3-9071-CBA39EEB2E5E}" dt="2023-10-10T15:33:18.693" v="3915"/>
          <ac:graphicFrameMkLst>
            <pc:docMk/>
            <pc:sldMk cId="2524692359" sldId="1050"/>
            <ac:graphicFrameMk id="9" creationId="{F6ACC7ED-0B1C-B032-3F9B-E28D98DF1190}"/>
          </ac:graphicFrameMkLst>
        </pc:graphicFrameChg>
        <pc:picChg chg="add del mod">
          <ac:chgData name="BLANCHETIERE Vincent" userId="b0490bc4-61fd-43a6-affd-eb180fcf9af8" providerId="ADAL" clId="{C39270E1-FBE4-44D3-9071-CBA39EEB2E5E}" dt="2023-10-10T15:33:10.499" v="3911" actId="478"/>
          <ac:picMkLst>
            <pc:docMk/>
            <pc:sldMk cId="2524692359" sldId="1050"/>
            <ac:picMk id="8" creationId="{DE723B94-51AE-81AB-0F0D-157AD2571EDE}"/>
          </ac:picMkLst>
        </pc:picChg>
        <pc:picChg chg="add mod">
          <ac:chgData name="BLANCHETIERE Vincent" userId="b0490bc4-61fd-43a6-affd-eb180fcf9af8" providerId="ADAL" clId="{C39270E1-FBE4-44D3-9071-CBA39EEB2E5E}" dt="2023-10-10T15:33:25.512" v="3918" actId="1076"/>
          <ac:picMkLst>
            <pc:docMk/>
            <pc:sldMk cId="2524692359" sldId="1050"/>
            <ac:picMk id="10" creationId="{4AB18923-6DAB-C040-7AED-B44F64BF197B}"/>
          </ac:picMkLst>
        </pc:picChg>
        <pc:picChg chg="del mod">
          <ac:chgData name="BLANCHETIERE Vincent" userId="b0490bc4-61fd-43a6-affd-eb180fcf9af8" providerId="ADAL" clId="{C39270E1-FBE4-44D3-9071-CBA39EEB2E5E}" dt="2023-10-10T15:33:12.314" v="3912" actId="478"/>
          <ac:picMkLst>
            <pc:docMk/>
            <pc:sldMk cId="2524692359" sldId="1050"/>
            <ac:picMk id="14" creationId="{31B68EEE-1E73-9EDA-48D6-51DAF013F99B}"/>
          </ac:picMkLst>
        </pc:picChg>
      </pc:sldChg>
      <pc:sldChg chg="addSp delSp modSp mod delCm">
        <pc:chgData name="BLANCHETIERE Vincent" userId="b0490bc4-61fd-43a6-affd-eb180fcf9af8" providerId="ADAL" clId="{C39270E1-FBE4-44D3-9071-CBA39EEB2E5E}" dt="2023-10-19T09:07:19.632" v="7818"/>
        <pc:sldMkLst>
          <pc:docMk/>
          <pc:sldMk cId="2253129130" sldId="1051"/>
        </pc:sldMkLst>
        <pc:spChg chg="mod">
          <ac:chgData name="BLANCHETIERE Vincent" userId="b0490bc4-61fd-43a6-affd-eb180fcf9af8" providerId="ADAL" clId="{C39270E1-FBE4-44D3-9071-CBA39EEB2E5E}" dt="2023-10-10T20:42:20.444" v="7401" actId="5793"/>
          <ac:spMkLst>
            <pc:docMk/>
            <pc:sldMk cId="2253129130" sldId="1051"/>
            <ac:spMk id="2" creationId="{3EAA0EA3-D8E8-4A54-94D3-65A2F1315B23}"/>
          </ac:spMkLst>
        </pc:spChg>
        <pc:picChg chg="del mod">
          <ac:chgData name="BLANCHETIERE Vincent" userId="b0490bc4-61fd-43a6-affd-eb180fcf9af8" providerId="ADAL" clId="{C39270E1-FBE4-44D3-9071-CBA39EEB2E5E}" dt="2023-10-10T19:56:37.247" v="4993" actId="478"/>
          <ac:picMkLst>
            <pc:docMk/>
            <pc:sldMk cId="2253129130" sldId="1051"/>
            <ac:picMk id="8" creationId="{0B6E54A1-431D-D184-29E7-F7CB5D90C843}"/>
          </ac:picMkLst>
        </pc:picChg>
        <pc:picChg chg="add mod">
          <ac:chgData name="BLANCHETIERE Vincent" userId="b0490bc4-61fd-43a6-affd-eb180fcf9af8" providerId="ADAL" clId="{C39270E1-FBE4-44D3-9071-CBA39EEB2E5E}" dt="2023-10-10T20:26:46.959" v="6403" actId="1076"/>
          <ac:picMkLst>
            <pc:docMk/>
            <pc:sldMk cId="2253129130" sldId="1051"/>
            <ac:picMk id="9" creationId="{CF155492-9CED-346B-DC14-2CE6B7190801}"/>
          </ac:picMkLst>
        </pc:picChg>
      </pc:sldChg>
      <pc:sldChg chg="addSp delSp modSp mod">
        <pc:chgData name="BLANCHETIERE Vincent" userId="b0490bc4-61fd-43a6-affd-eb180fcf9af8" providerId="ADAL" clId="{C39270E1-FBE4-44D3-9071-CBA39EEB2E5E}" dt="2023-10-10T20:40:30.897" v="7342" actId="20577"/>
        <pc:sldMkLst>
          <pc:docMk/>
          <pc:sldMk cId="2581258288" sldId="1052"/>
        </pc:sldMkLst>
        <pc:spChg chg="mod">
          <ac:chgData name="BLANCHETIERE Vincent" userId="b0490bc4-61fd-43a6-affd-eb180fcf9af8" providerId="ADAL" clId="{C39270E1-FBE4-44D3-9071-CBA39EEB2E5E}" dt="2023-10-10T20:40:30.897" v="7342" actId="20577"/>
          <ac:spMkLst>
            <pc:docMk/>
            <pc:sldMk cId="2581258288" sldId="1052"/>
            <ac:spMk id="2" creationId="{3EAA0EA3-D8E8-4A54-94D3-65A2F1315B23}"/>
          </ac:spMkLst>
        </pc:spChg>
        <pc:graphicFrameChg chg="add mod">
          <ac:chgData name="BLANCHETIERE Vincent" userId="b0490bc4-61fd-43a6-affd-eb180fcf9af8" providerId="ADAL" clId="{C39270E1-FBE4-44D3-9071-CBA39EEB2E5E}" dt="2023-10-10T20:20:25.740" v="6041"/>
          <ac:graphicFrameMkLst>
            <pc:docMk/>
            <pc:sldMk cId="2581258288" sldId="1052"/>
            <ac:graphicFrameMk id="8" creationId="{0E4AA582-EE58-0D96-A9C3-1B935CC7B269}"/>
          </ac:graphicFrameMkLst>
        </pc:graphicFrameChg>
        <pc:picChg chg="del mod">
          <ac:chgData name="BLANCHETIERE Vincent" userId="b0490bc4-61fd-43a6-affd-eb180fcf9af8" providerId="ADAL" clId="{C39270E1-FBE4-44D3-9071-CBA39EEB2E5E}" dt="2023-10-10T20:08:25.027" v="6005" actId="478"/>
          <ac:picMkLst>
            <pc:docMk/>
            <pc:sldMk cId="2581258288" sldId="1052"/>
            <ac:picMk id="9" creationId="{E62378DF-77B1-E9DD-6D83-67923F4C8CFC}"/>
          </ac:picMkLst>
        </pc:picChg>
        <pc:picChg chg="add mod">
          <ac:chgData name="BLANCHETIERE Vincent" userId="b0490bc4-61fd-43a6-affd-eb180fcf9af8" providerId="ADAL" clId="{C39270E1-FBE4-44D3-9071-CBA39EEB2E5E}" dt="2023-10-10T20:20:35.701" v="6046" actId="1076"/>
          <ac:picMkLst>
            <pc:docMk/>
            <pc:sldMk cId="2581258288" sldId="1052"/>
            <ac:picMk id="10" creationId="{44820480-C4D8-DE83-1CA7-49D2AE7E3E09}"/>
          </ac:picMkLst>
        </pc:picChg>
      </pc:sldChg>
      <pc:sldChg chg="del">
        <pc:chgData name="BLANCHETIERE Vincent" userId="b0490bc4-61fd-43a6-affd-eb180fcf9af8" providerId="ADAL" clId="{C39270E1-FBE4-44D3-9071-CBA39EEB2E5E}" dt="2023-10-10T20:21:05.554" v="6083" actId="47"/>
        <pc:sldMkLst>
          <pc:docMk/>
          <pc:sldMk cId="1112279367" sldId="1053"/>
        </pc:sldMkLst>
      </pc:sldChg>
      <pc:sldChg chg="addSp delSp modSp add mod">
        <pc:chgData name="BLANCHETIERE Vincent" userId="b0490bc4-61fd-43a6-affd-eb180fcf9af8" providerId="ADAL" clId="{C39270E1-FBE4-44D3-9071-CBA39EEB2E5E}" dt="2023-10-10T15:27:23.716" v="3910" actId="14100"/>
        <pc:sldMkLst>
          <pc:docMk/>
          <pc:sldMk cId="79581308" sldId="1054"/>
        </pc:sldMkLst>
        <pc:spChg chg="mod">
          <ac:chgData name="BLANCHETIERE Vincent" userId="b0490bc4-61fd-43a6-affd-eb180fcf9af8" providerId="ADAL" clId="{C39270E1-FBE4-44D3-9071-CBA39EEB2E5E}" dt="2023-10-10T15:24:59.527" v="3905" actId="6549"/>
          <ac:spMkLst>
            <pc:docMk/>
            <pc:sldMk cId="79581308" sldId="1054"/>
            <ac:spMk id="2" creationId="{3EAA0EA3-D8E8-4A54-94D3-65A2F1315B23}"/>
          </ac:spMkLst>
        </pc:spChg>
        <pc:graphicFrameChg chg="add mod">
          <ac:chgData name="BLANCHETIERE Vincent" userId="b0490bc4-61fd-43a6-affd-eb180fcf9af8" providerId="ADAL" clId="{C39270E1-FBE4-44D3-9071-CBA39EEB2E5E}" dt="2023-10-10T14:19:56.497" v="3150"/>
          <ac:graphicFrameMkLst>
            <pc:docMk/>
            <pc:sldMk cId="79581308" sldId="1054"/>
            <ac:graphicFrameMk id="8" creationId="{F3F0737F-D5A7-7831-601F-C4FAD0E065DD}"/>
          </ac:graphicFrameMkLst>
        </pc:graphicFrameChg>
        <pc:picChg chg="add del mod">
          <ac:chgData name="BLANCHETIERE Vincent" userId="b0490bc4-61fd-43a6-affd-eb180fcf9af8" providerId="ADAL" clId="{C39270E1-FBE4-44D3-9071-CBA39EEB2E5E}" dt="2023-10-10T15:25:11.907" v="3906" actId="478"/>
          <ac:picMkLst>
            <pc:docMk/>
            <pc:sldMk cId="79581308" sldId="1054"/>
            <ac:picMk id="9" creationId="{F872ABF6-ED33-E68A-7EDB-A260CC885009}"/>
          </ac:picMkLst>
        </pc:picChg>
        <pc:picChg chg="del">
          <ac:chgData name="BLANCHETIERE Vincent" userId="b0490bc4-61fd-43a6-affd-eb180fcf9af8" providerId="ADAL" clId="{C39270E1-FBE4-44D3-9071-CBA39EEB2E5E}" dt="2023-10-10T14:19:51.369" v="3147" actId="478"/>
          <ac:picMkLst>
            <pc:docMk/>
            <pc:sldMk cId="79581308" sldId="1054"/>
            <ac:picMk id="10" creationId="{886D692E-84B7-0D59-4453-1BA054B6D268}"/>
          </ac:picMkLst>
        </pc:picChg>
        <pc:picChg chg="add mod">
          <ac:chgData name="BLANCHETIERE Vincent" userId="b0490bc4-61fd-43a6-affd-eb180fcf9af8" providerId="ADAL" clId="{C39270E1-FBE4-44D3-9071-CBA39EEB2E5E}" dt="2023-10-10T15:27:23.716" v="3910" actId="14100"/>
          <ac:picMkLst>
            <pc:docMk/>
            <pc:sldMk cId="79581308" sldId="1054"/>
            <ac:picMk id="11" creationId="{C218F428-06A5-3F96-D80D-146087A5CF8F}"/>
          </ac:picMkLst>
        </pc:picChg>
      </pc:sldChg>
      <pc:sldChg chg="addSp delSp modSp add mod">
        <pc:chgData name="BLANCHETIERE Vincent" userId="b0490bc4-61fd-43a6-affd-eb180fcf9af8" providerId="ADAL" clId="{C39270E1-FBE4-44D3-9071-CBA39EEB2E5E}" dt="2023-10-10T14:43:11.729" v="3706" actId="20577"/>
        <pc:sldMkLst>
          <pc:docMk/>
          <pc:sldMk cId="956799284" sldId="1055"/>
        </pc:sldMkLst>
        <pc:spChg chg="mod">
          <ac:chgData name="BLANCHETIERE Vincent" userId="b0490bc4-61fd-43a6-affd-eb180fcf9af8" providerId="ADAL" clId="{C39270E1-FBE4-44D3-9071-CBA39EEB2E5E}" dt="2023-10-10T14:43:11.729" v="3706" actId="20577"/>
          <ac:spMkLst>
            <pc:docMk/>
            <pc:sldMk cId="956799284" sldId="1055"/>
            <ac:spMk id="2" creationId="{3EAA0EA3-D8E8-4A54-94D3-65A2F1315B23}"/>
          </ac:spMkLst>
        </pc:spChg>
        <pc:graphicFrameChg chg="add mod">
          <ac:chgData name="BLANCHETIERE Vincent" userId="b0490bc4-61fd-43a6-affd-eb180fcf9af8" providerId="ADAL" clId="{C39270E1-FBE4-44D3-9071-CBA39EEB2E5E}" dt="2023-10-10T14:36:26.388" v="3609"/>
          <ac:graphicFrameMkLst>
            <pc:docMk/>
            <pc:sldMk cId="956799284" sldId="1055"/>
            <ac:graphicFrameMk id="8" creationId="{8DB39AB0-A05D-C58D-655F-E240E00A72AD}"/>
          </ac:graphicFrameMkLst>
        </pc:graphicFrameChg>
        <pc:picChg chg="del">
          <ac:chgData name="BLANCHETIERE Vincent" userId="b0490bc4-61fd-43a6-affd-eb180fcf9af8" providerId="ADAL" clId="{C39270E1-FBE4-44D3-9071-CBA39EEB2E5E}" dt="2023-10-10T14:29:02.860" v="3433" actId="478"/>
          <ac:picMkLst>
            <pc:docMk/>
            <pc:sldMk cId="956799284" sldId="1055"/>
            <ac:picMk id="9" creationId="{F872ABF6-ED33-E68A-7EDB-A260CC885009}"/>
          </ac:picMkLst>
        </pc:picChg>
        <pc:picChg chg="add mod">
          <ac:chgData name="BLANCHETIERE Vincent" userId="b0490bc4-61fd-43a6-affd-eb180fcf9af8" providerId="ADAL" clId="{C39270E1-FBE4-44D3-9071-CBA39EEB2E5E}" dt="2023-10-10T14:36:33.007" v="3612" actId="1076"/>
          <ac:picMkLst>
            <pc:docMk/>
            <pc:sldMk cId="956799284" sldId="1055"/>
            <ac:picMk id="10" creationId="{A4BC0CA2-89A9-AC09-FFEF-E9D3E29A4EF5}"/>
          </ac:picMkLst>
        </pc:picChg>
      </pc:sldChg>
      <pc:sldChg chg="addSp delSp modSp new mod ord">
        <pc:chgData name="BLANCHETIERE Vincent" userId="b0490bc4-61fd-43a6-affd-eb180fcf9af8" providerId="ADAL" clId="{C39270E1-FBE4-44D3-9071-CBA39EEB2E5E}" dt="2023-10-10T21:18:52.276" v="7730" actId="20577"/>
        <pc:sldMkLst>
          <pc:docMk/>
          <pc:sldMk cId="3569931846" sldId="1056"/>
        </pc:sldMkLst>
        <pc:spChg chg="mod">
          <ac:chgData name="BLANCHETIERE Vincent" userId="b0490bc4-61fd-43a6-affd-eb180fcf9af8" providerId="ADAL" clId="{C39270E1-FBE4-44D3-9071-CBA39EEB2E5E}" dt="2023-10-10T20:31:57.065" v="6612" actId="20577"/>
          <ac:spMkLst>
            <pc:docMk/>
            <pc:sldMk cId="3569931846" sldId="1056"/>
            <ac:spMk id="2" creationId="{17E824EE-3B56-8B7F-EDD3-13FAA5488C64}"/>
          </ac:spMkLst>
        </pc:spChg>
        <pc:spChg chg="del">
          <ac:chgData name="BLANCHETIERE Vincent" userId="b0490bc4-61fd-43a6-affd-eb180fcf9af8" providerId="ADAL" clId="{C39270E1-FBE4-44D3-9071-CBA39EEB2E5E}" dt="2023-10-10T20:30:04.421" v="6562" actId="931"/>
          <ac:spMkLst>
            <pc:docMk/>
            <pc:sldMk cId="3569931846" sldId="1056"/>
            <ac:spMk id="3" creationId="{ABC2BF5F-9BCF-2806-CDD3-FC5E8FA06114}"/>
          </ac:spMkLst>
        </pc:spChg>
        <pc:spChg chg="mod">
          <ac:chgData name="BLANCHETIERE Vincent" userId="b0490bc4-61fd-43a6-affd-eb180fcf9af8" providerId="ADAL" clId="{C39270E1-FBE4-44D3-9071-CBA39EEB2E5E}" dt="2023-10-10T21:18:52.276" v="7730" actId="20577"/>
          <ac:spMkLst>
            <pc:docMk/>
            <pc:sldMk cId="3569931846" sldId="1056"/>
            <ac:spMk id="4" creationId="{7D3286A4-7987-E780-0D8D-127195744EA6}"/>
          </ac:spMkLst>
        </pc:spChg>
        <pc:spChg chg="del">
          <ac:chgData name="BLANCHETIERE Vincent" userId="b0490bc4-61fd-43a6-affd-eb180fcf9af8" providerId="ADAL" clId="{C39270E1-FBE4-44D3-9071-CBA39EEB2E5E}" dt="2023-10-10T20:28:25.174" v="6473" actId="478"/>
          <ac:spMkLst>
            <pc:docMk/>
            <pc:sldMk cId="3569931846" sldId="1056"/>
            <ac:spMk id="5" creationId="{B0BF16B0-2DE8-01C3-F325-01CD9AB49212}"/>
          </ac:spMkLst>
        </pc:spChg>
        <pc:spChg chg="add mod">
          <ac:chgData name="BLANCHETIERE Vincent" userId="b0490bc4-61fd-43a6-affd-eb180fcf9af8" providerId="ADAL" clId="{C39270E1-FBE4-44D3-9071-CBA39EEB2E5E}" dt="2023-10-10T20:30:07.941" v="6565" actId="478"/>
          <ac:spMkLst>
            <pc:docMk/>
            <pc:sldMk cId="3569931846" sldId="1056"/>
            <ac:spMk id="9" creationId="{E92D841D-D920-57CA-5BB8-C521E3BD4A43}"/>
          </ac:spMkLst>
        </pc:spChg>
        <pc:picChg chg="add del mod">
          <ac:chgData name="BLANCHETIERE Vincent" userId="b0490bc4-61fd-43a6-affd-eb180fcf9af8" providerId="ADAL" clId="{C39270E1-FBE4-44D3-9071-CBA39EEB2E5E}" dt="2023-10-10T20:30:07.941" v="6565" actId="478"/>
          <ac:picMkLst>
            <pc:docMk/>
            <pc:sldMk cId="3569931846" sldId="1056"/>
            <ac:picMk id="7" creationId="{D0D67789-54E7-AF6C-1AEC-678D559B7DED}"/>
          </ac:picMkLst>
        </pc:picChg>
        <pc:picChg chg="add mod">
          <ac:chgData name="BLANCHETIERE Vincent" userId="b0490bc4-61fd-43a6-affd-eb180fcf9af8" providerId="ADAL" clId="{C39270E1-FBE4-44D3-9071-CBA39EEB2E5E}" dt="2023-10-10T20:30:30.289" v="6566"/>
          <ac:picMkLst>
            <pc:docMk/>
            <pc:sldMk cId="3569931846" sldId="1056"/>
            <ac:picMk id="10" creationId="{0740828E-F94F-496C-452E-088A438719DF}"/>
          </ac:picMkLst>
        </pc:picChg>
      </pc:sldChg>
      <pc:sldChg chg="modSp add mod">
        <pc:chgData name="BLANCHETIERE Vincent" userId="b0490bc4-61fd-43a6-affd-eb180fcf9af8" providerId="ADAL" clId="{C39270E1-FBE4-44D3-9071-CBA39EEB2E5E}" dt="2023-10-10T21:18:57.378" v="7732" actId="20577"/>
        <pc:sldMkLst>
          <pc:docMk/>
          <pc:sldMk cId="2051572153" sldId="1057"/>
        </pc:sldMkLst>
        <pc:spChg chg="mod">
          <ac:chgData name="BLANCHETIERE Vincent" userId="b0490bc4-61fd-43a6-affd-eb180fcf9af8" providerId="ADAL" clId="{C39270E1-FBE4-44D3-9071-CBA39EEB2E5E}" dt="2023-10-10T20:32:51.343" v="6683" actId="20577"/>
          <ac:spMkLst>
            <pc:docMk/>
            <pc:sldMk cId="2051572153" sldId="1057"/>
            <ac:spMk id="2" creationId="{17E824EE-3B56-8B7F-EDD3-13FAA5488C64}"/>
          </ac:spMkLst>
        </pc:spChg>
        <pc:spChg chg="mod">
          <ac:chgData name="BLANCHETIERE Vincent" userId="b0490bc4-61fd-43a6-affd-eb180fcf9af8" providerId="ADAL" clId="{C39270E1-FBE4-44D3-9071-CBA39EEB2E5E}" dt="2023-10-10T21:18:57.378" v="7732" actId="20577"/>
          <ac:spMkLst>
            <pc:docMk/>
            <pc:sldMk cId="2051572153" sldId="1057"/>
            <ac:spMk id="4" creationId="{7D3286A4-7987-E780-0D8D-127195744EA6}"/>
          </ac:spMkLst>
        </pc:spChg>
      </pc:sldChg>
      <pc:sldChg chg="modSp add mod">
        <pc:chgData name="BLANCHETIERE Vincent" userId="b0490bc4-61fd-43a6-affd-eb180fcf9af8" providerId="ADAL" clId="{C39270E1-FBE4-44D3-9071-CBA39EEB2E5E}" dt="2023-10-10T21:19:04.025" v="7734" actId="20577"/>
        <pc:sldMkLst>
          <pc:docMk/>
          <pc:sldMk cId="1465180502" sldId="1058"/>
        </pc:sldMkLst>
        <pc:spChg chg="mod">
          <ac:chgData name="BLANCHETIERE Vincent" userId="b0490bc4-61fd-43a6-affd-eb180fcf9af8" providerId="ADAL" clId="{C39270E1-FBE4-44D3-9071-CBA39EEB2E5E}" dt="2023-10-10T20:33:51.512" v="6719" actId="20577"/>
          <ac:spMkLst>
            <pc:docMk/>
            <pc:sldMk cId="1465180502" sldId="1058"/>
            <ac:spMk id="2" creationId="{17E824EE-3B56-8B7F-EDD3-13FAA5488C64}"/>
          </ac:spMkLst>
        </pc:spChg>
        <pc:spChg chg="mod">
          <ac:chgData name="BLANCHETIERE Vincent" userId="b0490bc4-61fd-43a6-affd-eb180fcf9af8" providerId="ADAL" clId="{C39270E1-FBE4-44D3-9071-CBA39EEB2E5E}" dt="2023-10-10T21:19:04.025" v="7734" actId="20577"/>
          <ac:spMkLst>
            <pc:docMk/>
            <pc:sldMk cId="1465180502" sldId="1058"/>
            <ac:spMk id="4" creationId="{7D3286A4-7987-E780-0D8D-127195744EA6}"/>
          </ac:spMkLst>
        </pc:spChg>
      </pc:sldChg>
      <pc:sldChg chg="addSp delSp modSp add mod">
        <pc:chgData name="BLANCHETIERE Vincent" userId="b0490bc4-61fd-43a6-affd-eb180fcf9af8" providerId="ADAL" clId="{C39270E1-FBE4-44D3-9071-CBA39EEB2E5E}" dt="2023-10-10T21:19:40.607" v="7736" actId="1076"/>
        <pc:sldMkLst>
          <pc:docMk/>
          <pc:sldMk cId="1203215973" sldId="1059"/>
        </pc:sldMkLst>
        <pc:spChg chg="mod">
          <ac:chgData name="BLANCHETIERE Vincent" userId="b0490bc4-61fd-43a6-affd-eb180fcf9af8" providerId="ADAL" clId="{C39270E1-FBE4-44D3-9071-CBA39EEB2E5E}" dt="2023-10-10T20:51:26.481" v="7659" actId="58"/>
          <ac:spMkLst>
            <pc:docMk/>
            <pc:sldMk cId="1203215973" sldId="1059"/>
            <ac:spMk id="2" creationId="{3EAA0EA3-D8E8-4A54-94D3-65A2F1315B23}"/>
          </ac:spMkLst>
        </pc:spChg>
        <pc:spChg chg="add mod">
          <ac:chgData name="BLANCHETIERE Vincent" userId="b0490bc4-61fd-43a6-affd-eb180fcf9af8" providerId="ADAL" clId="{C39270E1-FBE4-44D3-9071-CBA39EEB2E5E}" dt="2023-10-10T21:19:40.607" v="7736" actId="1076"/>
          <ac:spMkLst>
            <pc:docMk/>
            <pc:sldMk cId="1203215973" sldId="1059"/>
            <ac:spMk id="12" creationId="{5457545D-BA1D-744A-3400-2C75F1F81056}"/>
          </ac:spMkLst>
        </pc:spChg>
        <pc:picChg chg="add mod">
          <ac:chgData name="BLANCHETIERE Vincent" userId="b0490bc4-61fd-43a6-affd-eb180fcf9af8" providerId="ADAL" clId="{C39270E1-FBE4-44D3-9071-CBA39EEB2E5E}" dt="2023-10-10T20:52:36.136" v="7666" actId="1076"/>
          <ac:picMkLst>
            <pc:docMk/>
            <pc:sldMk cId="1203215973" sldId="1059"/>
            <ac:picMk id="9" creationId="{D8DD07F5-FC31-1BF1-FEE9-69DD82C06AA3}"/>
          </ac:picMkLst>
        </pc:picChg>
        <pc:picChg chg="del">
          <ac:chgData name="BLANCHETIERE Vincent" userId="b0490bc4-61fd-43a6-affd-eb180fcf9af8" providerId="ADAL" clId="{C39270E1-FBE4-44D3-9071-CBA39EEB2E5E}" dt="2023-10-10T20:33:29.674" v="6700" actId="478"/>
          <ac:picMkLst>
            <pc:docMk/>
            <pc:sldMk cId="1203215973" sldId="1059"/>
            <ac:picMk id="10" creationId="{44820480-C4D8-DE83-1CA7-49D2AE7E3E09}"/>
          </ac:picMkLst>
        </pc:picChg>
        <pc:picChg chg="add mod">
          <ac:chgData name="BLANCHETIERE Vincent" userId="b0490bc4-61fd-43a6-affd-eb180fcf9af8" providerId="ADAL" clId="{C39270E1-FBE4-44D3-9071-CBA39EEB2E5E}" dt="2023-10-10T21:19:37.470" v="7735" actId="14100"/>
          <ac:picMkLst>
            <pc:docMk/>
            <pc:sldMk cId="1203215973" sldId="1059"/>
            <ac:picMk id="11" creationId="{36D095D4-26D6-6E81-7B55-18A913A2EA4A}"/>
          </ac:picMkLst>
        </pc:picChg>
      </pc:sldChg>
      <pc:sldChg chg="modSp add mod">
        <pc:chgData name="BLANCHETIERE Vincent" userId="b0490bc4-61fd-43a6-affd-eb180fcf9af8" providerId="ADAL" clId="{C39270E1-FBE4-44D3-9071-CBA39EEB2E5E}" dt="2023-10-10T21:18:43.613" v="7728" actId="20577"/>
        <pc:sldMkLst>
          <pc:docMk/>
          <pc:sldMk cId="2164087276" sldId="1060"/>
        </pc:sldMkLst>
        <pc:spChg chg="mod">
          <ac:chgData name="BLANCHETIERE Vincent" userId="b0490bc4-61fd-43a6-affd-eb180fcf9af8" providerId="ADAL" clId="{C39270E1-FBE4-44D3-9071-CBA39EEB2E5E}" dt="2023-10-10T21:18:43.613" v="7728" actId="20577"/>
          <ac:spMkLst>
            <pc:docMk/>
            <pc:sldMk cId="2164087276" sldId="1060"/>
            <ac:spMk id="2" creationId="{17E824EE-3B56-8B7F-EDD3-13FAA5488C64}"/>
          </ac:spMkLst>
        </pc:spChg>
      </pc:sldChg>
    </pc:docChg>
  </pc:docChgLst>
  <pc:docChgLst>
    <pc:chgData name="JAMBUT Romain" userId="S::6328yi@tera.infragaz.com::484abd72-6cd2-4156-bfaa-69f02b12d9fd" providerId="AD" clId="Web-{F45CEDAA-6BB5-A651-6909-2785DF2B0AFF}"/>
    <pc:docChg chg="mod modSld">
      <pc:chgData name="JAMBUT Romain" userId="S::6328yi@tera.infragaz.com::484abd72-6cd2-4156-bfaa-69f02b12d9fd" providerId="AD" clId="Web-{F45CEDAA-6BB5-A651-6909-2785DF2B0AFF}" dt="2023-10-17T06:48:31.006" v="21" actId="20577"/>
      <pc:docMkLst>
        <pc:docMk/>
      </pc:docMkLst>
      <pc:sldChg chg="modSp">
        <pc:chgData name="JAMBUT Romain" userId="S::6328yi@tera.infragaz.com::484abd72-6cd2-4156-bfaa-69f02b12d9fd" providerId="AD" clId="Web-{F45CEDAA-6BB5-A651-6909-2785DF2B0AFF}" dt="2023-10-17T06:32:53.599" v="0" actId="1076"/>
        <pc:sldMkLst>
          <pc:docMk/>
          <pc:sldMk cId="1477163161" sldId="259"/>
        </pc:sldMkLst>
        <pc:spChg chg="mod">
          <ac:chgData name="JAMBUT Romain" userId="S::6328yi@tera.infragaz.com::484abd72-6cd2-4156-bfaa-69f02b12d9fd" providerId="AD" clId="Web-{F45CEDAA-6BB5-A651-6909-2785DF2B0AFF}" dt="2023-10-17T06:32:53.599" v="0" actId="1076"/>
          <ac:spMkLst>
            <pc:docMk/>
            <pc:sldMk cId="1477163161" sldId="259"/>
            <ac:spMk id="5" creationId="{E93C62B2-DC22-A348-B2D5-8FA3E0BA486F}"/>
          </ac:spMkLst>
        </pc:spChg>
      </pc:sldChg>
      <pc:sldChg chg="modSp addCm">
        <pc:chgData name="JAMBUT Romain" userId="S::6328yi@tera.infragaz.com::484abd72-6cd2-4156-bfaa-69f02b12d9fd" providerId="AD" clId="Web-{F45CEDAA-6BB5-A651-6909-2785DF2B0AFF}" dt="2023-10-17T06:45:00.234" v="9"/>
        <pc:sldMkLst>
          <pc:docMk/>
          <pc:sldMk cId="2780328698" sldId="293"/>
        </pc:sldMkLst>
        <pc:spChg chg="mod">
          <ac:chgData name="JAMBUT Romain" userId="S::6328yi@tera.infragaz.com::484abd72-6cd2-4156-bfaa-69f02b12d9fd" providerId="AD" clId="Web-{F45CEDAA-6BB5-A651-6909-2785DF2B0AFF}" dt="2023-10-17T06:41:14.226" v="5" actId="20577"/>
          <ac:spMkLst>
            <pc:docMk/>
            <pc:sldMk cId="2780328698" sldId="293"/>
            <ac:spMk id="2" creationId="{F36B88AF-35E1-4858-A37E-A4A84784672F}"/>
          </ac:spMkLst>
        </pc:spChg>
      </pc:sldChg>
      <pc:sldChg chg="modSp addCm">
        <pc:chgData name="JAMBUT Romain" userId="S::6328yi@tera.infragaz.com::484abd72-6cd2-4156-bfaa-69f02b12d9fd" providerId="AD" clId="Web-{F45CEDAA-6BB5-A651-6909-2785DF2B0AFF}" dt="2023-10-17T06:45:35.250" v="10"/>
        <pc:sldMkLst>
          <pc:docMk/>
          <pc:sldMk cId="4277856409" sldId="1042"/>
        </pc:sldMkLst>
        <pc:spChg chg="mod">
          <ac:chgData name="JAMBUT Romain" userId="S::6328yi@tera.infragaz.com::484abd72-6cd2-4156-bfaa-69f02b12d9fd" providerId="AD" clId="Web-{F45CEDAA-6BB5-A651-6909-2785DF2B0AFF}" dt="2023-10-17T06:44:45.077" v="8" actId="20577"/>
          <ac:spMkLst>
            <pc:docMk/>
            <pc:sldMk cId="4277856409" sldId="1042"/>
            <ac:spMk id="2" creationId="{3EAA0EA3-D8E8-4A54-94D3-65A2F1315B23}"/>
          </ac:spMkLst>
        </pc:spChg>
      </pc:sldChg>
      <pc:sldChg chg="modSp addCm">
        <pc:chgData name="JAMBUT Romain" userId="S::6328yi@tera.infragaz.com::484abd72-6cd2-4156-bfaa-69f02b12d9fd" providerId="AD" clId="Web-{F45CEDAA-6BB5-A651-6909-2785DF2B0AFF}" dt="2023-10-17T06:48:31.006" v="21" actId="20577"/>
        <pc:sldMkLst>
          <pc:docMk/>
          <pc:sldMk cId="2725237397" sldId="1043"/>
        </pc:sldMkLst>
        <pc:spChg chg="mod">
          <ac:chgData name="JAMBUT Romain" userId="S::6328yi@tera.infragaz.com::484abd72-6cd2-4156-bfaa-69f02b12d9fd" providerId="AD" clId="Web-{F45CEDAA-6BB5-A651-6909-2785DF2B0AFF}" dt="2023-10-17T06:48:31.006" v="21" actId="20577"/>
          <ac:spMkLst>
            <pc:docMk/>
            <pc:sldMk cId="2725237397" sldId="1043"/>
            <ac:spMk id="23" creationId="{5B851D52-4331-77A3-53D9-F9E153DDAF41}"/>
          </ac:spMkLst>
        </pc:spChg>
      </pc:sldChg>
    </pc:docChg>
  </pc:docChgLst>
  <pc:docChgLst>
    <pc:chgData name="JAMBUT Romain" userId="484abd72-6cd2-4156-bfaa-69f02b12d9fd" providerId="ADAL" clId="{0F047022-19FE-4973-86C4-BB64F1658692}"/>
    <pc:docChg chg="modSld">
      <pc:chgData name="JAMBUT Romain" userId="484abd72-6cd2-4156-bfaa-69f02b12d9fd" providerId="ADAL" clId="{0F047022-19FE-4973-86C4-BB64F1658692}" dt="2023-10-17T08:09:52.141" v="3"/>
      <pc:docMkLst>
        <pc:docMk/>
      </pc:docMkLst>
      <pc:sldChg chg="addCm">
        <pc:chgData name="JAMBUT Romain" userId="484abd72-6cd2-4156-bfaa-69f02b12d9fd" providerId="ADAL" clId="{0F047022-19FE-4973-86C4-BB64F1658692}" dt="2023-10-17T08:01:41.620" v="0"/>
        <pc:sldMkLst>
          <pc:docMk/>
          <pc:sldMk cId="1545230111" sldId="1045"/>
        </pc:sldMkLst>
      </pc:sldChg>
      <pc:sldChg chg="modSp mod addCm">
        <pc:chgData name="JAMBUT Romain" userId="484abd72-6cd2-4156-bfaa-69f02b12d9fd" providerId="ADAL" clId="{0F047022-19FE-4973-86C4-BB64F1658692}" dt="2023-10-17T08:09:52.141" v="3"/>
        <pc:sldMkLst>
          <pc:docMk/>
          <pc:sldMk cId="2253129130" sldId="1051"/>
        </pc:sldMkLst>
        <pc:spChg chg="mod">
          <ac:chgData name="JAMBUT Romain" userId="484abd72-6cd2-4156-bfaa-69f02b12d9fd" providerId="ADAL" clId="{0F047022-19FE-4973-86C4-BB64F1658692}" dt="2023-10-17T08:09:40.827" v="2" actId="20577"/>
          <ac:spMkLst>
            <pc:docMk/>
            <pc:sldMk cId="2253129130" sldId="1051"/>
            <ac:spMk id="2" creationId="{3EAA0EA3-D8E8-4A54-94D3-65A2F1315B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3A397-1F51-4C22-A677-AD4E23B10F0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4A2EF-4A4D-48E1-9259-DAEE2BE954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345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sans visu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D8E88-7684-0D4D-916E-72AECE69F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2625" y="2919369"/>
            <a:ext cx="5445907" cy="2183708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2F704C-6F44-344D-8565-CF624F405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0"/>
          <a:stretch/>
        </p:blipFill>
        <p:spPr>
          <a:xfrm rot="5400000">
            <a:off x="-44035" y="249995"/>
            <a:ext cx="2818375" cy="27303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731E9A-6488-B04A-AB79-619838A287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586" y="305657"/>
            <a:ext cx="1747811" cy="105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7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encadré framb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9E155755-027F-4D23-8DEC-3519E7F71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6" t="11759" r="7195" b="14246"/>
          <a:stretch/>
        </p:blipFill>
        <p:spPr>
          <a:xfrm>
            <a:off x="10035392" y="19780"/>
            <a:ext cx="1473472" cy="149905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4" y="1992429"/>
            <a:ext cx="5257799" cy="447435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312786-C1E6-4C4F-B766-F356B04AC994}"/>
              </a:ext>
            </a:extLst>
          </p:cNvPr>
          <p:cNvSpPr/>
          <p:nvPr userDrawn="1"/>
        </p:nvSpPr>
        <p:spPr>
          <a:xfrm>
            <a:off x="8149421" y="5345161"/>
            <a:ext cx="1520846" cy="15188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70472C-F7E0-E141-89A4-22397EBFC76D}"/>
              </a:ext>
            </a:extLst>
          </p:cNvPr>
          <p:cNvSpPr/>
          <p:nvPr userDrawn="1"/>
        </p:nvSpPr>
        <p:spPr>
          <a:xfrm>
            <a:off x="9670267" y="2826787"/>
            <a:ext cx="2521733" cy="25183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D6C7E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915DB64-4DD9-6740-AECD-63684740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9214" y="2826787"/>
            <a:ext cx="2149749" cy="2518375"/>
          </a:xfrm>
        </p:spPr>
        <p:txBody>
          <a:bodyPr anchor="ctr"/>
          <a:lstStyle>
            <a:lvl1pPr>
              <a:defRPr sz="1600" b="1">
                <a:solidFill>
                  <a:schemeClr val="tx2"/>
                </a:solidFill>
              </a:defRPr>
            </a:lvl1pPr>
            <a:lvl2pPr marL="7937" indent="0">
              <a:buFont typeface="Arial" panose="020B0604020202020204" pitchFamily="34" charset="0"/>
              <a:buNone/>
              <a:defRPr lang="fr-FR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D2C52-BD08-4B08-9C6C-4605A263B74A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0588C61D-B86F-4666-88D1-63440316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78423101-AF2D-4A02-842D-D4C4F2E1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B0FD1CDA-CCFC-4FEA-AF48-AF53A347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/>
          <a:p>
            <a:fld id="{67C35F49-E104-8448-9360-09FE91278B5B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5988CB0-B201-4AC4-8F05-0310A2E26F8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10314272" cy="58367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BFA7B2F-2DCE-41A3-B0E5-31724C4D0A19}"/>
              </a:ext>
            </a:extLst>
          </p:cNvPr>
          <p:cNvCxnSpPr/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7">
            <a:extLst>
              <a:ext uri="{FF2B5EF4-FFF2-40B4-BE49-F238E27FC236}">
                <a16:creationId xmlns:a16="http://schemas.microsoft.com/office/drawing/2014/main" id="{F2EFFA80-657A-4C8E-8DB6-70E56960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10314272" cy="57584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527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06EAF42-C610-4FD7-98D3-C839CBE82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6" t="11759" r="7195" b="14246"/>
          <a:stretch/>
        </p:blipFill>
        <p:spPr>
          <a:xfrm>
            <a:off x="10035392" y="19780"/>
            <a:ext cx="1473472" cy="149905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5" y="1992429"/>
            <a:ext cx="5257799" cy="447435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585E5C-785B-4A43-9BA6-6E527B8200B4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E59DCD3-5F80-408C-868F-ED3EBA19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090DEEA-C002-4423-B8A5-6A0C4DB6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90FC129F-35E6-4E04-B9ED-280C6390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/>
          <a:p>
            <a:fld id="{67C35F49-E104-8448-9360-09FE91278B5B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5FE86BAD-FC34-4B41-A050-BD16F1731B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10314272" cy="58367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344A5A4-2897-44B5-8D0D-6B3E805C2251}"/>
              </a:ext>
            </a:extLst>
          </p:cNvPr>
          <p:cNvCxnSpPr/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7">
            <a:extLst>
              <a:ext uri="{FF2B5EF4-FFF2-40B4-BE49-F238E27FC236}">
                <a16:creationId xmlns:a16="http://schemas.microsoft.com/office/drawing/2014/main" id="{1110EF29-8CB3-4328-944E-8011E9F0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10314272" cy="57584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1" name="Espace réservé du graphique 7">
            <a:extLst>
              <a:ext uri="{FF2B5EF4-FFF2-40B4-BE49-F238E27FC236}">
                <a16:creationId xmlns:a16="http://schemas.microsoft.com/office/drawing/2014/main" id="{4D437972-2B27-4AF3-B9B2-8BD2802C0B2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03963" y="1992429"/>
            <a:ext cx="5049837" cy="4475046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1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>
            <a:extLst>
              <a:ext uri="{FF2B5EF4-FFF2-40B4-BE49-F238E27FC236}">
                <a16:creationId xmlns:a16="http://schemas.microsoft.com/office/drawing/2014/main" id="{1D879A16-1701-8147-A691-317451BE1D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0"/>
            <a:ext cx="4659312" cy="68564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5" y="1992429"/>
            <a:ext cx="6230112" cy="447435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B67D50-6CA7-4C89-BD26-D85948B8F303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0980C508-4F79-4B99-BB8D-6A18E03E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3B0606-2D3D-4946-B61D-706B6977CEAE}" type="datetime3">
              <a:rPr lang="fr-FR" smtClean="0"/>
              <a:pPr/>
              <a:t>19.10.23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96267E90-5B51-4EBD-933F-A3C8BCAA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97532D3D-9399-4E5D-8C8C-BF739009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C35F49-E104-8448-9360-09FE91278B5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465929B-B453-44D8-BA9F-E8BC4EA1C0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6545915" cy="58367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Titre 7">
            <a:extLst>
              <a:ext uri="{FF2B5EF4-FFF2-40B4-BE49-F238E27FC236}">
                <a16:creationId xmlns:a16="http://schemas.microsoft.com/office/drawing/2014/main" id="{CF8331EF-323A-4DF6-A466-2AFEBB89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6545915" cy="57584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358B818-CC88-4AD6-A45A-CF5C14A839B1}"/>
              </a:ext>
            </a:extLst>
          </p:cNvPr>
          <p:cNvCxnSpPr>
            <a:cxnSpLocks/>
          </p:cNvCxnSpPr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3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coura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E2170CE-2E73-4B03-8973-3CAC8D602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6" t="11759" r="7195" b="14246"/>
          <a:stretch/>
        </p:blipFill>
        <p:spPr>
          <a:xfrm>
            <a:off x="10035392" y="19780"/>
            <a:ext cx="1473472" cy="14990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FED3BC-35F4-7B4D-B9AB-B13569B41631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445" y="1992429"/>
            <a:ext cx="10515600" cy="447435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330EC6-48C1-7E4E-9F23-0EDF10C1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245A87-C8DB-984A-86B8-3E1A1D79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E01101-5F70-3542-B892-07277555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/>
          <a:p>
            <a:fld id="{67C35F49-E104-8448-9360-09FE91278B5B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C442394-7D8B-2746-9BD8-CBE494618C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10314272" cy="37621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AA6B58E-E5AB-8743-BF73-BE3F3E8BF976}"/>
              </a:ext>
            </a:extLst>
          </p:cNvPr>
          <p:cNvCxnSpPr/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7">
            <a:extLst>
              <a:ext uri="{FF2B5EF4-FFF2-40B4-BE49-F238E27FC236}">
                <a16:creationId xmlns:a16="http://schemas.microsoft.com/office/drawing/2014/main" id="{54DC637E-C612-0844-B263-54496E90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10314272" cy="575843"/>
          </a:xfrm>
        </p:spPr>
        <p:txBody>
          <a:bodyPr/>
          <a:lstStyle>
            <a:lvl1pPr>
              <a:defRPr sz="2700" baseline="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79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p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B33391-AD13-F742-B4D7-A954BD824A8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E0685A-FCB1-E542-AEB7-3B8FE846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58"/>
            <a:ext cx="5257800" cy="2238341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642" y="2981739"/>
            <a:ext cx="4764157" cy="3195224"/>
          </a:xfrm>
        </p:spPr>
        <p:txBody>
          <a:bodyPr anchor="ctr">
            <a:noAutofit/>
          </a:bodyPr>
          <a:lstStyle>
            <a:lvl1pPr marL="0" indent="0">
              <a:lnSpc>
                <a:spcPts val="1900"/>
              </a:lnSpc>
              <a:spcBef>
                <a:spcPts val="1000"/>
              </a:spcBef>
              <a:buNone/>
              <a:defRPr sz="17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EA102335-8F30-454B-A49A-A46B346981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5979848"/>
            <a:ext cx="1639958" cy="998676"/>
          </a:xfrm>
        </p:spPr>
        <p:txBody>
          <a:bodyPr anchor="ctr">
            <a:noAutofit/>
          </a:bodyPr>
          <a:lstStyle>
            <a:lvl1pPr marL="0" indent="0">
              <a:buNone/>
              <a:defRPr sz="8500">
                <a:ln w="25400">
                  <a:solidFill>
                    <a:srgbClr val="FFF7DB"/>
                  </a:solidFill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DF77213-B26D-464B-91EC-7525F298314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4886" y="494921"/>
            <a:ext cx="2802836" cy="546652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Partie 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844A92F-7C50-5E4B-AE07-430DD3D27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0"/>
          <a:stretch/>
        </p:blipFill>
        <p:spPr>
          <a:xfrm rot="5400000">
            <a:off x="-44035" y="3346082"/>
            <a:ext cx="2818375" cy="27303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766037-4B75-4218-86C8-068E888351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" y="6426180"/>
            <a:ext cx="664687" cy="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7156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p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B33391-AD13-F742-B4D7-A954BD824A8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E0685A-FCB1-E542-AEB7-3B8FE846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58"/>
            <a:ext cx="5257800" cy="2238341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642" y="2981739"/>
            <a:ext cx="4764157" cy="3195224"/>
          </a:xfrm>
        </p:spPr>
        <p:txBody>
          <a:bodyPr anchor="ctr">
            <a:noAutofit/>
          </a:bodyPr>
          <a:lstStyle>
            <a:lvl1pPr marL="0" indent="0">
              <a:lnSpc>
                <a:spcPts val="1900"/>
              </a:lnSpc>
              <a:spcBef>
                <a:spcPts val="1000"/>
              </a:spcBef>
              <a:buNone/>
              <a:defRPr sz="17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EA102335-8F30-454B-A49A-A46B346981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5979848"/>
            <a:ext cx="1639958" cy="998676"/>
          </a:xfrm>
        </p:spPr>
        <p:txBody>
          <a:bodyPr anchor="ctr">
            <a:noAutofit/>
          </a:bodyPr>
          <a:lstStyle>
            <a:lvl1pPr marL="0" indent="0">
              <a:buNone/>
              <a:defRPr sz="8500">
                <a:ln w="2540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DF77213-B26D-464B-91EC-7525F298314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4886" y="494921"/>
            <a:ext cx="2802836" cy="546652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Partie 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844A92F-7C50-5E4B-AE07-430DD3D27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0"/>
          <a:stretch/>
        </p:blipFill>
        <p:spPr>
          <a:xfrm rot="5400000">
            <a:off x="-44035" y="3346082"/>
            <a:ext cx="2818375" cy="27303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FC7695-0854-49E3-998D-BD4836805D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" y="6426180"/>
            <a:ext cx="664687" cy="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00589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B33391-AD13-F742-B4D7-A954BD824A8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E0685A-FCB1-E542-AEB7-3B8FE846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58"/>
            <a:ext cx="5257800" cy="2238341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642" y="2981739"/>
            <a:ext cx="4764157" cy="3195224"/>
          </a:xfrm>
        </p:spPr>
        <p:txBody>
          <a:bodyPr anchor="ctr">
            <a:noAutofit/>
          </a:bodyPr>
          <a:lstStyle>
            <a:lvl1pPr marL="0" indent="0">
              <a:lnSpc>
                <a:spcPts val="1900"/>
              </a:lnSpc>
              <a:spcBef>
                <a:spcPts val="1000"/>
              </a:spcBef>
              <a:buNone/>
              <a:defRPr sz="17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EA102335-8F30-454B-A49A-A46B346981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5979848"/>
            <a:ext cx="1639958" cy="998676"/>
          </a:xfrm>
        </p:spPr>
        <p:txBody>
          <a:bodyPr anchor="ctr">
            <a:noAutofit/>
          </a:bodyPr>
          <a:lstStyle>
            <a:lvl1pPr marL="0" indent="0">
              <a:buNone/>
              <a:defRPr sz="8500">
                <a:ln w="25400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DF77213-B26D-464B-91EC-7525F298314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4886" y="494921"/>
            <a:ext cx="2802836" cy="546652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Partie 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844A92F-7C50-5E4B-AE07-430DD3D27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0"/>
          <a:stretch/>
        </p:blipFill>
        <p:spPr>
          <a:xfrm rot="5400000">
            <a:off x="-44035" y="3346082"/>
            <a:ext cx="2818375" cy="27303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C28638-7F6F-406B-80B2-9432F62C86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" y="6426180"/>
            <a:ext cx="664687" cy="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64509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B33391-AD13-F742-B4D7-A954BD824A8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E0685A-FCB1-E542-AEB7-3B8FE846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58"/>
            <a:ext cx="5257800" cy="2238341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642" y="2981739"/>
            <a:ext cx="4764157" cy="3195224"/>
          </a:xfrm>
        </p:spPr>
        <p:txBody>
          <a:bodyPr anchor="ctr">
            <a:noAutofit/>
          </a:bodyPr>
          <a:lstStyle>
            <a:lvl1pPr marL="0" indent="0">
              <a:lnSpc>
                <a:spcPts val="1900"/>
              </a:lnSpc>
              <a:spcBef>
                <a:spcPts val="1000"/>
              </a:spcBef>
              <a:buNone/>
              <a:defRPr sz="17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EA102335-8F30-454B-A49A-A46B346981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5979848"/>
            <a:ext cx="1639958" cy="998676"/>
          </a:xfrm>
        </p:spPr>
        <p:txBody>
          <a:bodyPr anchor="ctr">
            <a:noAutofit/>
          </a:bodyPr>
          <a:lstStyle>
            <a:lvl1pPr marL="0" indent="0">
              <a:buNone/>
              <a:defRPr sz="8500">
                <a:ln w="25400">
                  <a:solidFill>
                    <a:schemeClr val="bg2"/>
                  </a:solidFill>
                </a:ln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DF77213-B26D-464B-91EC-7525F298314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4886" y="494921"/>
            <a:ext cx="2802836" cy="546652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Partie 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3456F2-788C-454F-B99B-F2DB1BAC3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0"/>
          <a:stretch/>
        </p:blipFill>
        <p:spPr>
          <a:xfrm rot="5400000">
            <a:off x="-44035" y="3346082"/>
            <a:ext cx="2818375" cy="27303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F28BF5-07E6-489F-B617-2980A1BEE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" y="6426180"/>
            <a:ext cx="664687" cy="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5256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 +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EBC9FD-C935-6E42-8191-1B62A673357F}"/>
              </a:ext>
            </a:extLst>
          </p:cNvPr>
          <p:cNvSpPr/>
          <p:nvPr userDrawn="1"/>
        </p:nvSpPr>
        <p:spPr>
          <a:xfrm>
            <a:off x="0" y="0"/>
            <a:ext cx="283169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6366FF-F286-894E-8575-DAFB5A03B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2" t="13822" r="6678" b="24133"/>
          <a:stretch/>
        </p:blipFill>
        <p:spPr>
          <a:xfrm rot="16200000">
            <a:off x="-971140" y="2366686"/>
            <a:ext cx="3297546" cy="17721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E0685A-FCB1-E542-AEB7-3B8FE8464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784"/>
            <a:ext cx="10515600" cy="981894"/>
          </a:xfrm>
        </p:spPr>
        <p:txBody>
          <a:bodyPr>
            <a:noAutofit/>
          </a:bodyPr>
          <a:lstStyle>
            <a:lvl1pPr>
              <a:lnSpc>
                <a:spcPts val="3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60" y="1746112"/>
            <a:ext cx="8256639" cy="46681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3400"/>
              </a:spcBef>
              <a:buNone/>
              <a:defRPr sz="1800"/>
            </a:lvl1pPr>
            <a:lvl2pPr marL="295275" indent="-285750">
              <a:lnSpc>
                <a:spcPts val="1500"/>
              </a:lnSpc>
              <a:spcBef>
                <a:spcPts val="200"/>
              </a:spcBef>
              <a:buFontTx/>
              <a:buBlip>
                <a:blip r:embed="rId3"/>
              </a:buBlip>
              <a:tabLst/>
              <a:defRPr sz="14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385D486-8AF0-114D-9B07-02AADABA9F3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1636923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A23911F-5BC8-CC43-9ED5-1ED4D97A507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2533007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5651FC7F-4D1C-6843-A937-4F2BC1CFC2A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3429091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55A6610A-2FD9-4748-96AA-D11DB6F6BEB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4325175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EF4C153-7AF6-AC4A-A967-EB4E275D8D1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5221258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F82E639-305B-4564-90A4-0EA677CCFC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" y="6426180"/>
            <a:ext cx="664687" cy="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EBC9FD-C935-6E42-8191-1B62A673357F}"/>
              </a:ext>
            </a:extLst>
          </p:cNvPr>
          <p:cNvSpPr/>
          <p:nvPr userDrawn="1"/>
        </p:nvSpPr>
        <p:spPr>
          <a:xfrm>
            <a:off x="0" y="0"/>
            <a:ext cx="283169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6366FF-F286-894E-8575-DAFB5A03B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2" t="13822" r="6678" b="24133"/>
          <a:stretch/>
        </p:blipFill>
        <p:spPr>
          <a:xfrm rot="16200000">
            <a:off x="-971140" y="2366686"/>
            <a:ext cx="3297546" cy="17721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E0685A-FCB1-E542-AEB7-3B8FE8464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784"/>
            <a:ext cx="10515600" cy="981894"/>
          </a:xfrm>
        </p:spPr>
        <p:txBody>
          <a:bodyPr>
            <a:noAutofit/>
          </a:bodyPr>
          <a:lstStyle>
            <a:lvl1pPr>
              <a:lnSpc>
                <a:spcPts val="3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60" y="1746112"/>
            <a:ext cx="8256639" cy="466810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3400"/>
              </a:spcBef>
              <a:buNone/>
              <a:defRPr sz="1800"/>
            </a:lvl1pPr>
            <a:lvl2pPr marL="9525" indent="0">
              <a:lnSpc>
                <a:spcPts val="1500"/>
              </a:lnSpc>
              <a:spcBef>
                <a:spcPts val="200"/>
              </a:spcBef>
              <a:buFontTx/>
              <a:buNone/>
              <a:tabLst/>
              <a:defRPr sz="14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385D486-8AF0-114D-9B07-02AADABA9F3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1636923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A23911F-5BC8-CC43-9ED5-1ED4D97A507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2533007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5651FC7F-4D1C-6843-A937-4F2BC1CFC2A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3429091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55A6610A-2FD9-4748-96AA-D11DB6F6BEB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4325175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EF4C153-7AF6-AC4A-A967-EB4E275D8D1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5221258"/>
            <a:ext cx="1775792" cy="79830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2000"/>
              </a:spcBef>
              <a:buNone/>
              <a:defRPr lang="fr-FR" sz="4600" b="0" kern="1200" dirty="0">
                <a:ln w="12700">
                  <a:solidFill>
                    <a:schemeClr val="bg2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9525" indent="0">
              <a:lnSpc>
                <a:spcPct val="100000"/>
              </a:lnSpc>
              <a:spcBef>
                <a:spcPts val="200"/>
              </a:spcBef>
              <a:buNone/>
              <a:tabLst/>
              <a:defRPr sz="1500"/>
            </a:lvl2pPr>
          </a:lstStyle>
          <a:p>
            <a:pPr lvl="0"/>
            <a:r>
              <a:rPr lang="fr-FR" dirty="0"/>
              <a:t>00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8C16F5F-769B-4EAE-8C59-9BEE84323E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" y="6426180"/>
            <a:ext cx="664687" cy="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visuel pays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id="{88D08BE0-715F-774C-A15F-3650019028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11653"/>
            <a:ext cx="12201939" cy="324919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FD8E88-7684-0D4D-916E-72AECE69F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093" y="5006977"/>
            <a:ext cx="10809268" cy="875189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7CAFA9-4C7D-3E42-BB63-4377EC614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37" t="13822" r="6678" b="24133"/>
          <a:stretch/>
        </p:blipFill>
        <p:spPr>
          <a:xfrm rot="16200000">
            <a:off x="727568" y="4683368"/>
            <a:ext cx="1812999" cy="19679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AF51B3-8227-423F-8B52-C6FA66272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69" y="153303"/>
            <a:ext cx="1916662" cy="11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6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sans visu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D8E88-7684-0D4D-916E-72AECE69F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93" y="3751532"/>
            <a:ext cx="10809268" cy="2280693"/>
          </a:xfrm>
        </p:spPr>
        <p:txBody>
          <a:bodyPr anchor="t">
            <a:noAutofit/>
          </a:bodyPr>
          <a:lstStyle>
            <a:lvl1pPr algn="ctr">
              <a:lnSpc>
                <a:spcPts val="42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B64A44-799F-4E49-A1F4-0C72072EB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93" y="2517896"/>
            <a:ext cx="10809266" cy="948110"/>
          </a:xfrm>
        </p:spPr>
        <p:txBody>
          <a:bodyPr anchor="b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2F704C-6F44-344D-8565-CF624F405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0"/>
          <a:stretch/>
        </p:blipFill>
        <p:spPr>
          <a:xfrm rot="5400000">
            <a:off x="-44035" y="249995"/>
            <a:ext cx="2818375" cy="27303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C3E218-ADB2-4B73-8677-0ABD33105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69" y="212608"/>
            <a:ext cx="1916662" cy="11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logo blan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72AF4DC-74F8-6D49-8D95-F4825119DB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FD8E88-7684-0D4D-916E-72AECE69F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93" y="4238094"/>
            <a:ext cx="5445907" cy="2280693"/>
          </a:xfrm>
        </p:spPr>
        <p:txBody>
          <a:bodyPr anchor="t">
            <a:noAutofit/>
          </a:bodyPr>
          <a:lstStyle>
            <a:lvl1pPr algn="l">
              <a:lnSpc>
                <a:spcPts val="4200"/>
              </a:lnSpc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B64A44-799F-4E49-A1F4-0C72072EB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94" y="3004458"/>
            <a:ext cx="5445906" cy="948110"/>
          </a:xfrm>
        </p:spPr>
        <p:txBody>
          <a:bodyPr anchor="b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2F704C-6F44-344D-8565-CF624F405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0"/>
          <a:stretch/>
        </p:blipFill>
        <p:spPr>
          <a:xfrm rot="5400000">
            <a:off x="-44035" y="249995"/>
            <a:ext cx="2818375" cy="27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visuel pays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id="{88D08BE0-715F-774C-A15F-3650019028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11653"/>
            <a:ext cx="12201939" cy="324919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FD8E88-7684-0D4D-916E-72AECE69F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93" y="5169085"/>
            <a:ext cx="10809268" cy="875189"/>
          </a:xfrm>
        </p:spPr>
        <p:txBody>
          <a:bodyPr anchor="t">
            <a:noAutofit/>
          </a:bodyPr>
          <a:lstStyle>
            <a:lvl1pPr algn="ctr">
              <a:lnSpc>
                <a:spcPts val="4200"/>
              </a:lnSpc>
              <a:defRPr sz="35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B64A44-799F-4E49-A1F4-0C72072EB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93" y="6044274"/>
            <a:ext cx="10809266" cy="657154"/>
          </a:xfrm>
        </p:spPr>
        <p:txBody>
          <a:bodyPr anchor="t">
            <a:noAutofit/>
          </a:bodyPr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7CAFA9-4C7D-3E42-BB63-4377EC614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37" t="13822" r="6678" b="24133"/>
          <a:stretch/>
        </p:blipFill>
        <p:spPr>
          <a:xfrm rot="16200000">
            <a:off x="176866" y="4970092"/>
            <a:ext cx="1812999" cy="19679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797610-1793-41D4-8A3E-DADF8E834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69" y="212608"/>
            <a:ext cx="1916662" cy="11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72AF4DC-74F8-6D49-8D95-F4825119DB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FD8E88-7684-0D4D-916E-72AECE69F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93" y="4238094"/>
            <a:ext cx="5445907" cy="2280693"/>
          </a:xfrm>
        </p:spPr>
        <p:txBody>
          <a:bodyPr anchor="t">
            <a:noAutofit/>
          </a:bodyPr>
          <a:lstStyle>
            <a:lvl1pPr algn="l">
              <a:lnSpc>
                <a:spcPts val="42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B64A44-799F-4E49-A1F4-0C72072EB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94" y="3004458"/>
            <a:ext cx="5445906" cy="948110"/>
          </a:xfrm>
        </p:spPr>
        <p:txBody>
          <a:bodyPr anchor="b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2F704C-6F44-344D-8565-CF624F405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0"/>
          <a:stretch/>
        </p:blipFill>
        <p:spPr>
          <a:xfrm rot="5400000">
            <a:off x="-44035" y="249995"/>
            <a:ext cx="2818375" cy="27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1 - Tit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DBD810-E883-334A-997A-6A9A442278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3E38B37B-C5D8-C146-8494-474DC4E1B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2097" y="1035748"/>
            <a:ext cx="4663687" cy="2166045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3000" b="0">
                <a:solidFill>
                  <a:srgbClr val="01A984"/>
                </a:solidFill>
                <a:latin typeface="Pluto Bold" panose="020B0503020203060204" pitchFamily="34" charset="77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Titre de la première partie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4A5244C3-EDAE-424B-ADA7-6A708B783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097" y="654819"/>
            <a:ext cx="4663686" cy="3077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fr-FR" sz="1400" b="0" i="0" kern="1200" baseline="0" dirty="0">
                <a:solidFill>
                  <a:srgbClr val="00A984"/>
                </a:solidFill>
                <a:latin typeface="Pluto Light" panose="020B03030202030602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fr-FR"/>
              <a:t>Partie 1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E0CFA639-B738-E048-BC3D-33AFCCBD35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2097" y="5626037"/>
            <a:ext cx="4663687" cy="110394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Aft>
                <a:spcPts val="400"/>
              </a:spcAft>
              <a:buFont typeface="Arial" panose="020B0604020202020204" pitchFamily="34" charset="0"/>
              <a:buNone/>
              <a:defRPr sz="9000" b="0" i="0">
                <a:solidFill>
                  <a:srgbClr val="01A9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01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813A7C-5D41-2D45-A109-A6EAF68EA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1073" y="-3320"/>
            <a:ext cx="2641600" cy="2247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E14CE5-285C-7F4F-B724-C027A1C2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7520" y="4216400"/>
            <a:ext cx="3949700" cy="2641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EA2948-10F1-E84A-8CE1-0C5E127043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0452" y="4640560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C4E8D35-D220-8843-A5E7-8444B3DBFE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FD8E88-7684-0D4D-916E-72AECE69F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093" y="3233444"/>
            <a:ext cx="5445907" cy="228069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2F704C-6F44-344D-8565-CF624F405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0"/>
          <a:stretch/>
        </p:blipFill>
        <p:spPr>
          <a:xfrm rot="5400000">
            <a:off x="-44035" y="249995"/>
            <a:ext cx="2818375" cy="27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A57F3BB-8D09-4EB7-8FA6-6F69B9530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6" t="11759" r="7195" b="14246"/>
          <a:stretch/>
        </p:blipFill>
        <p:spPr>
          <a:xfrm>
            <a:off x="10035392" y="19780"/>
            <a:ext cx="1473472" cy="14990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86CD1A-F42A-45A8-8ECA-828BDB1559FE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710484B1-1DAB-49AB-84F7-11A97BB8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B309A1B0-B778-40BC-AB66-7165146FA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12F9A02C-F127-4486-993E-C21F2EA0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/>
          <a:p>
            <a:fld id="{67C35F49-E104-8448-9360-09FE91278B5B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D572201-CBCB-46C7-80F1-057C54A04D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10314272" cy="58367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1972D66-3184-4320-84CC-93A5C0E0A5FB}"/>
              </a:ext>
            </a:extLst>
          </p:cNvPr>
          <p:cNvCxnSpPr/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7">
            <a:extLst>
              <a:ext uri="{FF2B5EF4-FFF2-40B4-BE49-F238E27FC236}">
                <a16:creationId xmlns:a16="http://schemas.microsoft.com/office/drawing/2014/main" id="{45AEF116-5228-450B-A983-2DC7A83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10314272" cy="57584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720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3 col 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5D84F749-631E-41F3-B70B-13BDE521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6" t="11759" r="7195" b="14246"/>
          <a:stretch/>
        </p:blipFill>
        <p:spPr>
          <a:xfrm>
            <a:off x="10035392" y="19780"/>
            <a:ext cx="1473472" cy="1499053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8C12C6A-3C56-444C-98B2-9DEED22CF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3" y="2322576"/>
            <a:ext cx="3491585" cy="4144212"/>
          </a:xfrm>
          <a:solidFill>
            <a:schemeClr val="tx2">
              <a:alpha val="80000"/>
            </a:schemeClr>
          </a:solidFill>
        </p:spPr>
        <p:txBody>
          <a:bodyPr lIns="288000" tIns="288000" rIns="216000" bIns="144000"/>
          <a:lstStyle>
            <a:lvl1pPr marL="0" indent="0">
              <a:buSzPct val="12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7937" indent="0">
              <a:buFont typeface="Arial" panose="020B0604020202020204" pitchFamily="34" charset="0"/>
              <a:buNone/>
              <a:defRPr sz="1300" b="1"/>
            </a:lvl2pPr>
            <a:lvl3pPr marL="9525" indent="0">
              <a:buNone/>
              <a:tabLst/>
              <a:defRPr/>
            </a:lvl3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84D6729-705C-554E-9F0A-E18FBB67DF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88219" y="2322513"/>
            <a:ext cx="3502470" cy="4144962"/>
          </a:xfrm>
          <a:solidFill>
            <a:srgbClr val="FCE6E6">
              <a:alpha val="69804"/>
            </a:srgbClr>
          </a:solidFill>
        </p:spPr>
        <p:txBody>
          <a:bodyPr lIns="288000" tIns="288000" rIns="216000" bIns="144000"/>
          <a:lstStyle>
            <a:lvl1pPr>
              <a:defRPr sz="2000">
                <a:solidFill>
                  <a:schemeClr val="tx2"/>
                </a:solidFill>
              </a:defRPr>
            </a:lvl1pPr>
            <a:lvl2pPr marL="7937" indent="0">
              <a:buFontTx/>
              <a:buNone/>
              <a:defRPr sz="1300" b="1"/>
            </a:lvl2pPr>
            <a:lvl3pPr marL="9525" indent="0">
              <a:buFontTx/>
              <a:buNone/>
              <a:tabLst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5BB9A211-536A-A04F-A18A-EBC677EE41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82531" y="2322513"/>
            <a:ext cx="3529704" cy="4144962"/>
          </a:xfrm>
          <a:solidFill>
            <a:srgbClr val="FEECE2">
              <a:alpha val="69804"/>
            </a:srgbClr>
          </a:solidFill>
        </p:spPr>
        <p:txBody>
          <a:bodyPr lIns="288000" tIns="288000" rIns="216000" bIns="144000"/>
          <a:lstStyle>
            <a:lvl1pPr>
              <a:defRPr sz="2000">
                <a:solidFill>
                  <a:schemeClr val="tx2"/>
                </a:solidFill>
              </a:defRPr>
            </a:lvl1pPr>
            <a:lvl2pPr marL="7937" indent="0">
              <a:buFontTx/>
              <a:buNone/>
              <a:defRPr sz="1300" b="1"/>
            </a:lvl2pPr>
            <a:lvl3pPr marL="9525" indent="0">
              <a:buFontTx/>
              <a:buNone/>
              <a:tabLst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047536-587F-4F82-B842-D12AE2E4E5C7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D6665120-92EB-44C5-B8EF-1218E74A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44E7F36-8492-4DE3-8D43-8408B1CD8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DED42121-CA13-42C7-9BA7-E5BEC7EA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/>
          <a:p>
            <a:fld id="{67C35F49-E104-8448-9360-09FE91278B5B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F6881B2-5015-4546-828D-1745BF50ED1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10314272" cy="58367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1268DF8-45BD-4A40-B873-363166CCB03E}"/>
              </a:ext>
            </a:extLst>
          </p:cNvPr>
          <p:cNvCxnSpPr/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7">
            <a:extLst>
              <a:ext uri="{FF2B5EF4-FFF2-40B4-BE49-F238E27FC236}">
                <a16:creationId xmlns:a16="http://schemas.microsoft.com/office/drawing/2014/main" id="{ABED335C-C9E1-480C-B990-E4288015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10314272" cy="57584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992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1FD7464D-7123-4284-A1A0-5D559A7E9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6" t="11759" r="7195" b="14246"/>
          <a:stretch/>
        </p:blipFill>
        <p:spPr>
          <a:xfrm>
            <a:off x="10035392" y="19780"/>
            <a:ext cx="1473472" cy="149905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4" y="3429000"/>
            <a:ext cx="3213985" cy="3037788"/>
          </a:xfrm>
        </p:spPr>
        <p:txBody>
          <a:bodyPr/>
          <a:lstStyle>
            <a:lvl1pPr marL="285750" indent="-285750">
              <a:buSzPct val="125000"/>
              <a:buFontTx/>
              <a:buBlip>
                <a:blip r:embed="rId3"/>
              </a:buBlip>
              <a:defRPr sz="1700"/>
            </a:lvl1pPr>
            <a:lvl2pPr marL="7937" indent="0">
              <a:buFont typeface="Arial" panose="020B0604020202020204" pitchFamily="34" charset="0"/>
              <a:buNone/>
              <a:defRPr sz="1300" b="1"/>
            </a:lvl2pPr>
            <a:lvl3pPr marL="9525" indent="0">
              <a:buNone/>
              <a:tabLst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A49DC1D-16B4-B649-81B2-3A8F340D925F}"/>
              </a:ext>
            </a:extLst>
          </p:cNvPr>
          <p:cNvSpPr/>
          <p:nvPr userDrawn="1"/>
        </p:nvSpPr>
        <p:spPr>
          <a:xfrm>
            <a:off x="808596" y="2220265"/>
            <a:ext cx="916828" cy="9429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25A61F8-F1C6-494F-8DF3-0C1143C686D6}"/>
              </a:ext>
            </a:extLst>
          </p:cNvPr>
          <p:cNvSpPr/>
          <p:nvPr userDrawn="1"/>
        </p:nvSpPr>
        <p:spPr>
          <a:xfrm>
            <a:off x="4479386" y="2220265"/>
            <a:ext cx="916828" cy="942940"/>
          </a:xfrm>
          <a:prstGeom prst="ellipse">
            <a:avLst/>
          </a:prstGeom>
          <a:solidFill>
            <a:srgbClr val="FC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1A18DB-88C4-8A4F-BC57-B3F5BA39E8D2}"/>
              </a:ext>
            </a:extLst>
          </p:cNvPr>
          <p:cNvSpPr/>
          <p:nvPr userDrawn="1"/>
        </p:nvSpPr>
        <p:spPr>
          <a:xfrm>
            <a:off x="8138964" y="2220265"/>
            <a:ext cx="916828" cy="9429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71C1A38-9D50-1C45-AC1F-010C22CBEE7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89112" y="3429000"/>
            <a:ext cx="3213985" cy="3037788"/>
          </a:xfrm>
        </p:spPr>
        <p:txBody>
          <a:bodyPr/>
          <a:lstStyle>
            <a:lvl1pPr marL="285750" indent="-285750">
              <a:buSzPct val="125000"/>
              <a:buFontTx/>
              <a:buBlip>
                <a:blip r:embed="rId3"/>
              </a:buBlip>
              <a:defRPr sz="1700"/>
            </a:lvl1pPr>
            <a:lvl2pPr marL="7937" indent="0">
              <a:buFont typeface="Arial" panose="020B0604020202020204" pitchFamily="34" charset="0"/>
              <a:buNone/>
              <a:defRPr sz="1300" b="1"/>
            </a:lvl2pPr>
            <a:lvl3pPr marL="9525" indent="0">
              <a:buNone/>
              <a:tabLst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6C87AE6-77FD-084B-BAE6-8DF693A97D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53404" y="3429000"/>
            <a:ext cx="3213985" cy="3037788"/>
          </a:xfrm>
        </p:spPr>
        <p:txBody>
          <a:bodyPr/>
          <a:lstStyle>
            <a:lvl1pPr marL="285750" indent="-285750">
              <a:buSzPct val="125000"/>
              <a:buFontTx/>
              <a:buBlip>
                <a:blip r:embed="rId3"/>
              </a:buBlip>
              <a:defRPr sz="1700"/>
            </a:lvl1pPr>
            <a:lvl2pPr marL="7937" indent="0">
              <a:buFont typeface="Arial" panose="020B0604020202020204" pitchFamily="34" charset="0"/>
              <a:buNone/>
              <a:defRPr sz="1300" b="1"/>
            </a:lvl2pPr>
            <a:lvl3pPr marL="9525" indent="0">
              <a:buNone/>
              <a:tabLst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523138-D053-49CC-A869-B66C1FB9EB43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E9335DEC-E3AD-4EE4-A273-309770C0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5EF2A366-1CCF-4AA4-BDBE-C063523A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2DE4A7CC-301D-429A-8150-E5323E2D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/>
          <a:p>
            <a:fld id="{67C35F49-E104-8448-9360-09FE91278B5B}" type="slidenum">
              <a:rPr lang="fr-FR" smtClean="0"/>
              <a:t>‹N°›</a:t>
            </a:fld>
            <a:endParaRPr lang="fr-FR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884E9CB6-539E-4CFA-AC47-C01874B34F2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10314272" cy="58367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005EC1E-DBD7-4BA9-BF8A-2A66D1E1C049}"/>
              </a:ext>
            </a:extLst>
          </p:cNvPr>
          <p:cNvCxnSpPr/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re 7">
            <a:extLst>
              <a:ext uri="{FF2B5EF4-FFF2-40B4-BE49-F238E27FC236}">
                <a16:creationId xmlns:a16="http://schemas.microsoft.com/office/drawing/2014/main" id="{5F6AF49B-F3A1-4502-82A0-60E3ACD4E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10314272" cy="57584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307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 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4BCE409-5F99-489D-88FE-A021F930C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6" t="11759" r="7195" b="14246"/>
          <a:stretch/>
        </p:blipFill>
        <p:spPr>
          <a:xfrm>
            <a:off x="10035392" y="19780"/>
            <a:ext cx="1473472" cy="149905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3" y="2322576"/>
            <a:ext cx="5237377" cy="4144212"/>
          </a:xfrm>
          <a:solidFill>
            <a:srgbClr val="FEECE2">
              <a:alpha val="70000"/>
            </a:srgbClr>
          </a:solidFill>
        </p:spPr>
        <p:txBody>
          <a:bodyPr lIns="288000" tIns="288000" rIns="216000" bIns="144000"/>
          <a:lstStyle>
            <a:lvl1pPr marL="0" indent="0">
              <a:buSzPct val="12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7937" indent="0">
              <a:buFont typeface="Arial" panose="020B0604020202020204" pitchFamily="34" charset="0"/>
              <a:buNone/>
              <a:defRPr sz="1300" b="1"/>
            </a:lvl2pPr>
            <a:lvl3pPr marL="9525" indent="0">
              <a:buNone/>
              <a:tabLst/>
              <a:defRPr/>
            </a:lvl3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60E6B8C-CDDB-C54F-9398-A4E76FC60E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3797" y="2322513"/>
            <a:ext cx="5278437" cy="4144212"/>
          </a:xfrm>
          <a:solidFill>
            <a:srgbClr val="E1F0E8">
              <a:alpha val="80000"/>
            </a:srgbClr>
          </a:solidFill>
        </p:spPr>
        <p:txBody>
          <a:bodyPr lIns="288000" tIns="288000" rIns="216000" bIns="144000"/>
          <a:lstStyle>
            <a:lvl1pPr>
              <a:defRPr sz="2000">
                <a:solidFill>
                  <a:schemeClr val="bg1"/>
                </a:solidFill>
              </a:defRPr>
            </a:lvl1pPr>
            <a:lvl2pPr marL="7937" indent="0">
              <a:buFontTx/>
              <a:buNone/>
              <a:defRPr sz="1300" b="1"/>
            </a:lvl2pPr>
            <a:lvl3pPr marL="9525" indent="0">
              <a:buFontTx/>
              <a:buNone/>
              <a:tabLst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E6DC89-D97F-4CF3-8224-AF00E4C5DD16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63AD40C1-0011-4755-A652-223586D2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F5685345-7998-4D03-ADA2-784107D1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D2F230CB-C913-40E3-BE1F-4A9B6290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/>
          <a:p>
            <a:fld id="{67C35F49-E104-8448-9360-09FE91278B5B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9D3A71AB-49E5-4A52-87DE-9DEAF11B6C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10314272" cy="58367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01A3CA1-C3A8-4B90-8E86-DF5FFD3170BE}"/>
              </a:ext>
            </a:extLst>
          </p:cNvPr>
          <p:cNvCxnSpPr/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7">
            <a:extLst>
              <a:ext uri="{FF2B5EF4-FFF2-40B4-BE49-F238E27FC236}">
                <a16:creationId xmlns:a16="http://schemas.microsoft.com/office/drawing/2014/main" id="{57CE1240-526A-41E3-A4AD-1043C133E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10314272" cy="57584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417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2F0EE71-F919-4793-A9AB-EFCF7C724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6" t="11759" r="7195" b="14246"/>
          <a:stretch/>
        </p:blipFill>
        <p:spPr>
          <a:xfrm>
            <a:off x="10035392" y="19780"/>
            <a:ext cx="1473472" cy="149905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3" y="3429000"/>
            <a:ext cx="5079125" cy="3037788"/>
          </a:xfrm>
        </p:spPr>
        <p:txBody>
          <a:bodyPr/>
          <a:lstStyle>
            <a:lvl1pPr marL="285750" indent="-285750">
              <a:buSzPct val="125000"/>
              <a:buFontTx/>
              <a:buBlip>
                <a:blip r:embed="rId3"/>
              </a:buBlip>
              <a:defRPr sz="1700"/>
            </a:lvl1pPr>
            <a:lvl2pPr marL="7937" indent="0">
              <a:buFont typeface="Arial" panose="020B0604020202020204" pitchFamily="34" charset="0"/>
              <a:buNone/>
              <a:defRPr sz="1300" b="1"/>
            </a:lvl2pPr>
            <a:lvl3pPr marL="9525" indent="0">
              <a:buNone/>
              <a:tabLst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A49DC1D-16B4-B649-81B2-3A8F340D925F}"/>
              </a:ext>
            </a:extLst>
          </p:cNvPr>
          <p:cNvSpPr/>
          <p:nvPr userDrawn="1"/>
        </p:nvSpPr>
        <p:spPr>
          <a:xfrm>
            <a:off x="808596" y="2220265"/>
            <a:ext cx="916828" cy="9429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1A18DB-88C4-8A4F-BC57-B3F5BA39E8D2}"/>
              </a:ext>
            </a:extLst>
          </p:cNvPr>
          <p:cNvSpPr/>
          <p:nvPr userDrawn="1"/>
        </p:nvSpPr>
        <p:spPr>
          <a:xfrm>
            <a:off x="6260235" y="2220265"/>
            <a:ext cx="916828" cy="9429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6C87AE6-77FD-084B-BAE6-8DF693A97D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4674" y="3429000"/>
            <a:ext cx="5079125" cy="3037788"/>
          </a:xfrm>
        </p:spPr>
        <p:txBody>
          <a:bodyPr/>
          <a:lstStyle>
            <a:lvl1pPr marL="285750" indent="-285750">
              <a:buSzPct val="125000"/>
              <a:buFontTx/>
              <a:buBlip>
                <a:blip r:embed="rId3"/>
              </a:buBlip>
              <a:defRPr sz="1700"/>
            </a:lvl1pPr>
            <a:lvl2pPr marL="7937" indent="0">
              <a:buFont typeface="Arial" panose="020B0604020202020204" pitchFamily="34" charset="0"/>
              <a:buNone/>
              <a:defRPr sz="1300" b="1"/>
            </a:lvl2pPr>
            <a:lvl3pPr marL="9525" indent="0">
              <a:buNone/>
              <a:tabLst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873197-D397-44D6-A255-558B61A2870C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C84F587B-78EF-49C8-960E-9BBC613D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8F449FCF-5271-4683-A9E5-3EE2E080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03551709-50EF-468B-91E0-D45537611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/>
          <a:p>
            <a:fld id="{67C35F49-E104-8448-9360-09FE91278B5B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986FFF35-A1BE-448C-A0B6-744CBCEDA8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10314272" cy="58367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339ADF9-8A32-4192-9950-76EC55C7EF9C}"/>
              </a:ext>
            </a:extLst>
          </p:cNvPr>
          <p:cNvCxnSpPr/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7">
            <a:extLst>
              <a:ext uri="{FF2B5EF4-FFF2-40B4-BE49-F238E27FC236}">
                <a16:creationId xmlns:a16="http://schemas.microsoft.com/office/drawing/2014/main" id="{87EC39D0-849A-4575-81D2-9CBF4A62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10314272" cy="57584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2151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encadré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F7716CF-518C-4746-8629-416A45083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6" t="11759" r="7195" b="14246"/>
          <a:stretch/>
        </p:blipFill>
        <p:spPr>
          <a:xfrm>
            <a:off x="10035392" y="19780"/>
            <a:ext cx="1473472" cy="149905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D8C10-6154-D14C-8CE7-3CF20EA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4" y="1992429"/>
            <a:ext cx="5257799" cy="447435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312786-C1E6-4C4F-B766-F356B04AC994}"/>
              </a:ext>
            </a:extLst>
          </p:cNvPr>
          <p:cNvSpPr/>
          <p:nvPr userDrawn="1"/>
        </p:nvSpPr>
        <p:spPr>
          <a:xfrm>
            <a:off x="8149421" y="5345161"/>
            <a:ext cx="1520846" cy="15188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70472C-F7E0-E141-89A4-22397EBFC76D}"/>
              </a:ext>
            </a:extLst>
          </p:cNvPr>
          <p:cNvSpPr/>
          <p:nvPr userDrawn="1"/>
        </p:nvSpPr>
        <p:spPr>
          <a:xfrm>
            <a:off x="9670267" y="2826787"/>
            <a:ext cx="2521733" cy="25183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D6C7E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915DB64-4DD9-6740-AECD-63684740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9214" y="2826787"/>
            <a:ext cx="2149749" cy="2518375"/>
          </a:xfrm>
        </p:spPr>
        <p:txBody>
          <a:bodyPr anchor="ctr"/>
          <a:lstStyle>
            <a:lvl1pPr>
              <a:defRPr sz="1600" b="1">
                <a:solidFill>
                  <a:schemeClr val="tx2"/>
                </a:solidFill>
              </a:defRPr>
            </a:lvl1pPr>
            <a:lvl2pPr marL="7937" indent="0">
              <a:buFont typeface="Arial" panose="020B0604020202020204" pitchFamily="34" charset="0"/>
              <a:buNone/>
              <a:defRPr lang="fr-FR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28E6F-D0B7-418F-BD4E-CD6F6A53BBF9}"/>
              </a:ext>
            </a:extLst>
          </p:cNvPr>
          <p:cNvSpPr/>
          <p:nvPr userDrawn="1"/>
        </p:nvSpPr>
        <p:spPr>
          <a:xfrm>
            <a:off x="785445" y="2"/>
            <a:ext cx="1942707" cy="12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6FA68F29-8832-4823-980D-22469B81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187" y="149973"/>
            <a:ext cx="904188" cy="216980"/>
          </a:xfrm>
        </p:spPr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859D01F9-7F0E-4E01-AC5C-29EA1546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06" y="149973"/>
            <a:ext cx="5677293" cy="216981"/>
          </a:xfrm>
        </p:spPr>
        <p:txBody>
          <a:bodyPr/>
          <a:lstStyle/>
          <a:p>
            <a:r>
              <a:rPr lang="fr-FR"/>
              <a:t>Titre de la présentation</a:t>
            </a: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AE23B032-AFEA-41BC-839E-C32C6952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332" y="149973"/>
            <a:ext cx="454843" cy="216980"/>
          </a:xfrm>
        </p:spPr>
        <p:txBody>
          <a:bodyPr/>
          <a:lstStyle/>
          <a:p>
            <a:fld id="{67C35F49-E104-8448-9360-09FE91278B5B}" type="slidenum">
              <a:rPr lang="fr-FR" smtClean="0"/>
              <a:t>‹N°›</a:t>
            </a:fld>
            <a:endParaRPr lang="fr-FR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B96B5807-5436-4B5E-8D37-34D976E828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6773" y="991791"/>
            <a:ext cx="10314272" cy="583671"/>
          </a:xfrm>
        </p:spPr>
        <p:txBody>
          <a:bodyPr/>
          <a:lstStyle>
            <a:lvl1pPr>
              <a:lnSpc>
                <a:spcPts val="16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1DBAC87-25A0-4313-9B62-9727AE39ADBC}"/>
              </a:ext>
            </a:extLst>
          </p:cNvPr>
          <p:cNvCxnSpPr/>
          <p:nvPr userDrawn="1"/>
        </p:nvCxnSpPr>
        <p:spPr>
          <a:xfrm>
            <a:off x="11444141" y="187200"/>
            <a:ext cx="0" cy="1333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7">
            <a:extLst>
              <a:ext uri="{FF2B5EF4-FFF2-40B4-BE49-F238E27FC236}">
                <a16:creationId xmlns:a16="http://schemas.microsoft.com/office/drawing/2014/main" id="{819358FE-DBF2-41DF-A2EA-6EF70ACE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73" y="330048"/>
            <a:ext cx="10314272" cy="57584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34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3BF012-CBAE-1642-8911-6E0480D99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528" y="536520"/>
            <a:ext cx="10314272" cy="5758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1E7F0A-013B-4C47-8CE7-919BE2B77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2429"/>
            <a:ext cx="10515600" cy="44743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9A27BE-F225-2B4C-B401-48FBE34CB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29187" y="300290"/>
            <a:ext cx="904188" cy="2169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58D70AA6-2C68-2541-88D0-5AE491D3B881}" type="datetime3">
              <a:rPr lang="fr-FR" smtClean="0"/>
              <a:pPr/>
              <a:t>19.10.23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D25411-36B9-F048-AA90-27FAF5BCF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706" y="300290"/>
            <a:ext cx="5677293" cy="2169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C961FD-78CE-D74C-A9B0-7CF2CDE06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332" y="300290"/>
            <a:ext cx="454843" cy="2169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67C35F49-E104-8448-9360-09FE91278B5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MSIPCMContentMarking" descr="{&quot;HashCode&quot;:-763625146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E0CA14F7-ACFE-456B-BABC-4BBD705DC41B}"/>
              </a:ext>
            </a:extLst>
          </p:cNvPr>
          <p:cNvSpPr txBox="1"/>
          <p:nvPr userDrawn="1"/>
        </p:nvSpPr>
        <p:spPr>
          <a:xfrm>
            <a:off x="0" y="6595656"/>
            <a:ext cx="368623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317100"/>
                </a:solidFill>
                <a:latin typeface="Calibri" panose="020F0502020204030204" pitchFamily="34" charset="0"/>
              </a:rPr>
              <a:t>Classification GRTgaz : Public [ ] Interne [X] Restreint [ ] Secret [ ]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CF341C-009D-4A36-B9AD-416CE88D2E8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" y="6426180"/>
            <a:ext cx="664687" cy="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6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4" r:id="rId2"/>
    <p:sldLayoutId id="2147483669" r:id="rId3"/>
    <p:sldLayoutId id="2147483677" r:id="rId4"/>
    <p:sldLayoutId id="2147483685" r:id="rId5"/>
    <p:sldLayoutId id="2147483683" r:id="rId6"/>
    <p:sldLayoutId id="2147483684" r:id="rId7"/>
    <p:sldLayoutId id="2147483682" r:id="rId8"/>
    <p:sldLayoutId id="2147483681" r:id="rId9"/>
    <p:sldLayoutId id="2147483680" r:id="rId10"/>
    <p:sldLayoutId id="2147483678" r:id="rId11"/>
    <p:sldLayoutId id="2147483676" r:id="rId12"/>
    <p:sldLayoutId id="2147483657" r:id="rId13"/>
    <p:sldLayoutId id="2147483687" r:id="rId14"/>
    <p:sldLayoutId id="2147483679" r:id="rId15"/>
    <p:sldLayoutId id="2147483663" r:id="rId16"/>
    <p:sldLayoutId id="2147483656" r:id="rId17"/>
    <p:sldLayoutId id="2147483689" r:id="rId18"/>
    <p:sldLayoutId id="2147483650" r:id="rId19"/>
    <p:sldLayoutId id="2147483670" r:id="rId20"/>
    <p:sldLayoutId id="2147483672" r:id="rId21"/>
    <p:sldLayoutId id="2147483673" r:id="rId22"/>
    <p:sldLayoutId id="2147483649" r:id="rId23"/>
    <p:sldLayoutId id="2147483690" r:id="rId24"/>
  </p:sldLayoutIdLst>
  <p:hf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7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69875" indent="-261938" algn="l" defTabSz="914400" rtl="0" eaLnBrk="1" latinLnBrk="0" hangingPunct="1">
        <a:lnSpc>
          <a:spcPct val="100000"/>
        </a:lnSpc>
        <a:spcBef>
          <a:spcPts val="600"/>
        </a:spcBef>
        <a:buSzPct val="110000"/>
        <a:buFontTx/>
        <a:buBlip>
          <a:blip r:embed="rId27"/>
        </a:buBlip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80975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5000"/>
        <a:buFontTx/>
        <a:buBlip>
          <a:blip r:embed="rId28"/>
        </a:buBlip>
        <a:tabLst/>
        <a:defRPr sz="13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tabLst/>
        <a:defRPr sz="1300" b="1" i="0" kern="1200">
          <a:solidFill>
            <a:schemeClr val="tx1"/>
          </a:solidFill>
          <a:latin typeface="+mn-lt"/>
          <a:ea typeface="+mn-ea"/>
          <a:cs typeface="Arial Black" panose="020B0604020202020204" pitchFamily="34" charset="0"/>
        </a:defRPr>
      </a:lvl4pPr>
      <a:lvl5pPr marL="447675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30000"/>
        <a:buFont typeface="Police système Courant"/>
        <a:buChar char="-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vincent.blanchetiere@grtgaz.com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hyperlink" Target="mailto:Romain.jambut@grtgaz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77325CA-D336-3C44-B0FA-A0B9B8C802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r="20121"/>
          <a:stretch/>
        </p:blipFill>
        <p:spPr>
          <a:xfrm>
            <a:off x="6096000" y="0"/>
            <a:ext cx="6096000" cy="6858000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E93C62B2-DC22-A348-B2D5-8FA3E0BA4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58" y="4202652"/>
            <a:ext cx="5445907" cy="2280693"/>
          </a:xfrm>
        </p:spPr>
        <p:txBody>
          <a:bodyPr/>
          <a:lstStyle/>
          <a:p>
            <a:r>
              <a:rPr lang="en-US" sz="3600" dirty="0"/>
              <a:t>Effect of hydrogen depressurization on steel pipe in case of puncture </a:t>
            </a:r>
            <a:endParaRPr lang="fr-FR" sz="3600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763926C6-81DF-5949-952B-F2638C60B9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F62D8F-21ED-824F-98C1-AD380BFCEB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525" y="1156583"/>
            <a:ext cx="1747811" cy="105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Experimental system</a:t>
            </a:r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10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9780652-F666-5A81-CCAA-4E6D96E71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985"/>
          <a:stretch/>
        </p:blipFill>
        <p:spPr>
          <a:xfrm>
            <a:off x="48895" y="3070305"/>
            <a:ext cx="2616883" cy="31476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7CDBAB-0D91-3F77-83C3-9E436CCA9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29" b="1849"/>
          <a:stretch/>
        </p:blipFill>
        <p:spPr>
          <a:xfrm>
            <a:off x="7596447" y="3055328"/>
            <a:ext cx="2472486" cy="31506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B9D983-1AF4-05D8-78F9-47DD66B82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38" t="2701" r="5639" b="17922"/>
          <a:stretch/>
        </p:blipFill>
        <p:spPr>
          <a:xfrm>
            <a:off x="10080280" y="3514729"/>
            <a:ext cx="1976845" cy="22468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8F8B77-7DB4-40FA-C844-1A0A6BBEF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5"/>
          <a:stretch/>
        </p:blipFill>
        <p:spPr>
          <a:xfrm>
            <a:off x="2639176" y="3070303"/>
            <a:ext cx="2606947" cy="313566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A5C490F-A4FF-26E1-6D4C-43F402533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180"/>
          <a:stretch/>
        </p:blipFill>
        <p:spPr>
          <a:xfrm>
            <a:off x="5219521" y="3067282"/>
            <a:ext cx="2403528" cy="31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824EE-3B56-8B7F-EDD3-13FAA548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r>
              <a:rPr lang="fr-FR" dirty="0"/>
              <a:t> and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3286A4-7987-E780-0D8D-127195744E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4886" y="5859324"/>
            <a:ext cx="1639958" cy="998676"/>
          </a:xfrm>
        </p:spPr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92D841D-D920-57CA-5BB8-C521E3BD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12">
            <a:extLst>
              <a:ext uri="{FF2B5EF4-FFF2-40B4-BE49-F238E27FC236}">
                <a16:creationId xmlns:a16="http://schemas.microsoft.com/office/drawing/2014/main" id="{0740828E-F94F-496C-452E-088A43871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r="2012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7215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preparation</a:t>
            </a:r>
          </a:p>
          <a:p>
            <a:pPr lvl="1"/>
            <a:r>
              <a:rPr lang="en-US" dirty="0"/>
              <a:t>Initial temperature</a:t>
            </a:r>
          </a:p>
          <a:p>
            <a:pPr lvl="2"/>
            <a:r>
              <a:rPr lang="en-US" sz="1400" dirty="0"/>
              <a:t>Significant </a:t>
            </a:r>
            <a:r>
              <a:rPr lang="en-US" sz="1400" b="1" dirty="0">
                <a:solidFill>
                  <a:schemeClr val="accent4"/>
                </a:solidFill>
              </a:rPr>
              <a:t>temperature increase </a:t>
            </a:r>
            <a:r>
              <a:rPr lang="en-US" sz="1400" dirty="0"/>
              <a:t>during the </a:t>
            </a:r>
            <a:br>
              <a:rPr lang="en-US" sz="1400" dirty="0"/>
            </a:br>
            <a:r>
              <a:rPr lang="en-US" sz="1400" dirty="0"/>
              <a:t>tank filling (up to 130°C)
Before the test, the tank is left to rest during at least 60min </a:t>
            </a:r>
            <a:br>
              <a:rPr lang="en-US" sz="1400" dirty="0"/>
            </a:br>
            <a:r>
              <a:rPr lang="en-US" sz="1400" dirty="0"/>
              <a:t>so that internal temperature decreases to </a:t>
            </a:r>
            <a:br>
              <a:rPr lang="en-US" sz="1400" dirty="0"/>
            </a:br>
            <a:r>
              <a:rPr lang="en-US" sz="1400" dirty="0"/>
              <a:t>ambient temperature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Initial pressure</a:t>
            </a:r>
          </a:p>
          <a:p>
            <a:pPr lvl="2"/>
            <a:r>
              <a:rPr lang="en-US" sz="1400" dirty="0"/>
              <a:t>Very </a:t>
            </a:r>
            <a:r>
              <a: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low pressure decrease </a:t>
            </a:r>
            <a:r>
              <a:rPr lang="en-US" sz="1400" dirty="0"/>
              <a:t>during the stand-by </a:t>
            </a:r>
            <a:br>
              <a:rPr lang="en-US" sz="1400" dirty="0"/>
            </a:br>
            <a:r>
              <a:rPr lang="en-US" sz="1400" dirty="0"/>
              <a:t>period due to a diffuse leak close to the </a:t>
            </a:r>
            <a:br>
              <a:rPr lang="en-US" sz="1400" dirty="0"/>
            </a:br>
            <a:r>
              <a:rPr lang="en-US" sz="1400" dirty="0"/>
              <a:t>release device
No significant impact on the test results: </a:t>
            </a:r>
            <a:br>
              <a:rPr lang="en-US" sz="1400" dirty="0"/>
            </a:br>
            <a:r>
              <a:rPr lang="en-US" sz="1400" dirty="0"/>
              <a:t>about 4% of the release flow rate during </a:t>
            </a:r>
            <a:br>
              <a:rPr lang="en-US" sz="1400" dirty="0"/>
            </a:br>
            <a:r>
              <a:rPr lang="en-US" sz="1400" dirty="0"/>
              <a:t>the test for the 2mm release</a:t>
            </a:r>
            <a:b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12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746A1E-8EEB-C9F8-4FE8-57E6D0595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07" y="2804160"/>
            <a:ext cx="5163746" cy="3375449"/>
          </a:xfrm>
          <a:prstGeom prst="rect">
            <a:avLst/>
          </a:prstGeom>
          <a:noFill/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7473010-4467-4F86-AEB2-66AF4A91FB47}"/>
              </a:ext>
            </a:extLst>
          </p:cNvPr>
          <p:cNvCxnSpPr>
            <a:cxnSpLocks/>
          </p:cNvCxnSpPr>
          <p:nvPr/>
        </p:nvCxnSpPr>
        <p:spPr>
          <a:xfrm>
            <a:off x="7185496" y="2146673"/>
            <a:ext cx="0" cy="85204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B8F9F96-80B7-EE09-38F5-5B7212A78007}"/>
              </a:ext>
            </a:extLst>
          </p:cNvPr>
          <p:cNvCxnSpPr>
            <a:cxnSpLocks/>
          </p:cNvCxnSpPr>
          <p:nvPr/>
        </p:nvCxnSpPr>
        <p:spPr>
          <a:xfrm flipH="1">
            <a:off x="8941139" y="2715602"/>
            <a:ext cx="302131" cy="1426796"/>
          </a:xfrm>
          <a:prstGeom prst="straightConnector1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2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evolution around the pressure-reducing valve and in the tank</a:t>
            </a:r>
          </a:p>
          <a:p>
            <a:endParaRPr lang="en-US" dirty="0"/>
          </a:p>
          <a:p>
            <a:pPr lvl="1"/>
            <a:r>
              <a:rPr lang="en-US" dirty="0"/>
              <a:t>Release of 1mm at 40 bar</a:t>
            </a:r>
          </a:p>
          <a:p>
            <a:pPr lvl="2"/>
            <a:r>
              <a:rPr lang="en-US" sz="1400" dirty="0"/>
              <a:t>Quasi-constant temperature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Release of 1mm at 70 bar</a:t>
            </a:r>
          </a:p>
          <a:p>
            <a:pPr lvl="2"/>
            <a:r>
              <a:rPr lang="en-US" sz="1400" dirty="0"/>
              <a:t>Quasi-constant temperature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Release of 2mm at 40 bar</a:t>
            </a:r>
          </a:p>
          <a:p>
            <a:pPr lvl="2"/>
            <a:r>
              <a:rPr lang="en-US" sz="1400" dirty="0"/>
              <a:t>Temperature decrease before the pressure </a:t>
            </a:r>
            <a:br>
              <a:rPr lang="en-US" sz="1400" dirty="0"/>
            </a:br>
            <a:r>
              <a:rPr lang="en-US" sz="1400" dirty="0"/>
              <a:t>reducing valve (about -5°C)</a:t>
            </a:r>
          </a:p>
          <a:p>
            <a:pPr lvl="2"/>
            <a:r>
              <a:rPr lang="en-US" sz="1400" dirty="0"/>
              <a:t>Lower variation after the valve: prior cooling </a:t>
            </a:r>
            <a:br>
              <a:rPr lang="en-US" sz="1400" dirty="0"/>
            </a:br>
            <a:r>
              <a:rPr lang="en-US" sz="1400" dirty="0"/>
              <a:t>compensated by a positive Joule-Thompson effect </a:t>
            </a:r>
          </a:p>
          <a:p>
            <a:b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13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6D692E-84B7-0D59-4453-1BA054B6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727" y="2598638"/>
            <a:ext cx="6308144" cy="4121541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357682D-A335-AA34-355D-38BD0F317D17}"/>
              </a:ext>
            </a:extLst>
          </p:cNvPr>
          <p:cNvCxnSpPr/>
          <p:nvPr/>
        </p:nvCxnSpPr>
        <p:spPr>
          <a:xfrm flipV="1">
            <a:off x="4914900" y="4543425"/>
            <a:ext cx="609600" cy="1905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60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evolution around the pressure-reducing valve and in the tank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Release of 2mm at 70 bar</a:t>
            </a:r>
          </a:p>
          <a:p>
            <a:pPr lvl="2"/>
            <a:r>
              <a:rPr lang="en-US" sz="1400" dirty="0"/>
              <a:t>Temperature decrease before the pressure </a:t>
            </a:r>
            <a:br>
              <a:rPr lang="en-US" sz="1400" dirty="0"/>
            </a:br>
            <a:r>
              <a:rPr lang="en-US" sz="1400" dirty="0"/>
              <a:t>reducing valve (about -6°C)</a:t>
            </a:r>
          </a:p>
          <a:p>
            <a:pPr lvl="2"/>
            <a:r>
              <a:rPr lang="en-US" sz="1400" dirty="0"/>
              <a:t>Attenuated variation after the valve: prior cooling </a:t>
            </a:r>
            <a:br>
              <a:rPr lang="en-US" sz="1400" dirty="0"/>
            </a:br>
            <a:r>
              <a:rPr lang="en-US" sz="1400" dirty="0"/>
              <a:t>compensated by a positive Joule-Thompson effect </a:t>
            </a:r>
            <a:br>
              <a:rPr lang="en-US" sz="1400" dirty="0"/>
            </a:br>
            <a:r>
              <a:rPr lang="en-US" sz="1400" dirty="0"/>
              <a:t>(about +3.5°C)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Slight difficulty to interpret the test</a:t>
            </a:r>
          </a:p>
          <a:p>
            <a:pPr lvl="2"/>
            <a:r>
              <a:rPr lang="en-US" sz="1400" dirty="0"/>
              <a:t>Unsteady temperature of the incoming gas</a:t>
            </a:r>
          </a:p>
          <a:p>
            <a:pPr lvl="2"/>
            <a:r>
              <a:rPr lang="en-US" sz="1400" dirty="0"/>
              <a:t>Not consistent with a real puncture on a </a:t>
            </a:r>
            <a:br>
              <a:rPr lang="en-US" sz="1400" dirty="0"/>
            </a:br>
            <a:r>
              <a:rPr lang="en-US" sz="1400" dirty="0"/>
              <a:t>long pipeline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b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14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218F428-06A5-3F96-D80D-146087A5C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03" y="2676524"/>
            <a:ext cx="5894728" cy="38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evolution around the pressure-reducing valve and in the tank: </a:t>
            </a:r>
            <a:r>
              <a:rPr lang="en-US" u="sng" dirty="0"/>
              <a:t>after the test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After the test: tank blow-down</a:t>
            </a:r>
          </a:p>
          <a:p>
            <a:pPr lvl="2"/>
            <a:r>
              <a:rPr lang="en-US" sz="1400" dirty="0"/>
              <a:t>Temperature continuously measured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Important temperature decrease</a:t>
            </a:r>
          </a:p>
          <a:p>
            <a:pPr lvl="2"/>
            <a:r>
              <a:rPr lang="en-US" dirty="0"/>
              <a:t>Cooling effect due to blow-down</a:t>
            </a:r>
          </a:p>
          <a:p>
            <a:pPr lvl="2"/>
            <a:r>
              <a:rPr lang="en-US" dirty="0"/>
              <a:t>Temperature decrease about -35°C</a:t>
            </a:r>
          </a:p>
          <a:p>
            <a:pPr lvl="2"/>
            <a:endParaRPr lang="en-US" dirty="0"/>
          </a:p>
          <a:p>
            <a:pPr marL="2667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br>
              <a:rPr lang="fr-FR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15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4BC0CA2-89A9-AC09-FFEF-E9D3E29A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094" y="2454540"/>
            <a:ext cx="6034652" cy="39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development in the discharge device</a:t>
            </a:r>
          </a:p>
          <a:p>
            <a:pPr lvl="1"/>
            <a:r>
              <a:rPr lang="en-US" dirty="0"/>
              <a:t>Interpretation of the tests by INERIS </a:t>
            </a:r>
          </a:p>
          <a:p>
            <a:pPr lvl="2"/>
            <a:r>
              <a:rPr lang="en-US" sz="1400" dirty="0"/>
              <a:t>Very low temperature drop in steel: around -0.5 to -1.5°C
Influence of the orifice diameter on the temperature is more </a:t>
            </a:r>
            <a:br>
              <a:rPr lang="en-US" sz="1400" dirty="0"/>
            </a:br>
            <a:r>
              <a:rPr lang="en-US" sz="1400" dirty="0"/>
              <a:t>important than the influence of the initial pressure. 
The temperature drop increases by a factor of 2.5 to 3 </a:t>
            </a:r>
            <a:br>
              <a:rPr lang="en-US" sz="1400" dirty="0"/>
            </a:br>
            <a:r>
              <a:rPr lang="en-US" sz="1400" dirty="0"/>
              <a:t>between the 1 mm and 2 mm rejection, </a:t>
            </a:r>
            <a:br>
              <a:rPr lang="en-US" sz="1400" dirty="0"/>
            </a:br>
            <a:r>
              <a:rPr lang="en-US" sz="1400" dirty="0"/>
              <a:t>while it is fairly stable for pressures of 40 and 70 bar</a:t>
            </a:r>
          </a:p>
          <a:p>
            <a:pPr lvl="2"/>
            <a:endParaRPr lang="en-US" sz="1000" dirty="0"/>
          </a:p>
          <a:p>
            <a:pPr lvl="2"/>
            <a:endParaRPr lang="en-GB" sz="1000" dirty="0"/>
          </a:p>
          <a:p>
            <a:pPr lvl="1"/>
            <a:r>
              <a:rPr lang="en-US" b="1" dirty="0"/>
              <a:t>For INERIS, these temperature variations </a:t>
            </a:r>
            <a:br>
              <a:rPr lang="en-US" b="1" dirty="0"/>
            </a:br>
            <a:r>
              <a:rPr lang="en-US" b="1" dirty="0"/>
              <a:t>are too small to lead to mechanical </a:t>
            </a:r>
            <a:br>
              <a:rPr lang="en-US" b="1" dirty="0"/>
            </a:br>
            <a:r>
              <a:rPr lang="en-US" b="1" dirty="0"/>
              <a:t>embrittlement</a:t>
            </a:r>
            <a:endParaRPr lang="en-GB" sz="18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16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6DD3A0-583E-332C-0720-54B2B043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164" y="2612571"/>
            <a:ext cx="5857011" cy="37235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F9D0EB-F7C1-76C7-92E0-0D14D968421B}"/>
              </a:ext>
            </a:extLst>
          </p:cNvPr>
          <p:cNvSpPr/>
          <p:nvPr/>
        </p:nvSpPr>
        <p:spPr>
          <a:xfrm rot="16200000">
            <a:off x="5354909" y="4267661"/>
            <a:ext cx="2512225" cy="54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Measured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temperature</a:t>
            </a:r>
            <a:r>
              <a:rPr lang="fr-FR" sz="1400" dirty="0">
                <a:solidFill>
                  <a:schemeClr val="tx1"/>
                </a:solidFill>
              </a:rPr>
              <a:t> drop (°C)</a:t>
            </a:r>
          </a:p>
        </p:txBody>
      </p:sp>
    </p:spTree>
    <p:extLst>
      <p:ext uri="{BB962C8B-B14F-4D97-AF65-F5344CB8AC3E}">
        <p14:creationId xmlns:p14="http://schemas.microsoft.com/office/powerpoint/2010/main" val="20635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development in the discharge device</a:t>
            </a:r>
          </a:p>
          <a:p>
            <a:pPr lvl="1"/>
            <a:r>
              <a:rPr lang="en-US" dirty="0"/>
              <a:t>Limitations of INERIS Tests</a:t>
            </a:r>
          </a:p>
          <a:p>
            <a:pPr lvl="2"/>
            <a:r>
              <a:rPr lang="en-US" sz="1400" dirty="0"/>
              <a:t>A discharge device thicker than a real actual </a:t>
            </a:r>
            <a:br>
              <a:rPr lang="en-US" sz="1400" dirty="0"/>
            </a:br>
            <a:r>
              <a:rPr lang="en-US" sz="1400" dirty="0"/>
              <a:t>pipe of the same diameter </a:t>
            </a:r>
          </a:p>
          <a:p>
            <a:pPr marL="895350" lvl="4"/>
            <a:r>
              <a:rPr lang="en-US" sz="1200" dirty="0"/>
              <a:t>No particular influence on the release rate</a:t>
            </a:r>
          </a:p>
          <a:p>
            <a:pPr marL="895350" lvl="4"/>
            <a:r>
              <a:rPr lang="en-US" sz="1200" dirty="0"/>
              <a:t>Still representative of larger-diameter pipe</a:t>
            </a:r>
          </a:p>
          <a:p>
            <a:pPr marL="895350" lvl="4"/>
            <a:r>
              <a:rPr lang="en-US" sz="1200" dirty="0"/>
              <a:t>This device avoids uncertainties obtained with a </a:t>
            </a:r>
            <a:br>
              <a:rPr lang="en-US" sz="1200" dirty="0"/>
            </a:br>
            <a:r>
              <a:rPr lang="en-US" sz="1200" dirty="0"/>
              <a:t>surface temperature measure by giving a </a:t>
            </a:r>
            <a:br>
              <a:rPr lang="en-US" sz="1200" dirty="0"/>
            </a:br>
            <a:r>
              <a:rPr lang="en-US" sz="1200" dirty="0"/>
              <a:t>direct measure inside the pipe wall</a:t>
            </a:r>
          </a:p>
          <a:p>
            <a:pPr marL="895350" lvl="4"/>
            <a:endParaRPr lang="en-US" dirty="0"/>
          </a:p>
          <a:p>
            <a:pPr lvl="2"/>
            <a:r>
              <a:rPr lang="en-US" sz="1400" dirty="0"/>
              <a:t>Temperature variation of the incoming gas</a:t>
            </a:r>
          </a:p>
          <a:p>
            <a:pPr marL="895350" lvl="4"/>
            <a:r>
              <a:rPr lang="en-US" dirty="0"/>
              <a:t>Expansion of the hydrogen in the storage cylinders:</a:t>
            </a:r>
            <a:br>
              <a:rPr lang="en-US" dirty="0"/>
            </a:br>
            <a:r>
              <a:rPr lang="en-US" dirty="0"/>
              <a:t>temperature drop</a:t>
            </a:r>
          </a:p>
          <a:p>
            <a:pPr marL="895350" lvl="4"/>
            <a:r>
              <a:rPr lang="en-US" dirty="0"/>
              <a:t>Expansion inside the regulator: temperature increase due</a:t>
            </a:r>
            <a:br>
              <a:rPr lang="en-US" dirty="0"/>
            </a:br>
            <a:r>
              <a:rPr lang="en-US" dirty="0"/>
              <a:t>to a positive Joule-Thompson effect</a:t>
            </a:r>
          </a:p>
          <a:p>
            <a:pPr marL="895350" lvl="4"/>
            <a:r>
              <a:rPr lang="en-US" dirty="0"/>
              <a:t>Heat transfer along the line between regulator and tank</a:t>
            </a:r>
            <a:endParaRPr lang="fr-FR" dirty="0"/>
          </a:p>
          <a:p>
            <a:pPr lvl="1"/>
            <a:endParaRPr lang="fr-FR" b="1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17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AB18923-6DAB-C040-7AED-B44F64BF1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665" y="2771274"/>
            <a:ext cx="6029510" cy="39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445" y="1817179"/>
            <a:ext cx="10515600" cy="4474359"/>
          </a:xfrm>
        </p:spPr>
        <p:txBody>
          <a:bodyPr/>
          <a:lstStyle/>
          <a:p>
            <a:r>
              <a:rPr lang="en-US" dirty="0"/>
              <a:t>Temperature development in the discharge device</a:t>
            </a:r>
          </a:p>
          <a:p>
            <a:pPr lvl="1"/>
            <a:r>
              <a:rPr lang="en-US" dirty="0"/>
              <a:t>Proposed correction</a:t>
            </a:r>
          </a:p>
          <a:p>
            <a:pPr lvl="2"/>
            <a:r>
              <a:rPr lang="en-US" dirty="0"/>
              <a:t>Objective: compensate the temperature variation at regulator exit </a:t>
            </a:r>
          </a:p>
          <a:p>
            <a:pPr lvl="2"/>
            <a:r>
              <a:rPr lang="en-US" dirty="0"/>
              <a:t>Proposed solution: subtract the temperature variation at the outlet </a:t>
            </a:r>
            <a:br>
              <a:rPr lang="en-US" dirty="0"/>
            </a:br>
            <a:r>
              <a:rPr lang="en-US" dirty="0"/>
              <a:t>of the regulator from the values at the orifice
Temperature drop of approx. -3.5 °C </a:t>
            </a:r>
          </a:p>
          <a:p>
            <a:pPr lvl="2"/>
            <a:r>
              <a:rPr lang="en-US" b="1" dirty="0"/>
              <a:t>Still very low difference with the initial temperature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Comparison with natural gas </a:t>
            </a:r>
          </a:p>
          <a:p>
            <a:pPr lvl="2"/>
            <a:r>
              <a:rPr lang="en-US" dirty="0"/>
              <a:t>INERIS tests done in 2019 with a different protocol (buried release, </a:t>
            </a:r>
            <a:br>
              <a:rPr lang="en-US" dirty="0"/>
            </a:br>
            <a:r>
              <a:rPr lang="en-US" dirty="0"/>
              <a:t>outer surface temperature, etc.)</a:t>
            </a:r>
          </a:p>
          <a:p>
            <a:pPr lvl="2"/>
            <a:r>
              <a:rPr lang="en-US" dirty="0"/>
              <a:t>Temperature decrease around -8°C for a release of 2mm at 50 bar</a:t>
            </a:r>
          </a:p>
          <a:p>
            <a:pPr lvl="2"/>
            <a:r>
              <a:rPr lang="en-US" b="1" dirty="0"/>
              <a:t>Temperature decrease for hydrogen is slightly lower </a:t>
            </a:r>
            <a:br>
              <a:rPr lang="en-US" b="1" dirty="0"/>
            </a:br>
            <a:r>
              <a:rPr lang="en-US" b="1" dirty="0"/>
              <a:t>than for natural gas</a:t>
            </a:r>
          </a:p>
          <a:p>
            <a:pPr lvl="2"/>
            <a:r>
              <a:rPr lang="en-US" dirty="0"/>
              <a:t>For a better comparison: tests with methane will be performed with this new protocol </a:t>
            </a:r>
            <a:br>
              <a:rPr lang="en-US" dirty="0"/>
            </a:br>
            <a:endParaRPr lang="en-US" b="1" dirty="0"/>
          </a:p>
          <a:p>
            <a:pPr marL="7937" lvl="1" indent="0">
              <a:buNone/>
            </a:pPr>
            <a:br>
              <a:rPr lang="en-US" dirty="0"/>
            </a:br>
            <a:br>
              <a:rPr lang="fr-FR" b="1" dirty="0"/>
            </a:br>
            <a:endParaRPr lang="fr-FR" b="1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18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155492-9CED-346B-DC14-2CE6B719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432" y="1817178"/>
            <a:ext cx="5321743" cy="34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 of the temperature in the jet axis</a:t>
            </a:r>
          </a:p>
          <a:p>
            <a:pPr lvl="1"/>
            <a:r>
              <a:rPr lang="en-US" dirty="0"/>
              <a:t>Expansion outside the pipeline tends to cool the </a:t>
            </a:r>
            <a:br>
              <a:rPr lang="en-US" dirty="0"/>
            </a:br>
            <a:r>
              <a:rPr lang="en-US" dirty="0"/>
              <a:t>released hydrogen</a:t>
            </a:r>
          </a:p>
          <a:p>
            <a:pPr lvl="2"/>
            <a:r>
              <a:rPr lang="en-US" dirty="0"/>
              <a:t>No positive Joule-Thompson effect outside</a:t>
            </a:r>
          </a:p>
          <a:p>
            <a:pPr lvl="2"/>
            <a:r>
              <a:rPr lang="en-US" dirty="0"/>
              <a:t>Sharp drop in temperature in very close field: about -20°C
Rapid heating in the plume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Preliminary comparisons with PHAST 8.6</a:t>
            </a:r>
          </a:p>
          <a:p>
            <a:pPr lvl="2"/>
            <a:r>
              <a:rPr lang="en-US" dirty="0"/>
              <a:t>With default settings: temperature decrease in the jet axis </a:t>
            </a:r>
            <a:br>
              <a:rPr lang="en-US" dirty="0"/>
            </a:br>
            <a:r>
              <a:rPr lang="en-US" dirty="0"/>
              <a:t>seems to be strongly overestimated</a:t>
            </a:r>
          </a:p>
          <a:p>
            <a:pPr lvl="2"/>
            <a:r>
              <a:rPr lang="en-US" dirty="0"/>
              <a:t>More investigations are necessary </a:t>
            </a:r>
            <a:endParaRPr lang="fr-FR" dirty="0"/>
          </a:p>
          <a:p>
            <a:pPr marL="266700" lvl="2" indent="0">
              <a:buNone/>
            </a:pPr>
            <a:br>
              <a:rPr lang="fr-FR" b="1" dirty="0"/>
            </a:br>
            <a:endParaRPr lang="fr-FR" b="1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19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4820480-C4D8-DE83-1CA7-49D2AE7E3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828" y="2454540"/>
            <a:ext cx="5516347" cy="36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824EE-3B56-8B7F-EDD3-13FAA548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3286A4-7987-E780-0D8D-127195744E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4886" y="5859324"/>
            <a:ext cx="1639958" cy="998676"/>
          </a:xfrm>
        </p:spPr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92D841D-D920-57CA-5BB8-C521E3BD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12">
            <a:extLst>
              <a:ext uri="{FF2B5EF4-FFF2-40B4-BE49-F238E27FC236}">
                <a16:creationId xmlns:a16="http://schemas.microsoft.com/office/drawing/2014/main" id="{0740828E-F94F-496C-452E-088A43871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r="2012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87276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824EE-3B56-8B7F-EDD3-13FAA548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and </a:t>
            </a:r>
            <a:r>
              <a:rPr lang="fr-FR" dirty="0" err="1"/>
              <a:t>further</a:t>
            </a:r>
            <a:br>
              <a:rPr lang="fr-FR" dirty="0"/>
            </a:b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3286A4-7987-E780-0D8D-127195744E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4886" y="5859324"/>
            <a:ext cx="1639958" cy="998676"/>
          </a:xfrm>
        </p:spPr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92D841D-D920-57CA-5BB8-C521E3BD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12">
            <a:extLst>
              <a:ext uri="{FF2B5EF4-FFF2-40B4-BE49-F238E27FC236}">
                <a16:creationId xmlns:a16="http://schemas.microsoft.com/office/drawing/2014/main" id="{0740828E-F94F-496C-452E-088A43871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r="2012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80502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Moderate temperature drop in the steel around the orifice</a:t>
            </a:r>
          </a:p>
          <a:p>
            <a:pPr lvl="1"/>
            <a:r>
              <a:rPr lang="en-US" dirty="0"/>
              <a:t>Valuable results for pipeline integrity expert to estimate the level of risk</a:t>
            </a:r>
          </a:p>
          <a:p>
            <a:pPr lvl="1"/>
            <a:r>
              <a:rPr lang="en-US" dirty="0"/>
              <a:t>Temperature drop apparently lower than for natural gas </a:t>
            </a:r>
          </a:p>
          <a:p>
            <a:pPr lvl="1"/>
            <a:r>
              <a:rPr lang="en-US" dirty="0"/>
              <a:t>Further work: </a:t>
            </a:r>
          </a:p>
          <a:p>
            <a:pPr lvl="2"/>
            <a:r>
              <a:rPr lang="en-US" dirty="0"/>
              <a:t>Extrapolate results for different release diameters and pressures</a:t>
            </a:r>
          </a:p>
          <a:p>
            <a:pPr lvl="2"/>
            <a:r>
              <a:rPr lang="en-US" dirty="0"/>
              <a:t>Compare with natural gas tests in the same conditions</a:t>
            </a:r>
          </a:p>
          <a:p>
            <a:pPr lvl="2"/>
            <a:r>
              <a:rPr lang="en-US" dirty="0"/>
              <a:t>Similar tests with CO</a:t>
            </a:r>
            <a:r>
              <a:rPr lang="en-US" baseline="-25000" dirty="0"/>
              <a:t>2</a:t>
            </a:r>
          </a:p>
          <a:p>
            <a:pPr lvl="1"/>
            <a:endParaRPr lang="en-US" dirty="0"/>
          </a:p>
          <a:p>
            <a:r>
              <a:rPr lang="en-US" dirty="0"/>
              <a:t>More significant temperature drop outside</a:t>
            </a:r>
          </a:p>
          <a:p>
            <a:pPr lvl="1"/>
            <a:r>
              <a:rPr lang="en-US" dirty="0"/>
              <a:t>Further work</a:t>
            </a:r>
          </a:p>
          <a:p>
            <a:pPr lvl="2"/>
            <a:r>
              <a:rPr lang="en-US" dirty="0" err="1"/>
              <a:t>GRTgaz</a:t>
            </a:r>
            <a:r>
              <a:rPr lang="en-US" dirty="0"/>
              <a:t> will compare different combinations of dispersion models and notional nozzle models to estimate which fit the best</a:t>
            </a:r>
            <a:br>
              <a:rPr lang="en-US" dirty="0"/>
            </a:br>
            <a:r>
              <a:rPr lang="en-US" dirty="0"/>
              <a:t>with  the measurements </a:t>
            </a:r>
          </a:p>
          <a:p>
            <a:pPr lvl="2"/>
            <a:r>
              <a:rPr lang="en-US" dirty="0"/>
              <a:t>Integration in our inhouse software: PERSEE+</a:t>
            </a:r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21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9" name="Image 8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D8DD07F5-FC31-1BF1-FEE9-69DD82C0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749" y="5757114"/>
            <a:ext cx="3048626" cy="7708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D095D4-26D6-6E81-7B55-18A913A2E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1" y="2330278"/>
            <a:ext cx="3334780" cy="2190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57545D-BA1D-744A-3400-2C75F1F81056}"/>
              </a:ext>
            </a:extLst>
          </p:cNvPr>
          <p:cNvSpPr/>
          <p:nvPr/>
        </p:nvSpPr>
        <p:spPr>
          <a:xfrm>
            <a:off x="8572613" y="3425683"/>
            <a:ext cx="1236449" cy="549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CH</a:t>
            </a:r>
            <a:r>
              <a:rPr lang="fr-FR" sz="1400" baseline="-25000" dirty="0">
                <a:solidFill>
                  <a:schemeClr val="tx1"/>
                </a:solidFill>
              </a:rPr>
              <a:t>4</a:t>
            </a:r>
            <a:r>
              <a:rPr lang="fr-FR" sz="1400" dirty="0">
                <a:solidFill>
                  <a:schemeClr val="tx1"/>
                </a:solidFill>
              </a:rPr>
              <a:t> and CO</a:t>
            </a:r>
            <a:r>
              <a:rPr lang="fr-FR" sz="1400" baseline="-25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32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terrain, vert, jardin&#10;&#10;Description générée automatiquement">
            <a:extLst>
              <a:ext uri="{FF2B5EF4-FFF2-40B4-BE49-F238E27FC236}">
                <a16:creationId xmlns:a16="http://schemas.microsoft.com/office/drawing/2014/main" id="{E3845374-0F86-4CDA-BF1F-A0CBF49805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86" r="29898"/>
          <a:stretch/>
        </p:blipFill>
        <p:spPr>
          <a:xfrm>
            <a:off x="6096000" y="0"/>
            <a:ext cx="6096000" cy="6858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616408-0330-4951-8475-EB9B7A91CA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525" y="1156583"/>
            <a:ext cx="1747811" cy="1056911"/>
          </a:xfrm>
          <a:prstGeom prst="rect">
            <a:avLst/>
          </a:prstGeom>
        </p:spPr>
      </p:pic>
      <p:sp>
        <p:nvSpPr>
          <p:cNvPr id="11" name="Titre 7">
            <a:extLst>
              <a:ext uri="{FF2B5EF4-FFF2-40B4-BE49-F238E27FC236}">
                <a16:creationId xmlns:a16="http://schemas.microsoft.com/office/drawing/2014/main" id="{3005785A-8B3C-468A-A6D3-DD9A70BC0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93" y="3233444"/>
            <a:ext cx="5445907" cy="2280693"/>
          </a:xfrm>
        </p:spPr>
        <p:txBody>
          <a:bodyPr/>
          <a:lstStyle/>
          <a:p>
            <a:r>
              <a:rPr lang="fr-FR" sz="4000" dirty="0" err="1"/>
              <a:t>Thank</a:t>
            </a:r>
            <a:r>
              <a:rPr lang="fr-FR" sz="4000" dirty="0"/>
              <a:t> </a:t>
            </a:r>
            <a:r>
              <a:rPr lang="fr-FR" sz="4000" dirty="0" err="1"/>
              <a:t>you</a:t>
            </a:r>
            <a:r>
              <a:rPr lang="fr-FR" sz="4000" dirty="0"/>
              <a:t> for </a:t>
            </a:r>
            <a:r>
              <a:rPr lang="fr-FR" sz="4000" dirty="0" err="1"/>
              <a:t>your</a:t>
            </a:r>
            <a:r>
              <a:rPr lang="fr-FR" sz="4000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6872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85A2C8E2-41E7-6947-B6E2-42EC171808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097" y="1035748"/>
            <a:ext cx="5433033" cy="4203590"/>
          </a:xfrm>
        </p:spPr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26D7A412-A93F-4D45-B052-AC39B460DE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096" y="1810993"/>
            <a:ext cx="5131375" cy="2449922"/>
          </a:xfrm>
        </p:spPr>
        <p:txBody>
          <a:bodyPr lIns="0" tIns="0" rIns="0" bIns="0" anchor="t">
            <a:noAutofit/>
          </a:bodyPr>
          <a:lstStyle/>
          <a:p>
            <a:r>
              <a:rPr lang="fr-FR" b="1" dirty="0">
                <a:latin typeface="Pluto Light"/>
                <a:cs typeface="Arial"/>
              </a:rPr>
              <a:t>RICE – Research &amp; Innovation Center for Energy</a:t>
            </a:r>
            <a:endParaRPr lang="fr-FR" dirty="0">
              <a:latin typeface="Pluto Light"/>
              <a:cs typeface="Arial"/>
            </a:endParaRPr>
          </a:p>
          <a:p>
            <a:r>
              <a:rPr lang="fr-FR" dirty="0">
                <a:latin typeface="Pluto Light"/>
                <a:cs typeface="Arial"/>
              </a:rPr>
              <a:t>1-3, rue du Commandant d’Estienne d’Orves</a:t>
            </a:r>
          </a:p>
          <a:p>
            <a:r>
              <a:rPr lang="fr-FR" dirty="0">
                <a:latin typeface="Pluto Light"/>
                <a:cs typeface="Arial"/>
              </a:rPr>
              <a:t>92 390 Villeneuve-la-Garenne – France</a:t>
            </a:r>
          </a:p>
          <a:p>
            <a:endParaRPr lang="fr-FR" dirty="0">
              <a:latin typeface="Pluto Light"/>
              <a:cs typeface="Arial"/>
            </a:endParaRPr>
          </a:p>
          <a:p>
            <a:r>
              <a:rPr lang="fr-FR" dirty="0">
                <a:latin typeface="Pluto Light"/>
                <a:cs typeface="Arial"/>
              </a:rPr>
              <a:t>researchbyrice.com 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FA96E648-E9A7-854E-9D2F-2C3E30869652}"/>
              </a:ext>
            </a:extLst>
          </p:cNvPr>
          <p:cNvSpPr txBox="1">
            <a:spLocks/>
          </p:cNvSpPr>
          <p:nvPr/>
        </p:nvSpPr>
        <p:spPr>
          <a:xfrm>
            <a:off x="7875847" y="1810992"/>
            <a:ext cx="3917085" cy="356228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1400" b="0" i="0" kern="1200" baseline="0" dirty="0">
                <a:solidFill>
                  <a:srgbClr val="00A984"/>
                </a:solidFill>
                <a:latin typeface="Pluto Light" panose="020B0303020203060204" pitchFamily="34" charset="77"/>
                <a:ea typeface="+mn-ea"/>
                <a:cs typeface="Arial" panose="020B0604020202020204" pitchFamily="34" charset="0"/>
              </a:defRPr>
            </a:lvl1pPr>
            <a:lvl2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 kern="1200">
                <a:solidFill>
                  <a:srgbClr val="3C3C3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1600" b="0" i="0" kern="1200">
                <a:solidFill>
                  <a:srgbClr val="3C3C3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720725" marR="0" indent="-182563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A984"/>
              </a:buClr>
              <a:buSzTx/>
              <a:buFont typeface="Lucida Grande"/>
              <a:buChar char="-"/>
              <a:tabLst/>
              <a:defRPr sz="1600" b="0" i="0" kern="1200">
                <a:solidFill>
                  <a:srgbClr val="3C3C3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0" marR="0" indent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Pluto Light"/>
                <a:cs typeface="Arial"/>
              </a:rPr>
              <a:t>Votre contact 1</a:t>
            </a:r>
            <a:endParaRPr lang="fr-FR" dirty="0">
              <a:latin typeface="Pluto Light"/>
              <a:cs typeface="Arial"/>
            </a:endParaRPr>
          </a:p>
          <a:p>
            <a:r>
              <a:rPr lang="fr-FR" dirty="0">
                <a:latin typeface="Pluto Light"/>
                <a:cs typeface="Arial"/>
              </a:rPr>
              <a:t>Vincent BLANCHETIERE</a:t>
            </a:r>
          </a:p>
          <a:p>
            <a:r>
              <a:rPr lang="fr-FR" dirty="0">
                <a:latin typeface="Pluto Light"/>
                <a:cs typeface="Arial"/>
              </a:rPr>
              <a:t>Risk </a:t>
            </a:r>
            <a:r>
              <a:rPr lang="fr-FR" dirty="0" err="1">
                <a:latin typeface="Pluto Light"/>
                <a:cs typeface="Arial"/>
              </a:rPr>
              <a:t>assessment</a:t>
            </a:r>
            <a:r>
              <a:rPr lang="fr-FR" dirty="0">
                <a:latin typeface="Pluto Light"/>
                <a:cs typeface="Arial"/>
              </a:rPr>
              <a:t> expert</a:t>
            </a:r>
          </a:p>
          <a:p>
            <a:r>
              <a:rPr lang="fr-FR" dirty="0">
                <a:latin typeface="Pluto Light"/>
                <a:cs typeface="Arial"/>
              </a:rPr>
              <a:t>+33 7 62 64 23 52</a:t>
            </a:r>
          </a:p>
          <a:p>
            <a:r>
              <a:rPr lang="fr-FR" dirty="0">
                <a:latin typeface="Pluto Ligh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vincent.blanchetiere@grtgaz.com</a:t>
            </a:r>
            <a:endParaRPr lang="fr-FR" dirty="0">
              <a:latin typeface="Pluto Light"/>
              <a:cs typeface="Arial"/>
            </a:endParaRPr>
          </a:p>
          <a:p>
            <a:endParaRPr lang="fr-FR" dirty="0">
              <a:latin typeface="Pluto Light"/>
              <a:cs typeface="Arial"/>
            </a:endParaRPr>
          </a:p>
          <a:p>
            <a:r>
              <a:rPr lang="fr-FR" b="1" dirty="0">
                <a:latin typeface="Pluto Light"/>
                <a:cs typeface="Arial"/>
              </a:rPr>
              <a:t>Votre contact 2</a:t>
            </a:r>
            <a:endParaRPr lang="fr-FR" dirty="0">
              <a:latin typeface="Pluto Light"/>
              <a:cs typeface="Arial"/>
            </a:endParaRPr>
          </a:p>
          <a:p>
            <a:r>
              <a:rPr lang="fr-FR" dirty="0">
                <a:latin typeface="Pluto Light"/>
                <a:cs typeface="Arial"/>
              </a:rPr>
              <a:t>Romain JAMBUT</a:t>
            </a:r>
          </a:p>
          <a:p>
            <a:r>
              <a:rPr lang="fr-FR" dirty="0">
                <a:latin typeface="Pluto Light"/>
                <a:cs typeface="Arial"/>
              </a:rPr>
              <a:t>Risk </a:t>
            </a:r>
            <a:r>
              <a:rPr lang="fr-FR" dirty="0" err="1">
                <a:latin typeface="Pluto Light"/>
                <a:cs typeface="Arial"/>
              </a:rPr>
              <a:t>assessment</a:t>
            </a:r>
            <a:r>
              <a:rPr lang="fr-FR" dirty="0">
                <a:latin typeface="Pluto Light"/>
                <a:cs typeface="Arial"/>
              </a:rPr>
              <a:t> expert</a:t>
            </a:r>
          </a:p>
          <a:p>
            <a:r>
              <a:rPr lang="fr-FR" dirty="0">
                <a:latin typeface="Pluto Light"/>
                <a:cs typeface="Arial"/>
              </a:rPr>
              <a:t>+33 6 45 43 60 25</a:t>
            </a:r>
          </a:p>
          <a:p>
            <a:r>
              <a:rPr lang="fr-FR" dirty="0">
                <a:latin typeface="Pluto Ligh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Romain.jambut@grtgaz.com</a:t>
            </a:r>
            <a:endParaRPr lang="fr-FR" dirty="0">
              <a:latin typeface="Pluto Light"/>
              <a:cs typeface="Arial"/>
            </a:endParaRPr>
          </a:p>
          <a:p>
            <a:endParaRPr lang="fr-FR" dirty="0">
              <a:latin typeface="Pluto Light"/>
              <a:cs typeface="Arial"/>
            </a:endParaRPr>
          </a:p>
          <a:p>
            <a:endParaRPr lang="fr-FR" dirty="0">
              <a:latin typeface="Pluto Light"/>
              <a:cs typeface="Arial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9" name="MSIPCMContentMarking" descr="{&quot;HashCode&quot;:-763625146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8D01D5BB-C20D-6D4D-9932-21EF5A9CEF7A}"/>
              </a:ext>
            </a:extLst>
          </p:cNvPr>
          <p:cNvSpPr txBox="1"/>
          <p:nvPr/>
        </p:nvSpPr>
        <p:spPr>
          <a:xfrm>
            <a:off x="732096" y="6622031"/>
            <a:ext cx="3351126" cy="1384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900" b="0" i="0" kern="120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Classification </a:t>
            </a:r>
            <a:r>
              <a:rPr lang="fr-FR" sz="900" b="0" i="0" kern="120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GRTgaz</a:t>
            </a:r>
            <a:r>
              <a:rPr lang="fr-FR" sz="900" b="0" i="0" kern="120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Public [ ] Interne [X] Restreint [ ] Secret [ ]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5EC83D-4489-684F-AFBD-2DC6D34A26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256" y="5927546"/>
            <a:ext cx="1083202" cy="58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36B88AF-35E1-4858-A37E-A4A847846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Hydrogen</a:t>
            </a:r>
            <a:r>
              <a:rPr lang="fr-FR" dirty="0"/>
              <a:t> to </a:t>
            </a:r>
            <a:r>
              <a:rPr lang="fr-FR" dirty="0" err="1"/>
              <a:t>decarbonise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sector</a:t>
            </a:r>
            <a:endParaRPr lang="fr-FR" dirty="0"/>
          </a:p>
          <a:p>
            <a:pPr lvl="1"/>
            <a:r>
              <a:rPr lang="fr-FR" dirty="0"/>
              <a:t>A challenge for the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industry</a:t>
            </a:r>
            <a:r>
              <a:rPr lang="fr-FR" dirty="0"/>
              <a:t> to </a:t>
            </a:r>
            <a:r>
              <a:rPr lang="fr-FR" dirty="0" err="1"/>
              <a:t>answer</a:t>
            </a:r>
            <a:r>
              <a:rPr lang="fr-FR" dirty="0"/>
              <a:t> to </a:t>
            </a:r>
            <a:r>
              <a:rPr lang="fr-FR" dirty="0" err="1"/>
              <a:t>climate</a:t>
            </a:r>
            <a:r>
              <a:rPr lang="fr-FR" dirty="0"/>
              <a:t> change and </a:t>
            </a:r>
            <a:r>
              <a:rPr lang="fr-FR" dirty="0" err="1"/>
              <a:t>rarefaction</a:t>
            </a:r>
            <a:endParaRPr lang="fr-FR" dirty="0"/>
          </a:p>
          <a:p>
            <a:pPr lvl="1"/>
            <a:r>
              <a:rPr lang="en-US" dirty="0"/>
              <a:t>New strategies and roadmaps defined by national governments and the </a:t>
            </a:r>
            <a:br>
              <a:rPr lang="en-US" dirty="0"/>
            </a:br>
            <a:r>
              <a:rPr lang="en-US" dirty="0"/>
              <a:t>EU for the development of hydrogen technologies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A </a:t>
            </a:r>
            <a:r>
              <a:rPr lang="fr-FR" dirty="0" err="1"/>
              <a:t>common</a:t>
            </a:r>
            <a:r>
              <a:rPr lang="fr-FR" dirty="0"/>
              <a:t> goal for </a:t>
            </a:r>
            <a:r>
              <a:rPr lang="fr-FR" dirty="0" err="1"/>
              <a:t>TSOs</a:t>
            </a:r>
            <a:endParaRPr lang="fr-FR" dirty="0"/>
          </a:p>
          <a:p>
            <a:pPr lvl="1"/>
            <a:r>
              <a:rPr lang="en-US" dirty="0"/>
              <a:t>31 </a:t>
            </a:r>
            <a:r>
              <a:rPr lang="en-US" dirty="0" err="1"/>
              <a:t>european</a:t>
            </a:r>
            <a:r>
              <a:rPr lang="en-US" dirty="0"/>
              <a:t> energy infrastructure operators are </a:t>
            </a:r>
            <a:br>
              <a:rPr lang="en-US" dirty="0"/>
            </a:br>
            <a:r>
              <a:rPr lang="en-US" dirty="0"/>
              <a:t>creating the European Hydrogen Backbone (EHB)</a:t>
            </a:r>
          </a:p>
          <a:p>
            <a:pPr lvl="1"/>
            <a:r>
              <a:rPr lang="fr-FR" dirty="0"/>
              <a:t>Roadmap up to 2040</a:t>
            </a:r>
          </a:p>
          <a:p>
            <a:pPr lvl="1"/>
            <a:r>
              <a:rPr lang="en-US" dirty="0"/>
              <a:t>53,000 km based on using 60% of repurposed </a:t>
            </a:r>
            <a:br>
              <a:rPr lang="en-US" dirty="0"/>
            </a:br>
            <a:r>
              <a:rPr lang="en-US" dirty="0"/>
              <a:t>natural gas pipelines and 40% new </a:t>
            </a:r>
            <a:br>
              <a:rPr lang="en-US" dirty="0"/>
            </a:br>
            <a:r>
              <a:rPr lang="en-US" dirty="0"/>
              <a:t>pipelines </a:t>
            </a:r>
          </a:p>
          <a:p>
            <a:pPr lvl="1"/>
            <a:r>
              <a:rPr lang="fr-FR" dirty="0"/>
              <a:t>Investments </a:t>
            </a:r>
            <a:r>
              <a:rPr lang="fr-FR" dirty="0" err="1"/>
              <a:t>from</a:t>
            </a:r>
            <a:r>
              <a:rPr lang="fr-FR" dirty="0"/>
              <a:t> 80 to 140 billions € </a:t>
            </a:r>
            <a:br>
              <a:rPr lang="fr-FR" dirty="0"/>
            </a:br>
            <a:r>
              <a:rPr lang="fr-FR" dirty="0"/>
              <a:t>(70 to 125 b£)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9C0937-08AE-4C5B-B9DA-E1DABADBE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1D28DF-110B-42A0-BEF4-2D58B769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DEEE16-CE90-458F-B69A-24F5734B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3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DFE2C60-23CF-48DE-BBAB-A81FA2609BF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D3E6279-0AFD-4D1C-A524-EBDB2840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– a growing perspective for </a:t>
            </a:r>
            <a:r>
              <a:rPr lang="en-US" dirty="0" err="1"/>
              <a:t>GRTgaz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DAD2F42-1A27-4D23-A289-DB4DE62A4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2750414"/>
            <a:ext cx="3506099" cy="3905962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BE55A7EF-D724-408A-BDF1-9420D3467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562" y="6656376"/>
            <a:ext cx="3051175" cy="1384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European Hydrogen Backbone</a:t>
            </a:r>
            <a:r>
              <a:rPr lang="en-GB" sz="900" i="1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GB" sz="9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2022)</a:t>
            </a:r>
            <a:endParaRPr lang="fr-FR" sz="10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C67A3D-E598-DBEF-1B56-4D8A301A6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45" y="5355143"/>
            <a:ext cx="3380273" cy="15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36B88AF-35E1-4858-A37E-A4A84784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151"/>
            <a:ext cx="10515600" cy="447435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/>
              <a:t>GRTgaz: EHB </a:t>
            </a:r>
            <a:r>
              <a:rPr lang="fr-FR" dirty="0" err="1"/>
              <a:t>projects</a:t>
            </a:r>
            <a:r>
              <a:rPr lang="fr-FR" dirty="0"/>
              <a:t> are </a:t>
            </a:r>
            <a:r>
              <a:rPr lang="fr-FR" dirty="0" err="1"/>
              <a:t>coming</a:t>
            </a:r>
            <a:endParaRPr lang="fr-FR" dirty="0"/>
          </a:p>
          <a:p>
            <a:pPr lvl="1" indent="-261620"/>
            <a:r>
              <a:rPr lang="fr-FR" dirty="0" err="1"/>
              <a:t>MoSaHyc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  <a:endParaRPr lang="fr-FR" dirty="0">
              <a:cs typeface="Arial" panose="020B0604020202020204"/>
            </a:endParaRPr>
          </a:p>
          <a:p>
            <a:pPr lvl="2"/>
            <a:r>
              <a:rPr lang="en-US" dirty="0"/>
              <a:t>Convert two existing gas pipelines to 100% hydrogen transport</a:t>
            </a:r>
          </a:p>
          <a:p>
            <a:pPr lvl="2"/>
            <a:r>
              <a:rPr lang="en-US" dirty="0"/>
              <a:t>70km long network for a capacity up o 20,000m</a:t>
            </a:r>
            <a:r>
              <a:rPr lang="en-US" baseline="30000" dirty="0"/>
              <a:t>3</a:t>
            </a:r>
            <a:r>
              <a:rPr lang="en-US" dirty="0"/>
              <a:t>/h</a:t>
            </a:r>
          </a:p>
          <a:p>
            <a:pPr lvl="1" indent="-261620"/>
            <a:r>
              <a:rPr lang="en-US" dirty="0" err="1"/>
              <a:t>RHyn</a:t>
            </a:r>
            <a:r>
              <a:rPr lang="en-US" dirty="0"/>
              <a:t> project</a:t>
            </a:r>
            <a:endParaRPr lang="en-US" dirty="0">
              <a:cs typeface="Arial" panose="020B0604020202020204"/>
            </a:endParaRPr>
          </a:p>
          <a:p>
            <a:pPr lvl="2"/>
            <a:r>
              <a:rPr lang="en-US" dirty="0"/>
              <a:t>100km pipeline with 60km of natural gas repurposed pipeline </a:t>
            </a:r>
          </a:p>
          <a:p>
            <a:pPr lvl="2"/>
            <a:r>
              <a:rPr lang="en-US" dirty="0"/>
              <a:t>125,000 tons of hydrogen per year </a:t>
            </a:r>
          </a:p>
          <a:p>
            <a:pPr lvl="1" indent="-261620"/>
            <a:r>
              <a:rPr lang="en-US" dirty="0" err="1"/>
              <a:t>Hynframed</a:t>
            </a:r>
            <a:r>
              <a:rPr lang="en-US" dirty="0"/>
              <a:t> project</a:t>
            </a:r>
            <a:endParaRPr lang="en-US" dirty="0">
              <a:cs typeface="Arial" panose="020B0604020202020204"/>
            </a:endParaRPr>
          </a:p>
          <a:p>
            <a:pPr lvl="2"/>
            <a:r>
              <a:rPr lang="en-US" b="0" i="0" dirty="0">
                <a:solidFill>
                  <a:srgbClr val="3C3C3B"/>
                </a:solidFill>
                <a:effectLst/>
                <a:latin typeface="Helvetica"/>
                <a:cs typeface="Helvetica"/>
              </a:rPr>
              <a:t>50 km of hydrogen pipeline in the industrial-port zone of Fos-sur-Mer </a:t>
            </a:r>
            <a:br>
              <a:rPr lang="en-US" b="0" i="0" dirty="0">
                <a:effectLst/>
                <a:latin typeface="Helvetica" panose="020B0604020202020204" pitchFamily="34" charset="0"/>
              </a:rPr>
            </a:br>
            <a:r>
              <a:rPr lang="en-US" b="0" i="0" dirty="0">
                <a:solidFill>
                  <a:srgbClr val="3C3C3B"/>
                </a:solidFill>
                <a:effectLst/>
                <a:latin typeface="Helvetica"/>
                <a:cs typeface="Helvetica"/>
              </a:rPr>
              <a:t>and underground storage facilities in </a:t>
            </a:r>
            <a:r>
              <a:rPr lang="en-US" b="0" i="0" dirty="0" err="1">
                <a:solidFill>
                  <a:srgbClr val="3C3C3B"/>
                </a:solidFill>
                <a:effectLst/>
                <a:latin typeface="Helvetica"/>
                <a:cs typeface="Helvetica"/>
              </a:rPr>
              <a:t>Manosque</a:t>
            </a:r>
            <a:r>
              <a:rPr lang="en-US" b="0" i="0" dirty="0">
                <a:solidFill>
                  <a:srgbClr val="3C3C3B"/>
                </a:solidFill>
                <a:effectLst/>
                <a:latin typeface="Helvetica"/>
                <a:cs typeface="Helvetica"/>
              </a:rPr>
              <a:t> </a:t>
            </a:r>
          </a:p>
          <a:p>
            <a:pPr lvl="2"/>
            <a:r>
              <a:rPr lang="en-US" dirty="0">
                <a:solidFill>
                  <a:srgbClr val="3C3C3B"/>
                </a:solidFill>
                <a:latin typeface="Helvetica"/>
                <a:cs typeface="Helvetica"/>
              </a:rPr>
              <a:t>Potential connection to BARMAR</a:t>
            </a:r>
          </a:p>
          <a:p>
            <a:pPr lvl="2"/>
            <a:endParaRPr lang="en-US" dirty="0"/>
          </a:p>
          <a:p>
            <a:r>
              <a:rPr lang="en-US" dirty="0"/>
              <a:t>Technical challenges are numerous</a:t>
            </a:r>
          </a:p>
          <a:p>
            <a:pPr lvl="1" indent="-261620"/>
            <a:r>
              <a:rPr lang="en-US" dirty="0"/>
              <a:t>Adapt good practices for both repurposed and new pipelines</a:t>
            </a:r>
            <a:endParaRPr lang="en-US" dirty="0">
              <a:cs typeface="Arial" panose="020B0604020202020204"/>
            </a:endParaRPr>
          </a:p>
          <a:p>
            <a:pPr lvl="1" indent="-261620"/>
            <a:r>
              <a:rPr lang="en-US" dirty="0"/>
              <a:t>Demonstrate the quality of the risk management</a:t>
            </a:r>
            <a:br>
              <a:rPr lang="en-US" dirty="0"/>
            </a:br>
            <a:r>
              <a:rPr lang="en-US" dirty="0"/>
              <a:t>	</a:t>
            </a:r>
            <a:endParaRPr lang="en-US" dirty="0">
              <a:cs typeface="Arial" panose="020B0604020202020204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9C0937-08AE-4C5B-B9DA-E1DABADBE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1D28DF-110B-42A0-BEF4-2D58B769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DEEE16-CE90-458F-B69A-24F5734B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4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D3E6279-0AFD-4D1C-A524-EBDB2840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– a growing perspective for </a:t>
            </a:r>
            <a:r>
              <a:rPr lang="en-US" dirty="0" err="1"/>
              <a:t>GRTgaz</a:t>
            </a:r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124DD76-2B26-46FC-86DD-9D1E1D49401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A1A3FF-F19F-41F1-A01A-97F0B7686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630" y="2079874"/>
            <a:ext cx="2642545" cy="17281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D8801FF-C5AC-4828-B699-ADE233CB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762" y="2073854"/>
            <a:ext cx="2608404" cy="18005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885D0A-4155-BDCD-91C6-2499A23AC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761" y="4084812"/>
            <a:ext cx="2384141" cy="22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recurring question for natural gas</a:t>
            </a:r>
          </a:p>
          <a:p>
            <a:pPr lvl="1"/>
            <a:r>
              <a:rPr lang="en-GB" dirty="0"/>
              <a:t>French authorities asked to verify the absence of cold embrittlement on natural gas facilities</a:t>
            </a:r>
          </a:p>
          <a:p>
            <a:pPr lvl="2"/>
            <a:r>
              <a:rPr lang="en-GB" sz="1400" dirty="0"/>
              <a:t>First question : Is there a risk that a sudden depressurisation due to an ESD can cause a brittle fracture of the vent line (immediate or delayed) ?</a:t>
            </a:r>
          </a:p>
          <a:p>
            <a:pPr lvl="2"/>
            <a:r>
              <a:rPr lang="en-GB" sz="1400" dirty="0"/>
              <a:t>Second question: Is there a risk that a non-detected leak becomes a major release?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In case of sudden depressurisation </a:t>
            </a:r>
          </a:p>
          <a:p>
            <a:pPr lvl="2"/>
            <a:r>
              <a:rPr lang="en-GB" sz="1400" dirty="0" err="1"/>
              <a:t>GRTgaz</a:t>
            </a:r>
            <a:r>
              <a:rPr lang="en-GB" sz="1400" dirty="0"/>
              <a:t> performed ESD tests and simulations for the demonstration (see our article at HAZARDS 32)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In case of puncture </a:t>
            </a:r>
          </a:p>
          <a:p>
            <a:pPr lvl="2"/>
            <a:r>
              <a:rPr lang="en-GB" sz="1400" dirty="0" err="1"/>
              <a:t>GRTgaz</a:t>
            </a:r>
            <a:r>
              <a:rPr lang="en-GB" sz="1400" dirty="0"/>
              <a:t> made CFD simulations with </a:t>
            </a:r>
            <a:r>
              <a:rPr lang="en-GB" sz="1400" dirty="0" err="1"/>
              <a:t>OpenFOAM</a:t>
            </a:r>
            <a:r>
              <a:rPr lang="en-GB" sz="1400" dirty="0"/>
              <a:t> in 2017 </a:t>
            </a:r>
          </a:p>
          <a:p>
            <a:pPr lvl="2"/>
            <a:r>
              <a:rPr lang="en-GB" sz="1400" dirty="0"/>
              <a:t>And experiments in 2019 with INERIS</a:t>
            </a:r>
          </a:p>
          <a:p>
            <a:pPr lvl="2"/>
            <a:endParaRPr lang="en-GB" dirty="0"/>
          </a:p>
          <a:p>
            <a:r>
              <a:rPr lang="en-GB" dirty="0"/>
              <a:t>Now the question is for hydrogen: today, a focus on the leak case</a:t>
            </a:r>
          </a:p>
          <a:p>
            <a:endParaRPr lang="en-GB" dirty="0"/>
          </a:p>
          <a:p>
            <a:r>
              <a:rPr lang="en-GB" dirty="0"/>
              <a:t>	</a:t>
            </a:r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5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</p:spTree>
    <p:extLst>
      <p:ext uri="{BB962C8B-B14F-4D97-AF65-F5344CB8AC3E}">
        <p14:creationId xmlns:p14="http://schemas.microsoft.com/office/powerpoint/2010/main" val="16176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824EE-3B56-8B7F-EDD3-13FAA548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set-up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3286A4-7987-E780-0D8D-127195744E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4886" y="5859324"/>
            <a:ext cx="1639958" cy="998676"/>
          </a:xfrm>
        </p:spPr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92D841D-D920-57CA-5BB8-C521E3BD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12">
            <a:extLst>
              <a:ext uri="{FF2B5EF4-FFF2-40B4-BE49-F238E27FC236}">
                <a16:creationId xmlns:a16="http://schemas.microsoft.com/office/drawing/2014/main" id="{0740828E-F94F-496C-452E-088A43871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r="2012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31846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Joule Thompson effect vs isentropic effect</a:t>
            </a:r>
          </a:p>
          <a:p>
            <a:pPr lvl="1"/>
            <a:r>
              <a:rPr lang="en-GB" dirty="0"/>
              <a:t>Joule Thompson coefficient: negative for H</a:t>
            </a:r>
            <a:r>
              <a:rPr lang="en-GB" baseline="-25000" dirty="0"/>
              <a:t>2</a:t>
            </a:r>
          </a:p>
          <a:p>
            <a:pPr lvl="2"/>
            <a:r>
              <a:rPr lang="en-GB" sz="1400" dirty="0"/>
              <a:t>Temperature increase</a:t>
            </a:r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pPr lvl="1"/>
            <a:r>
              <a:rPr lang="en-GB" sz="1800" dirty="0"/>
              <a:t>Isentropic depressurisation at the orifice</a:t>
            </a:r>
          </a:p>
          <a:p>
            <a:pPr lvl="2"/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H</a:t>
            </a:r>
            <a:r>
              <a:rPr lang="fr-FR" sz="14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2"/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T</a:t>
            </a:r>
            <a:r>
              <a:rPr lang="fr-FR" sz="14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15°C, T1 = -24°C for </a:t>
            </a:r>
            <a:r>
              <a:rPr lang="fr-FR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/>
            <a: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T1 = -34°C for </a:t>
            </a:r>
            <a:r>
              <a:rPr lang="fr-FR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endParaRPr lang="en-GB" sz="1400" dirty="0"/>
          </a:p>
          <a:p>
            <a:pPr lvl="2"/>
            <a:endParaRPr lang="en-GB" sz="1400" dirty="0"/>
          </a:p>
          <a:p>
            <a:pPr lvl="1"/>
            <a:endParaRPr lang="en-GB" baseline="-250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7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338BCBD-7793-F42F-569F-0B8518E3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4" r="15326" b="11498"/>
          <a:stretch/>
        </p:blipFill>
        <p:spPr>
          <a:xfrm>
            <a:off x="6777369" y="1681514"/>
            <a:ext cx="5014384" cy="3494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99009E5-0C32-DD98-D308-4CD3986A08CF}"/>
                  </a:ext>
                </a:extLst>
              </p:cNvPr>
              <p:cNvSpPr txBox="1"/>
              <p:nvPr/>
            </p:nvSpPr>
            <p:spPr>
              <a:xfrm>
                <a:off x="2386495" y="2993477"/>
                <a:ext cx="1741713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99009E5-0C32-DD98-D308-4CD3986A0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495" y="2993477"/>
                <a:ext cx="1741713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D05184F8-7C65-CB3D-6DA3-0F711F42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437" y="5582324"/>
            <a:ext cx="2545291" cy="884464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3E7CD0F-FFBD-2D70-026A-D87D8F9EBF87}"/>
              </a:ext>
            </a:extLst>
          </p:cNvPr>
          <p:cNvCxnSpPr>
            <a:cxnSpLocks/>
          </p:cNvCxnSpPr>
          <p:nvPr/>
        </p:nvCxnSpPr>
        <p:spPr>
          <a:xfrm>
            <a:off x="6777369" y="6008235"/>
            <a:ext cx="817124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F2DCAEC-C622-1522-B464-ADF6F1B19460}"/>
              </a:ext>
            </a:extLst>
          </p:cNvPr>
          <p:cNvSpPr/>
          <p:nvPr/>
        </p:nvSpPr>
        <p:spPr>
          <a:xfrm>
            <a:off x="7840494" y="5466945"/>
            <a:ext cx="3951259" cy="12410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No simple </a:t>
            </a:r>
            <a:r>
              <a:rPr lang="fr-FR" b="1" dirty="0" err="1"/>
              <a:t>theory</a:t>
            </a:r>
            <a:r>
              <a:rPr lang="fr-FR" b="1" dirty="0"/>
              <a:t> to </a:t>
            </a:r>
            <a:r>
              <a:rPr lang="fr-FR" b="1" dirty="0" err="1"/>
              <a:t>estimate</a:t>
            </a:r>
            <a:r>
              <a:rPr lang="fr-FR" b="1" dirty="0"/>
              <a:t> </a:t>
            </a:r>
            <a:r>
              <a:rPr lang="fr-FR" b="1" dirty="0" err="1"/>
              <a:t>steel</a:t>
            </a:r>
            <a:r>
              <a:rPr lang="fr-FR" b="1" dirty="0"/>
              <a:t> </a:t>
            </a:r>
            <a:r>
              <a:rPr lang="fr-FR" b="1" dirty="0" err="1"/>
              <a:t>temperature</a:t>
            </a:r>
            <a:r>
              <a:rPr lang="fr-FR" b="1" dirty="0"/>
              <a:t> </a:t>
            </a:r>
            <a:r>
              <a:rPr lang="fr-FR" b="1" dirty="0" err="1"/>
              <a:t>around</a:t>
            </a:r>
            <a:r>
              <a:rPr lang="fr-FR" b="1" dirty="0"/>
              <a:t> the </a:t>
            </a:r>
            <a:r>
              <a:rPr lang="fr-FR" b="1" dirty="0" err="1"/>
              <a:t>outlet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531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 err="1"/>
              <a:t>GRTgaz</a:t>
            </a:r>
            <a:r>
              <a:rPr lang="en-GB" dirty="0"/>
              <a:t> chose to conduct small-scale tests</a:t>
            </a:r>
          </a:p>
          <a:p>
            <a:pPr lvl="1" indent="-261620"/>
            <a:r>
              <a:rPr lang="en-GB" dirty="0"/>
              <a:t>Collaboration with INERIS </a:t>
            </a:r>
            <a:endParaRPr lang="en-GB" dirty="0">
              <a:cs typeface="Arial" panose="020B0604020202020204"/>
            </a:endParaRPr>
          </a:p>
          <a:p>
            <a:pPr lvl="1" indent="-261620"/>
            <a:r>
              <a:rPr lang="en-GB" dirty="0"/>
              <a:t>Tests at Verneuil-</a:t>
            </a:r>
            <a:r>
              <a:rPr lang="en-GB" dirty="0" err="1"/>
              <a:t>en</a:t>
            </a:r>
            <a:r>
              <a:rPr lang="en-GB" dirty="0"/>
              <a:t>-</a:t>
            </a:r>
            <a:r>
              <a:rPr lang="en-GB" dirty="0" err="1"/>
              <a:t>Halatte</a:t>
            </a:r>
            <a:r>
              <a:rPr lang="en-GB" dirty="0"/>
              <a:t> (60km north of Paris)</a:t>
            </a:r>
            <a:endParaRPr lang="en-GB" dirty="0">
              <a:cs typeface="Arial" panose="020B0604020202020204"/>
            </a:endParaRPr>
          </a:p>
          <a:p>
            <a:pPr lvl="1" indent="-261620"/>
            <a:endParaRPr lang="en-GB" dirty="0">
              <a:cs typeface="Arial" panose="020B0604020202020204"/>
            </a:endParaRPr>
          </a:p>
          <a:p>
            <a:pPr lvl="1" indent="-261620"/>
            <a:endParaRPr lang="en-GB" dirty="0">
              <a:cs typeface="Arial" panose="020B0604020202020204"/>
            </a:endParaRPr>
          </a:p>
          <a:p>
            <a:r>
              <a:rPr lang="en-GB" dirty="0"/>
              <a:t>Test matrix: 10 tests</a:t>
            </a:r>
          </a:p>
          <a:p>
            <a:pPr lvl="1" indent="-261620"/>
            <a:r>
              <a:rPr lang="en-GB" dirty="0"/>
              <a:t>Two release diameters</a:t>
            </a:r>
            <a:endParaRPr lang="en-GB" dirty="0">
              <a:cs typeface="Arial" panose="020B0604020202020204"/>
            </a:endParaRPr>
          </a:p>
          <a:p>
            <a:pPr lvl="1" indent="-261620"/>
            <a:r>
              <a:rPr lang="en-GB" b="1" dirty="0"/>
              <a:t>Two release pressure: steady-state</a:t>
            </a:r>
            <a:endParaRPr lang="en-GB" b="1" dirty="0">
              <a:cs typeface="Arial" panose="020B0604020202020204"/>
            </a:endParaRPr>
          </a:p>
          <a:p>
            <a:pPr lvl="2"/>
            <a:r>
              <a:rPr lang="en-GB" sz="1400" dirty="0"/>
              <a:t>Continuous gas supply</a:t>
            </a:r>
          </a:p>
          <a:p>
            <a:pPr lvl="1" indent="-261620"/>
            <a:r>
              <a:rPr lang="en-GB" dirty="0"/>
              <a:t>Repeated tests for each configuration</a:t>
            </a:r>
            <a:endParaRPr lang="en-GB" dirty="0">
              <a:cs typeface="Arial" panose="020B0604020202020204"/>
            </a:endParaRPr>
          </a:p>
          <a:p>
            <a:endParaRPr lang="en-GB" dirty="0"/>
          </a:p>
          <a:p>
            <a:r>
              <a:rPr lang="en-GB" dirty="0"/>
              <a:t>	</a:t>
            </a:r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 indent="-261620"/>
            <a:endParaRPr lang="en-GB" dirty="0">
              <a:cs typeface="Arial" panose="020B0604020202020204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8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590C3F5C-98CA-6BA2-13EE-C291B05AA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859259"/>
              </p:ext>
            </p:extLst>
          </p:nvPr>
        </p:nvGraphicFramePr>
        <p:xfrm>
          <a:off x="5118578" y="3793397"/>
          <a:ext cx="667317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4392">
                  <a:extLst>
                    <a:ext uri="{9D8B030D-6E8A-4147-A177-3AD203B41FA5}">
                      <a16:colId xmlns:a16="http://schemas.microsoft.com/office/drawing/2014/main" val="751404737"/>
                    </a:ext>
                  </a:extLst>
                </a:gridCol>
                <a:gridCol w="2162783">
                  <a:extLst>
                    <a:ext uri="{9D8B030D-6E8A-4147-A177-3AD203B41FA5}">
                      <a16:colId xmlns:a16="http://schemas.microsoft.com/office/drawing/2014/main" val="35307834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424219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Release </a:t>
                      </a:r>
                      <a:r>
                        <a:rPr lang="fr-FR" sz="1400" dirty="0" err="1"/>
                        <a:t>diameter</a:t>
                      </a:r>
                      <a:r>
                        <a:rPr lang="fr-FR" sz="140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Release pressure (bar)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13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 –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96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 –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9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 – 12 – 13 –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234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11 - 14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72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8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4F18B015-3699-12B9-F055-97169D56E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"/>
          <a:stretch/>
        </p:blipFill>
        <p:spPr>
          <a:xfrm>
            <a:off x="8083685" y="1394523"/>
            <a:ext cx="3296296" cy="258163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1E720CE-182F-9516-2354-E88C659B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970" y="2756644"/>
            <a:ext cx="5313992" cy="3491069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EAA0EA3-D8E8-4A54-94D3-65A2F1315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Experimental system</a:t>
            </a:r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03163-8F40-4A9A-A7C7-BC434BC0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0606-2D3D-4946-B61D-706B6977CEAE}" type="datetime3">
              <a:rPr lang="fr-FR" smtClean="0"/>
              <a:t>19.10.23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05C4A-535F-4CC6-802B-73999E7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HAZARDS 33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CCEC-4979-418C-9DD9-89BC77BF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F49-E104-8448-9360-09FE91278B5B}" type="slidenum">
              <a:rPr lang="fr-FR" smtClean="0"/>
              <a:t>9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2FFE2-FE97-405E-A671-B9E3F9FAB41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A safety concern for hydrogen ?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014F60-0433-4819-9066-625AFBCB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Cold-embrittlement in case of puncture on pipe wall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A52567-95BF-980E-DF32-D059DC54EA4A}"/>
              </a:ext>
            </a:extLst>
          </p:cNvPr>
          <p:cNvSpPr/>
          <p:nvPr/>
        </p:nvSpPr>
        <p:spPr>
          <a:xfrm>
            <a:off x="1820490" y="4611629"/>
            <a:ext cx="1236449" cy="54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H</a:t>
            </a:r>
            <a:r>
              <a:rPr lang="fr-FR" sz="1400" baseline="-25000" dirty="0">
                <a:solidFill>
                  <a:schemeClr val="tx1"/>
                </a:solidFill>
              </a:rPr>
              <a:t>2</a:t>
            </a:r>
            <a:r>
              <a:rPr lang="fr-FR" sz="1400" dirty="0">
                <a:solidFill>
                  <a:schemeClr val="tx1"/>
                </a:solidFill>
              </a:rPr>
              <a:t>: 2 or 3 </a:t>
            </a:r>
            <a:r>
              <a:rPr lang="fr-FR" sz="1400" dirty="0" err="1">
                <a:solidFill>
                  <a:schemeClr val="tx1"/>
                </a:solidFill>
              </a:rPr>
              <a:t>bottles</a:t>
            </a:r>
            <a:r>
              <a:rPr lang="fr-FR" sz="1400" dirty="0">
                <a:solidFill>
                  <a:schemeClr val="tx1"/>
                </a:solidFill>
              </a:rPr>
              <a:t> racks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B93CB1-9C0E-16AE-DD45-2829D75C2134}"/>
              </a:ext>
            </a:extLst>
          </p:cNvPr>
          <p:cNvSpPr/>
          <p:nvPr/>
        </p:nvSpPr>
        <p:spPr>
          <a:xfrm>
            <a:off x="10822875" y="2169675"/>
            <a:ext cx="1297991" cy="34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Pressure </a:t>
            </a:r>
            <a:r>
              <a:rPr lang="fr-FR" sz="1400" dirty="0" err="1">
                <a:solidFill>
                  <a:schemeClr val="tx1"/>
                </a:solidFill>
              </a:rPr>
              <a:t>sensor</a:t>
            </a:r>
            <a:r>
              <a:rPr lang="fr-FR" sz="1400" dirty="0">
                <a:solidFill>
                  <a:schemeClr val="tx1"/>
                </a:solidFill>
              </a:rPr>
              <a:t> (P</a:t>
            </a:r>
            <a:r>
              <a:rPr lang="fr-FR" sz="1400" baseline="-25000" dirty="0">
                <a:solidFill>
                  <a:schemeClr val="tx1"/>
                </a:solidFill>
              </a:rPr>
              <a:t>3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30238B-15CD-7E60-52B0-96414B5C6906}"/>
              </a:ext>
            </a:extLst>
          </p:cNvPr>
          <p:cNvSpPr/>
          <p:nvPr/>
        </p:nvSpPr>
        <p:spPr>
          <a:xfrm>
            <a:off x="661610" y="3735957"/>
            <a:ext cx="793257" cy="54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N</a:t>
            </a:r>
            <a:r>
              <a:rPr lang="fr-FR" sz="1400" baseline="-25000" dirty="0">
                <a:solidFill>
                  <a:schemeClr val="tx1"/>
                </a:solidFill>
              </a:rPr>
              <a:t>2</a:t>
            </a:r>
            <a:r>
              <a:rPr lang="fr-FR" sz="1400" dirty="0">
                <a:solidFill>
                  <a:schemeClr val="tx1"/>
                </a:solidFill>
              </a:rPr>
              <a:t>: for </a:t>
            </a:r>
            <a:r>
              <a:rPr lang="fr-FR" sz="1400" dirty="0" err="1">
                <a:solidFill>
                  <a:schemeClr val="tx1"/>
                </a:solidFill>
              </a:rPr>
              <a:t>purging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30F8B0-C3F4-3D6C-F525-6C70FD22735A}"/>
              </a:ext>
            </a:extLst>
          </p:cNvPr>
          <p:cNvSpPr/>
          <p:nvPr/>
        </p:nvSpPr>
        <p:spPr>
          <a:xfrm>
            <a:off x="3230480" y="4227602"/>
            <a:ext cx="1473788" cy="549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Pressure -</a:t>
            </a:r>
            <a:r>
              <a:rPr lang="fr-FR" sz="1400" dirty="0" err="1">
                <a:solidFill>
                  <a:schemeClr val="tx1"/>
                </a:solidFill>
              </a:rPr>
              <a:t>reducing</a:t>
            </a:r>
            <a:r>
              <a:rPr lang="fr-FR" sz="1400" dirty="0">
                <a:solidFill>
                  <a:schemeClr val="tx1"/>
                </a:solidFill>
              </a:rPr>
              <a:t> valve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7E2755-756C-FAA5-B636-4EFE5BD82C5E}"/>
              </a:ext>
            </a:extLst>
          </p:cNvPr>
          <p:cNvSpPr/>
          <p:nvPr/>
        </p:nvSpPr>
        <p:spPr>
          <a:xfrm>
            <a:off x="1428186" y="5647134"/>
            <a:ext cx="2440078" cy="549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Tank </a:t>
            </a:r>
            <a:r>
              <a:rPr lang="fr-FR" sz="1400" dirty="0" err="1">
                <a:solidFill>
                  <a:schemeClr val="tx1"/>
                </a:solidFill>
              </a:rPr>
              <a:t>equipped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with</a:t>
            </a:r>
            <a:r>
              <a:rPr lang="fr-FR" sz="1400" dirty="0">
                <a:solidFill>
                  <a:schemeClr val="tx1"/>
                </a:solidFill>
              </a:rPr>
              <a:t> a release system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DADCF0-FA04-E47C-1C96-A390FD1A6107}"/>
              </a:ext>
            </a:extLst>
          </p:cNvPr>
          <p:cNvSpPr/>
          <p:nvPr/>
        </p:nvSpPr>
        <p:spPr>
          <a:xfrm>
            <a:off x="7639414" y="1865865"/>
            <a:ext cx="1494782" cy="54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Array</a:t>
            </a:r>
            <a:r>
              <a:rPr lang="fr-FR" sz="1400" dirty="0">
                <a:solidFill>
                  <a:schemeClr val="tx1"/>
                </a:solidFill>
              </a:rPr>
              <a:t> of </a:t>
            </a:r>
            <a:r>
              <a:rPr lang="fr-FR" sz="1400" dirty="0" err="1">
                <a:solidFill>
                  <a:schemeClr val="tx1"/>
                </a:solidFill>
              </a:rPr>
              <a:t>external</a:t>
            </a:r>
            <a:r>
              <a:rPr lang="fr-FR" sz="1400" dirty="0">
                <a:solidFill>
                  <a:schemeClr val="tx1"/>
                </a:solidFill>
              </a:rPr>
              <a:t> thermocouples: </a:t>
            </a:r>
            <a:r>
              <a:rPr lang="fr-FR" sz="1400" dirty="0" err="1">
                <a:solidFill>
                  <a:schemeClr val="tx1"/>
                </a:solidFill>
              </a:rPr>
              <a:t>every</a:t>
            </a:r>
            <a:r>
              <a:rPr lang="fr-FR" sz="1400" dirty="0">
                <a:solidFill>
                  <a:schemeClr val="tx1"/>
                </a:solidFill>
              </a:rPr>
              <a:t> 5cm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851D52-4331-77A3-53D9-F9E153DDAF41}"/>
              </a:ext>
            </a:extLst>
          </p:cNvPr>
          <p:cNvSpPr/>
          <p:nvPr/>
        </p:nvSpPr>
        <p:spPr>
          <a:xfrm>
            <a:off x="8955542" y="3759735"/>
            <a:ext cx="2736027" cy="34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Thermocouple </a:t>
            </a:r>
            <a:r>
              <a:rPr lang="fr-FR" sz="1400" dirty="0" err="1">
                <a:solidFill>
                  <a:schemeClr val="tx1"/>
                </a:solidFill>
              </a:rPr>
              <a:t>inside</a:t>
            </a:r>
            <a:r>
              <a:rPr lang="fr-FR" sz="1400" dirty="0">
                <a:solidFill>
                  <a:schemeClr val="tx1"/>
                </a:solidFill>
              </a:rPr>
              <a:t> the </a:t>
            </a:r>
            <a:r>
              <a:rPr lang="fr-FR" sz="1400" dirty="0" err="1">
                <a:solidFill>
                  <a:schemeClr val="tx1"/>
                </a:solidFill>
              </a:rPr>
              <a:t>released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gas</a:t>
            </a:r>
            <a:r>
              <a:rPr lang="fr-FR" sz="1400" dirty="0">
                <a:solidFill>
                  <a:schemeClr val="tx1"/>
                </a:solidFill>
              </a:rPr>
              <a:t> flow (T</a:t>
            </a:r>
            <a:r>
              <a:rPr lang="fr-FR" sz="1400" baseline="-25000" dirty="0">
                <a:solidFill>
                  <a:schemeClr val="tx1"/>
                </a:solidFill>
              </a:rPr>
              <a:t>4</a:t>
            </a:r>
            <a:r>
              <a:rPr lang="fr-FR" sz="1400" dirty="0">
                <a:solidFill>
                  <a:schemeClr val="tx1"/>
                </a:solidFill>
              </a:rPr>
              <a:t>), close to the release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C9AFCA6-4C37-D9E0-D046-671F74941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" r="1941"/>
          <a:stretch/>
        </p:blipFill>
        <p:spPr>
          <a:xfrm>
            <a:off x="7953375" y="4305101"/>
            <a:ext cx="3518496" cy="250542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118887-D700-6017-C6A0-795CC45E2806}"/>
              </a:ext>
            </a:extLst>
          </p:cNvPr>
          <p:cNvSpPr/>
          <p:nvPr/>
        </p:nvSpPr>
        <p:spPr>
          <a:xfrm>
            <a:off x="7672605" y="4849910"/>
            <a:ext cx="1318716" cy="34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Pipe </a:t>
            </a:r>
            <a:r>
              <a:rPr lang="fr-FR" sz="1200" dirty="0" err="1">
                <a:solidFill>
                  <a:schemeClr val="tx1"/>
                </a:solidFill>
              </a:rPr>
              <a:t>wall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1F901-5690-E3AA-A30A-983E70F7D1BB}"/>
              </a:ext>
            </a:extLst>
          </p:cNvPr>
          <p:cNvSpPr/>
          <p:nvPr/>
        </p:nvSpPr>
        <p:spPr>
          <a:xfrm>
            <a:off x="10200587" y="5217873"/>
            <a:ext cx="1848538" cy="856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Release </a:t>
            </a:r>
            <a:r>
              <a:rPr lang="fr-FR" sz="1400" dirty="0" err="1">
                <a:solidFill>
                  <a:schemeClr val="tx1"/>
                </a:solidFill>
              </a:rPr>
              <a:t>device</a:t>
            </a:r>
            <a:r>
              <a:rPr lang="fr-FR" sz="1400" dirty="0">
                <a:solidFill>
                  <a:schemeClr val="tx1"/>
                </a:solidFill>
              </a:rPr>
              <a:t>: </a:t>
            </a:r>
            <a:r>
              <a:rPr lang="fr-FR" sz="1400" dirty="0" err="1">
                <a:solidFill>
                  <a:schemeClr val="tx1"/>
                </a:solidFill>
              </a:rPr>
              <a:t>perforated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rod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200" dirty="0">
                <a:solidFill>
                  <a:schemeClr val="tx1"/>
                </a:solidFill>
              </a:rPr>
              <a:t>(</a:t>
            </a:r>
            <a:r>
              <a:rPr lang="fr-FR" sz="1200" dirty="0" err="1">
                <a:solidFill>
                  <a:schemeClr val="tx1"/>
                </a:solidFill>
              </a:rPr>
              <a:t>remote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sliding</a:t>
            </a:r>
            <a:r>
              <a:rPr lang="fr-FR" sz="1200" dirty="0">
                <a:solidFill>
                  <a:schemeClr val="tx1"/>
                </a:solidFill>
              </a:rPr>
              <a:t> system)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Personnalisé 449">
      <a:dk1>
        <a:srgbClr val="3C3C3B"/>
      </a:dk1>
      <a:lt1>
        <a:srgbClr val="FFFFFF"/>
      </a:lt1>
      <a:dk2>
        <a:srgbClr val="00A983"/>
      </a:dk2>
      <a:lt2>
        <a:srgbClr val="E1F0E8"/>
      </a:lt2>
      <a:accent1>
        <a:srgbClr val="5EABD6"/>
      </a:accent1>
      <a:accent2>
        <a:srgbClr val="EEE0EF"/>
      </a:accent2>
      <a:accent3>
        <a:srgbClr val="F39A6F"/>
      </a:accent3>
      <a:accent4>
        <a:srgbClr val="ED6C7E"/>
      </a:accent4>
      <a:accent5>
        <a:srgbClr val="64C2C8"/>
      </a:accent5>
      <a:accent6>
        <a:srgbClr val="24195D"/>
      </a:accent6>
      <a:hlink>
        <a:srgbClr val="00000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A3490C442E41AC9620621F1F21BE" ma:contentTypeVersion="18" ma:contentTypeDescription="Create a new document." ma:contentTypeScope="" ma:versionID="2e7a6bcb8f68c3b9a6187eb6046a6f6c">
  <xsd:schema xmlns:xsd="http://www.w3.org/2001/XMLSchema" xmlns:xs="http://www.w3.org/2001/XMLSchema" xmlns:p="http://schemas.microsoft.com/office/2006/metadata/properties" xmlns:ns2="7604e031-f840-4ad5-97d2-0b99280ee730" xmlns:ns3="c4b40482-04a4-480f-b826-6548c4a2bcf1" targetNamespace="http://schemas.microsoft.com/office/2006/metadata/properties" ma:root="true" ma:fieldsID="b78a24c1cfda3600f7e848dea9b519ff" ns2:_="" ns3:_="">
    <xsd:import namespace="7604e031-f840-4ad5-97d2-0b99280ee730"/>
    <xsd:import namespace="c4b40482-04a4-480f-b826-6548c4a2b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4e031-f840-4ad5-97d2-0b99280ee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6237a7-7071-4e19-8c1f-699d1949a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40482-04a4-480f-b826-6548c4a2bc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56402f1-dbcc-4c60-a824-dfd545cfc5e6}" ma:internalName="TaxCatchAll" ma:showField="CatchAllData" ma:web="c4b40482-04a4-480f-b826-6548c4a2b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604e031-f840-4ad5-97d2-0b99280ee730" xsi:nil="true"/>
    <_Flow_SignoffStatus xmlns="7604e031-f840-4ad5-97d2-0b99280ee730" xsi:nil="true"/>
    <SharedWithUsers xmlns="c4b40482-04a4-480f-b826-6548c4a2bcf1">
      <UserInfo>
        <DisplayName/>
        <AccountId xsi:nil="true"/>
        <AccountType/>
      </UserInfo>
    </SharedWithUsers>
    <lcf76f155ced4ddcb4097134ff3c332f xmlns="7604e031-f840-4ad5-97d2-0b99280ee730">
      <Terms xmlns="http://schemas.microsoft.com/office/infopath/2007/PartnerControls"/>
    </lcf76f155ced4ddcb4097134ff3c332f>
    <TaxCatchAll xmlns="c4b40482-04a4-480f-b826-6548c4a2bcf1" xsi:nil="true"/>
  </documentManagement>
</p:properties>
</file>

<file path=customXml/itemProps1.xml><?xml version="1.0" encoding="utf-8"?>
<ds:datastoreItem xmlns:ds="http://schemas.openxmlformats.org/officeDocument/2006/customXml" ds:itemID="{74580233-045B-4B2C-8719-1C3166BE43F9}"/>
</file>

<file path=customXml/itemProps2.xml><?xml version="1.0" encoding="utf-8"?>
<ds:datastoreItem xmlns:ds="http://schemas.openxmlformats.org/officeDocument/2006/customXml" ds:itemID="{C9F31C7F-33D1-4944-BA30-7CEBB3D30334}"/>
</file>

<file path=customXml/itemProps3.xml><?xml version="1.0" encoding="utf-8"?>
<ds:datastoreItem xmlns:ds="http://schemas.openxmlformats.org/officeDocument/2006/customXml" ds:itemID="{70074208-EB1C-43D5-8821-5BCF60E826B0}"/>
</file>

<file path=docMetadata/LabelInfo.xml><?xml version="1.0" encoding="utf-8"?>
<clbl:labelList xmlns:clbl="http://schemas.microsoft.com/office/2020/mipLabelMetadata">
  <clbl:label id="{0fc55952-1fc0-4bcb-977a-64773f1984fe}" enabled="1" method="Standard" siteId="{081c4a9c-ea86-468c-9b4c-30d99d63df76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1667</Words>
  <Application>Microsoft Office PowerPoint</Application>
  <PresentationFormat>Grand écran</PresentationFormat>
  <Paragraphs>332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 Math</vt:lpstr>
      <vt:lpstr>Helvetica</vt:lpstr>
      <vt:lpstr>Pluto Bold</vt:lpstr>
      <vt:lpstr>Pluto Light</vt:lpstr>
      <vt:lpstr>Police système Courant</vt:lpstr>
      <vt:lpstr>Times New Roman</vt:lpstr>
      <vt:lpstr>Thème Office</vt:lpstr>
      <vt:lpstr>Effect of hydrogen depressurization on steel pipe in case of puncture </vt:lpstr>
      <vt:lpstr>Introduction</vt:lpstr>
      <vt:lpstr>Hydrogen – a growing perspective for GRTgaz</vt:lpstr>
      <vt:lpstr>Hydrogen – a growing perspective for GRTgaz</vt:lpstr>
      <vt:lpstr>Cold-embrittlement in case of puncture on pipe wall</vt:lpstr>
      <vt:lpstr>Experimental set-up</vt:lpstr>
      <vt:lpstr>Cold-embrittlement in case of puncture on pipe wall</vt:lpstr>
      <vt:lpstr>Cold-embrittlement in case of puncture on pipe wall</vt:lpstr>
      <vt:lpstr>Cold-embrittlement in case of puncture on pipe wall</vt:lpstr>
      <vt:lpstr>Cold-embrittlement in case of puncture on pipe wall</vt:lpstr>
      <vt:lpstr>Results presentation and analysis</vt:lpstr>
      <vt:lpstr>Cold-embrittlement in case of puncture on pipe wall</vt:lpstr>
      <vt:lpstr>Cold-embrittlement in case of puncture on pipe wall</vt:lpstr>
      <vt:lpstr>Cold-embrittlement in case of puncture on pipe wall</vt:lpstr>
      <vt:lpstr>Cold-embrittlement in case of puncture on pipe wall</vt:lpstr>
      <vt:lpstr>Cold-embrittlement in case of puncture on pipe wall</vt:lpstr>
      <vt:lpstr>Cold-embrittlement in case of puncture on pipe wall</vt:lpstr>
      <vt:lpstr>Cold-embrittlement in case of puncture on pipe wall</vt:lpstr>
      <vt:lpstr>Cold-embrittlement in case of puncture on pipe wall</vt:lpstr>
      <vt:lpstr>Conclusion and further work</vt:lpstr>
      <vt:lpstr>Cold-embrittlement in case of puncture on pipe wall</vt:lpstr>
      <vt:lpstr>Thank you for your attention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VOLAT Veronique</dc:creator>
  <cp:lastModifiedBy>BLANCHETIERE Vincent</cp:lastModifiedBy>
  <cp:revision>25</cp:revision>
  <dcterms:created xsi:type="dcterms:W3CDTF">2021-10-27T13:55:04Z</dcterms:created>
  <dcterms:modified xsi:type="dcterms:W3CDTF">2023-10-19T09:08:02Z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c55952-1fc0-4bcb-977a-64773f1984fe_Enabled">
    <vt:lpwstr>true</vt:lpwstr>
  </property>
  <property fmtid="{D5CDD505-2E9C-101B-9397-08002B2CF9AE}" pid="3" name="MSIP_Label_0fc55952-1fc0-4bcb-977a-64773f1984fe_SetDate">
    <vt:lpwstr>2022-01-28T18:53:49Z</vt:lpwstr>
  </property>
  <property fmtid="{D5CDD505-2E9C-101B-9397-08002B2CF9AE}" pid="4" name="MSIP_Label_0fc55952-1fc0-4bcb-977a-64773f1984fe_Method">
    <vt:lpwstr>Standard</vt:lpwstr>
  </property>
  <property fmtid="{D5CDD505-2E9C-101B-9397-08002B2CF9AE}" pid="5" name="MSIP_Label_0fc55952-1fc0-4bcb-977a-64773f1984fe_Name">
    <vt:lpwstr>0fc55952-1fc0-4bcb-977a-64773f1984fe</vt:lpwstr>
  </property>
  <property fmtid="{D5CDD505-2E9C-101B-9397-08002B2CF9AE}" pid="6" name="MSIP_Label_0fc55952-1fc0-4bcb-977a-64773f1984fe_SiteId">
    <vt:lpwstr>081c4a9c-ea86-468c-9b4c-30d99d63df76</vt:lpwstr>
  </property>
  <property fmtid="{D5CDD505-2E9C-101B-9397-08002B2CF9AE}" pid="7" name="MSIP_Label_0fc55952-1fc0-4bcb-977a-64773f1984fe_ActionId">
    <vt:lpwstr>f2d988e4-3d4b-4fe8-a91a-ecd17deb2582</vt:lpwstr>
  </property>
  <property fmtid="{D5CDD505-2E9C-101B-9397-08002B2CF9AE}" pid="8" name="MSIP_Label_0fc55952-1fc0-4bcb-977a-64773f1984fe_ContentBits">
    <vt:lpwstr>2</vt:lpwstr>
  </property>
  <property fmtid="{D5CDD505-2E9C-101B-9397-08002B2CF9AE}" pid="9" name="ContentTypeId">
    <vt:lpwstr>0x0101000646A3490C442E41AC9620621F1F21BE</vt:lpwstr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2" name="ComplianceAssetId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MediaServiceImageTags">
    <vt:lpwstr/>
  </property>
</Properties>
</file>