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03_D8D1FCA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63" r:id="rId5"/>
    <p:sldMasterId id="2147483684" r:id="rId6"/>
    <p:sldMasterId id="2147483691" r:id="rId7"/>
    <p:sldMasterId id="2147483693" r:id="rId8"/>
    <p:sldMasterId id="2147483695" r:id="rId9"/>
    <p:sldMasterId id="2147483714" r:id="rId10"/>
    <p:sldMasterId id="2147483724" r:id="rId11"/>
    <p:sldMasterId id="2147483729" r:id="rId12"/>
    <p:sldMasterId id="2147483743" r:id="rId13"/>
    <p:sldMasterId id="2147483757" r:id="rId14"/>
    <p:sldMasterId id="2147483776" r:id="rId15"/>
    <p:sldMasterId id="2147483778" r:id="rId16"/>
  </p:sldMasterIdLst>
  <p:notesMasterIdLst>
    <p:notesMasterId r:id="rId40"/>
  </p:notesMasterIdLst>
  <p:sldIdLst>
    <p:sldId id="2147377309" r:id="rId17"/>
    <p:sldId id="299" r:id="rId18"/>
    <p:sldId id="275" r:id="rId19"/>
    <p:sldId id="1360" r:id="rId20"/>
    <p:sldId id="277" r:id="rId21"/>
    <p:sldId id="515" r:id="rId22"/>
    <p:sldId id="293" r:id="rId23"/>
    <p:sldId id="295" r:id="rId24"/>
    <p:sldId id="296" r:id="rId25"/>
    <p:sldId id="2147377311" r:id="rId26"/>
    <p:sldId id="297" r:id="rId27"/>
    <p:sldId id="281" r:id="rId28"/>
    <p:sldId id="298" r:id="rId29"/>
    <p:sldId id="283" r:id="rId30"/>
    <p:sldId id="288" r:id="rId31"/>
    <p:sldId id="289" r:id="rId32"/>
    <p:sldId id="291" r:id="rId33"/>
    <p:sldId id="292" r:id="rId34"/>
    <p:sldId id="285" r:id="rId35"/>
    <p:sldId id="290" r:id="rId36"/>
    <p:sldId id="286" r:id="rId37"/>
    <p:sldId id="287" r:id="rId38"/>
    <p:sldId id="2147377327" r:id="rId39"/>
  </p:sldIdLst>
  <p:sldSz cx="13444538" cy="7562850"/>
  <p:notesSz cx="10693400" cy="7562850"/>
  <p:defaultTextStyle>
    <a:defPPr>
      <a:defRPr lang="en-US"/>
    </a:defPPr>
    <a:lvl1pPr marL="0" algn="l" defTabSz="457040" rtl="0" eaLnBrk="1" latinLnBrk="0" hangingPunct="1">
      <a:defRPr sz="1800" kern="1200">
        <a:solidFill>
          <a:schemeClr val="tx1"/>
        </a:solidFill>
        <a:latin typeface="+mn-lt"/>
        <a:ea typeface="+mn-ea"/>
        <a:cs typeface="+mn-cs"/>
      </a:defRPr>
    </a:lvl1pPr>
    <a:lvl2pPr marL="457040" algn="l" defTabSz="457040" rtl="0" eaLnBrk="1" latinLnBrk="0" hangingPunct="1">
      <a:defRPr sz="1800" kern="1200">
        <a:solidFill>
          <a:schemeClr val="tx1"/>
        </a:solidFill>
        <a:latin typeface="+mn-lt"/>
        <a:ea typeface="+mn-ea"/>
        <a:cs typeface="+mn-cs"/>
      </a:defRPr>
    </a:lvl2pPr>
    <a:lvl3pPr marL="914076" algn="l" defTabSz="457040" rtl="0" eaLnBrk="1" latinLnBrk="0" hangingPunct="1">
      <a:defRPr sz="1800" kern="1200">
        <a:solidFill>
          <a:schemeClr val="tx1"/>
        </a:solidFill>
        <a:latin typeface="+mn-lt"/>
        <a:ea typeface="+mn-ea"/>
        <a:cs typeface="+mn-cs"/>
      </a:defRPr>
    </a:lvl3pPr>
    <a:lvl4pPr marL="1371113" algn="l" defTabSz="457040" rtl="0" eaLnBrk="1" latinLnBrk="0" hangingPunct="1">
      <a:defRPr sz="1800" kern="1200">
        <a:solidFill>
          <a:schemeClr val="tx1"/>
        </a:solidFill>
        <a:latin typeface="+mn-lt"/>
        <a:ea typeface="+mn-ea"/>
        <a:cs typeface="+mn-cs"/>
      </a:defRPr>
    </a:lvl4pPr>
    <a:lvl5pPr marL="1828149" algn="l" defTabSz="457040" rtl="0" eaLnBrk="1" latinLnBrk="0" hangingPunct="1">
      <a:defRPr sz="1800" kern="1200">
        <a:solidFill>
          <a:schemeClr val="tx1"/>
        </a:solidFill>
        <a:latin typeface="+mn-lt"/>
        <a:ea typeface="+mn-ea"/>
        <a:cs typeface="+mn-cs"/>
      </a:defRPr>
    </a:lvl5pPr>
    <a:lvl6pPr marL="2285188" algn="l" defTabSz="457040" rtl="0" eaLnBrk="1" latinLnBrk="0" hangingPunct="1">
      <a:defRPr sz="1800" kern="1200">
        <a:solidFill>
          <a:schemeClr val="tx1"/>
        </a:solidFill>
        <a:latin typeface="+mn-lt"/>
        <a:ea typeface="+mn-ea"/>
        <a:cs typeface="+mn-cs"/>
      </a:defRPr>
    </a:lvl6pPr>
    <a:lvl7pPr marL="2742228" algn="l" defTabSz="457040" rtl="0" eaLnBrk="1" latinLnBrk="0" hangingPunct="1">
      <a:defRPr sz="1800" kern="1200">
        <a:solidFill>
          <a:schemeClr val="tx1"/>
        </a:solidFill>
        <a:latin typeface="+mn-lt"/>
        <a:ea typeface="+mn-ea"/>
        <a:cs typeface="+mn-cs"/>
      </a:defRPr>
    </a:lvl7pPr>
    <a:lvl8pPr marL="3199264" algn="l" defTabSz="457040" rtl="0" eaLnBrk="1" latinLnBrk="0" hangingPunct="1">
      <a:defRPr sz="1800" kern="1200">
        <a:solidFill>
          <a:schemeClr val="tx1"/>
        </a:solidFill>
        <a:latin typeface="+mn-lt"/>
        <a:ea typeface="+mn-ea"/>
        <a:cs typeface="+mn-cs"/>
      </a:defRPr>
    </a:lvl8pPr>
    <a:lvl9pPr marL="3656303" algn="l" defTabSz="457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7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03066F-B2A1-197F-5CAF-67B5B922D5ED}" name="Graham Morrison" initials="GM" userId="S::Graham.Morrison@gexcon.com::c7521c10-5ad9-4a49-a6de-3be87175920a" providerId="AD"/>
  <p188:author id="{E2EE4AA6-D57D-FE10-A290-2F4EF10EC404}" name="Karina Almeida" initials="KA" userId="S::Karina.Almeida@gexcon.com::221719fb-4eaa-4bde-8735-5e5bcc5f6f5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FDF4"/>
    <a:srgbClr val="7DFFB8"/>
    <a:srgbClr val="39607A"/>
    <a:srgbClr val="F5F5F5"/>
    <a:srgbClr val="B5231C"/>
    <a:srgbClr val="7294A6"/>
    <a:srgbClr val="E8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48" autoAdjust="0"/>
  </p:normalViewPr>
  <p:slideViewPr>
    <p:cSldViewPr snapToGrid="0">
      <p:cViewPr varScale="1">
        <p:scale>
          <a:sx n="94" d="100"/>
          <a:sy n="94" d="100"/>
        </p:scale>
        <p:origin x="2448" y="90"/>
      </p:cViewPr>
      <p:guideLst>
        <p:guide orient="horz" pos="2880"/>
        <p:guide pos="27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Morrison" userId="c7521c10-5ad9-4a49-a6de-3be87175920a" providerId="ADAL" clId="{20D6346C-4165-4857-B97E-2F95107C74F9}"/>
    <pc:docChg chg="modSld sldOrd">
      <pc:chgData name="Graham Morrison" userId="c7521c10-5ad9-4a49-a6de-3be87175920a" providerId="ADAL" clId="{20D6346C-4165-4857-B97E-2F95107C74F9}" dt="2023-11-02T09:29:55.538" v="50"/>
      <pc:docMkLst>
        <pc:docMk/>
      </pc:docMkLst>
      <pc:sldChg chg="modSp mod">
        <pc:chgData name="Graham Morrison" userId="c7521c10-5ad9-4a49-a6de-3be87175920a" providerId="ADAL" clId="{20D6346C-4165-4857-B97E-2F95107C74F9}" dt="2023-11-02T09:16:29.042" v="6" actId="20577"/>
        <pc:sldMkLst>
          <pc:docMk/>
          <pc:sldMk cId="817472118" sldId="275"/>
        </pc:sldMkLst>
        <pc:spChg chg="mod">
          <ac:chgData name="Graham Morrison" userId="c7521c10-5ad9-4a49-a6de-3be87175920a" providerId="ADAL" clId="{20D6346C-4165-4857-B97E-2F95107C74F9}" dt="2023-11-02T09:16:29.042" v="6" actId="20577"/>
          <ac:spMkLst>
            <pc:docMk/>
            <pc:sldMk cId="817472118" sldId="275"/>
            <ac:spMk id="5" creationId="{CA9507BC-6969-44B0-A477-93FC8D7224CF}"/>
          </ac:spMkLst>
        </pc:spChg>
      </pc:sldChg>
      <pc:sldChg chg="delCm">
        <pc:chgData name="Graham Morrison" userId="c7521c10-5ad9-4a49-a6de-3be87175920a" providerId="ADAL" clId="{20D6346C-4165-4857-B97E-2F95107C74F9}" dt="2023-11-02T09:29:19.894" v="46"/>
        <pc:sldMkLst>
          <pc:docMk/>
          <pc:sldMk cId="2979377467" sldId="281"/>
        </pc:sldMkLst>
        <pc:extLst>
          <p:ext xmlns:p="http://schemas.openxmlformats.org/presentationml/2006/main" uri="{D6D511B9-2390-475A-947B-AFAB55BFBCF1}">
            <pc226:cmChg xmlns:pc226="http://schemas.microsoft.com/office/powerpoint/2022/06/main/command" chg="del">
              <pc226:chgData name="Graham Morrison" userId="c7521c10-5ad9-4a49-a6de-3be87175920a" providerId="ADAL" clId="{20D6346C-4165-4857-B97E-2F95107C74F9}" dt="2023-11-02T09:29:19.894" v="46"/>
              <pc2:cmMkLst xmlns:pc2="http://schemas.microsoft.com/office/powerpoint/2019/9/main/command">
                <pc:docMk/>
                <pc:sldMk cId="2979377467" sldId="281"/>
                <pc2:cmMk id="{2A042493-4E4E-48D6-AD2E-2AB38B0A99C1}"/>
              </pc2:cmMkLst>
            </pc226:cmChg>
          </p:ext>
        </pc:extLst>
      </pc:sldChg>
      <pc:sldChg chg="delCm">
        <pc:chgData name="Graham Morrison" userId="c7521c10-5ad9-4a49-a6de-3be87175920a" providerId="ADAL" clId="{20D6346C-4165-4857-B97E-2F95107C74F9}" dt="2023-11-02T09:29:55.538" v="50"/>
        <pc:sldMkLst>
          <pc:docMk/>
          <pc:sldMk cId="2487213550" sldId="286"/>
        </pc:sldMkLst>
        <pc:extLst>
          <p:ext xmlns:p="http://schemas.openxmlformats.org/presentationml/2006/main" uri="{D6D511B9-2390-475A-947B-AFAB55BFBCF1}">
            <pc226:cmChg xmlns:pc226="http://schemas.microsoft.com/office/powerpoint/2022/06/main/command" chg="del">
              <pc226:chgData name="Graham Morrison" userId="c7521c10-5ad9-4a49-a6de-3be87175920a" providerId="ADAL" clId="{20D6346C-4165-4857-B97E-2F95107C74F9}" dt="2023-11-02T09:29:55.538" v="50"/>
              <pc2:cmMkLst xmlns:pc2="http://schemas.microsoft.com/office/powerpoint/2019/9/main/command">
                <pc:docMk/>
                <pc:sldMk cId="2487213550" sldId="286"/>
                <pc2:cmMk id="{0FE87F50-2157-4024-9E9A-639D0C6B6ED5}"/>
              </pc2:cmMkLst>
            </pc226:cmChg>
            <pc226:cmChg xmlns:pc226="http://schemas.microsoft.com/office/powerpoint/2022/06/main/command" chg="del">
              <pc226:chgData name="Graham Morrison" userId="c7521c10-5ad9-4a49-a6de-3be87175920a" providerId="ADAL" clId="{20D6346C-4165-4857-B97E-2F95107C74F9}" dt="2023-11-02T09:29:53.453" v="49"/>
              <pc2:cmMkLst xmlns:pc2="http://schemas.microsoft.com/office/powerpoint/2019/9/main/command">
                <pc:docMk/>
                <pc:sldMk cId="2487213550" sldId="286"/>
                <pc2:cmMk id="{1610E4B9-7075-476A-B171-4B37CC2FA20F}"/>
              </pc2:cmMkLst>
            </pc226:cmChg>
          </p:ext>
        </pc:extLst>
      </pc:sldChg>
      <pc:sldChg chg="delCm">
        <pc:chgData name="Graham Morrison" userId="c7521c10-5ad9-4a49-a6de-3be87175920a" providerId="ADAL" clId="{20D6346C-4165-4857-B97E-2F95107C74F9}" dt="2023-11-02T09:29:32.839" v="48"/>
        <pc:sldMkLst>
          <pc:docMk/>
          <pc:sldMk cId="1508278060" sldId="289"/>
        </pc:sldMkLst>
        <pc:extLst>
          <p:ext xmlns:p="http://schemas.openxmlformats.org/presentationml/2006/main" uri="{D6D511B9-2390-475A-947B-AFAB55BFBCF1}">
            <pc226:cmChg xmlns:pc226="http://schemas.microsoft.com/office/powerpoint/2022/06/main/command" chg="del">
              <pc226:chgData name="Graham Morrison" userId="c7521c10-5ad9-4a49-a6de-3be87175920a" providerId="ADAL" clId="{20D6346C-4165-4857-B97E-2F95107C74F9}" dt="2023-11-02T09:29:32.839" v="48"/>
              <pc2:cmMkLst xmlns:pc2="http://schemas.microsoft.com/office/powerpoint/2019/9/main/command">
                <pc:docMk/>
                <pc:sldMk cId="1508278060" sldId="289"/>
                <pc2:cmMk id="{80118C79-7E24-48C6-B7D3-29BE24C1EFAA}"/>
              </pc2:cmMkLst>
            </pc226:cmChg>
          </p:ext>
        </pc:extLst>
      </pc:sldChg>
      <pc:sldChg chg="delCm">
        <pc:chgData name="Graham Morrison" userId="c7521c10-5ad9-4a49-a6de-3be87175920a" providerId="ADAL" clId="{20D6346C-4165-4857-B97E-2F95107C74F9}" dt="2023-11-02T09:20:30.880" v="44"/>
        <pc:sldMkLst>
          <pc:docMk/>
          <pc:sldMk cId="1603625941" sldId="297"/>
        </pc:sldMkLst>
        <pc:extLst>
          <p:ext xmlns:p="http://schemas.openxmlformats.org/presentationml/2006/main" uri="{D6D511B9-2390-475A-947B-AFAB55BFBCF1}">
            <pc226:cmChg xmlns:pc226="http://schemas.microsoft.com/office/powerpoint/2022/06/main/command" chg="del">
              <pc226:chgData name="Graham Morrison" userId="c7521c10-5ad9-4a49-a6de-3be87175920a" providerId="ADAL" clId="{20D6346C-4165-4857-B97E-2F95107C74F9}" dt="2023-11-02T09:20:30.880" v="44"/>
              <pc2:cmMkLst xmlns:pc2="http://schemas.microsoft.com/office/powerpoint/2019/9/main/command">
                <pc:docMk/>
                <pc:sldMk cId="1603625941" sldId="297"/>
                <pc2:cmMk id="{21B52258-2214-477B-8B62-71273AB132A8}"/>
              </pc2:cmMkLst>
            </pc226:cmChg>
          </p:ext>
        </pc:extLst>
      </pc:sldChg>
      <pc:sldChg chg="delCm">
        <pc:chgData name="Graham Morrison" userId="c7521c10-5ad9-4a49-a6de-3be87175920a" providerId="ADAL" clId="{20D6346C-4165-4857-B97E-2F95107C74F9}" dt="2023-11-02T09:29:25.118" v="47"/>
        <pc:sldMkLst>
          <pc:docMk/>
          <pc:sldMk cId="3095478546" sldId="298"/>
        </pc:sldMkLst>
        <pc:extLst>
          <p:ext xmlns:p="http://schemas.openxmlformats.org/presentationml/2006/main" uri="{D6D511B9-2390-475A-947B-AFAB55BFBCF1}">
            <pc226:cmChg xmlns:pc226="http://schemas.microsoft.com/office/powerpoint/2022/06/main/command" chg="del">
              <pc226:chgData name="Graham Morrison" userId="c7521c10-5ad9-4a49-a6de-3be87175920a" providerId="ADAL" clId="{20D6346C-4165-4857-B97E-2F95107C74F9}" dt="2023-11-02T09:29:25.118" v="47"/>
              <pc2:cmMkLst xmlns:pc2="http://schemas.microsoft.com/office/powerpoint/2019/9/main/command">
                <pc:docMk/>
                <pc:sldMk cId="3095478546" sldId="298"/>
                <pc2:cmMk id="{B32182CB-E6A5-4424-BBC2-14A22A25DFBD}"/>
              </pc2:cmMkLst>
            </pc226:cmChg>
          </p:ext>
        </pc:extLst>
      </pc:sldChg>
      <pc:sldChg chg="ord">
        <pc:chgData name="Graham Morrison" userId="c7521c10-5ad9-4a49-a6de-3be87175920a" providerId="ADAL" clId="{20D6346C-4165-4857-B97E-2F95107C74F9}" dt="2023-11-02T09:17:41.626" v="43"/>
        <pc:sldMkLst>
          <pc:docMk/>
          <pc:sldMk cId="3637640360" sldId="515"/>
        </pc:sldMkLst>
      </pc:sldChg>
      <pc:sldChg chg="modSp mod">
        <pc:chgData name="Graham Morrison" userId="c7521c10-5ad9-4a49-a6de-3be87175920a" providerId="ADAL" clId="{20D6346C-4165-4857-B97E-2F95107C74F9}" dt="2023-11-02T09:17:11.699" v="41" actId="20577"/>
        <pc:sldMkLst>
          <pc:docMk/>
          <pc:sldMk cId="1663082726" sldId="1360"/>
        </pc:sldMkLst>
        <pc:spChg chg="mod">
          <ac:chgData name="Graham Morrison" userId="c7521c10-5ad9-4a49-a6de-3be87175920a" providerId="ADAL" clId="{20D6346C-4165-4857-B97E-2F95107C74F9}" dt="2023-11-02T09:17:11.699" v="41" actId="20577"/>
          <ac:spMkLst>
            <pc:docMk/>
            <pc:sldMk cId="1663082726" sldId="1360"/>
            <ac:spMk id="10" creationId="{AE2C4702-7327-48CD-5460-AABB2CDBEC5E}"/>
          </ac:spMkLst>
        </pc:spChg>
      </pc:sldChg>
      <pc:sldChg chg="delCm">
        <pc:chgData name="Graham Morrison" userId="c7521c10-5ad9-4a49-a6de-3be87175920a" providerId="ADAL" clId="{20D6346C-4165-4857-B97E-2F95107C74F9}" dt="2023-11-02T09:29:14.452" v="45"/>
        <pc:sldMkLst>
          <pc:docMk/>
          <pc:sldMk cId="2043898085" sldId="2147377311"/>
        </pc:sldMkLst>
        <pc:extLst>
          <p:ext xmlns:p="http://schemas.openxmlformats.org/presentationml/2006/main" uri="{D6D511B9-2390-475A-947B-AFAB55BFBCF1}">
            <pc226:cmChg xmlns:pc226="http://schemas.microsoft.com/office/powerpoint/2022/06/main/command" chg="del">
              <pc226:chgData name="Graham Morrison" userId="c7521c10-5ad9-4a49-a6de-3be87175920a" providerId="ADAL" clId="{20D6346C-4165-4857-B97E-2F95107C74F9}" dt="2023-11-02T09:29:14.452" v="45"/>
              <pc2:cmMkLst xmlns:pc2="http://schemas.microsoft.com/office/powerpoint/2019/9/main/command">
                <pc:docMk/>
                <pc:sldMk cId="2043898085" sldId="2147377311"/>
                <pc2:cmMk id="{8B800810-4845-4259-AF3F-C7573A0F6793}"/>
              </pc2:cmMkLst>
            </pc226:cmChg>
          </p:ext>
        </pc:extLst>
      </pc:sldChg>
    </pc:docChg>
  </pc:docChgLst>
</pc:chgInfo>
</file>

<file path=ppt/comments/modernComment_203_D8D1FCA8.xml><?xml version="1.0" encoding="utf-8"?>
<p188:cmLst xmlns:a="http://schemas.openxmlformats.org/drawingml/2006/main" xmlns:r="http://schemas.openxmlformats.org/officeDocument/2006/relationships" xmlns:p188="http://schemas.microsoft.com/office/powerpoint/2018/8/main">
  <p188:cm id="{09EBB82E-D67D-4598-9326-98F2E3DA6862}" authorId="{E2EE4AA6-D57D-FE10-A290-2F4EF10EC404}" created="2023-10-19T21:37:29.646">
    <ac:deMkLst xmlns:ac="http://schemas.microsoft.com/office/drawing/2013/main/command">
      <pc:docMk xmlns:pc="http://schemas.microsoft.com/office/powerpoint/2013/main/command"/>
      <pc:sldMk xmlns:pc="http://schemas.microsoft.com/office/powerpoint/2013/main/command" cId="3637640360" sldId="515"/>
      <ac:spMk id="3" creationId="{EFF05556-6FBB-4A68-BFA2-726D6A4EAD58}"/>
    </ac:deMkLst>
    <p188:replyLst>
      <p188:reply id="{34A31ED4-0DE5-4221-93CE-4F5170BBCDE1}" authorId="{E2EE4AA6-D57D-FE10-A290-2F4EF10EC404}" created="2023-10-19T21:37:58.073">
        <p188:txBody>
          <a:bodyPr/>
          <a:lstStyle/>
          <a:p>
            <a:r>
              <a:rPr lang="en-GB"/>
              <a:t>Has been presented at GasTech, so in public domain</a:t>
            </a:r>
          </a:p>
        </p188:txBody>
      </p188:reply>
    </p188:replyLst>
    <p188:txBody>
      <a:bodyPr/>
      <a:lstStyle/>
      <a:p>
        <a:r>
          <a:rPr lang="en-GB"/>
          <a:t>Added this because Chris said you were looking for a video, but not sure it fits with your story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FBEC0984-A723-41D2-A945-3CE3587B1949}" type="datetimeFigureOut">
              <a:rPr lang="nb-NO" smtClean="0"/>
              <a:t>02.11.2023</a:t>
            </a:fld>
            <a:endParaRPr lang="nb-NO"/>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BCE56EA4-9E5A-4E51-B917-63D4FE28F4B5}" type="slidenum">
              <a:rPr lang="nb-NO" smtClean="0"/>
              <a:t>‹#›</a:t>
            </a:fld>
            <a:endParaRPr lang="nb-NO"/>
          </a:p>
        </p:txBody>
      </p:sp>
    </p:spTree>
    <p:extLst>
      <p:ext uri="{BB962C8B-B14F-4D97-AF65-F5344CB8AC3E}">
        <p14:creationId xmlns:p14="http://schemas.microsoft.com/office/powerpoint/2010/main" val="2371101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51E34E46-BEDF-4286-9E38-FFCDB3233DAD}" type="slidenum">
              <a:rPr lang="en-US" smtClean="0"/>
              <a:t>4</a:t>
            </a:fld>
            <a:endParaRPr lang="en-US"/>
          </a:p>
        </p:txBody>
      </p:sp>
    </p:spTree>
    <p:extLst>
      <p:ext uri="{BB962C8B-B14F-4D97-AF65-F5344CB8AC3E}">
        <p14:creationId xmlns:p14="http://schemas.microsoft.com/office/powerpoint/2010/main" val="4255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Loads of experience in Biomass and Battery Storage</a:t>
            </a:r>
          </a:p>
        </p:txBody>
      </p:sp>
      <p:sp>
        <p:nvSpPr>
          <p:cNvPr id="4" name="Slide Number Placeholder 3"/>
          <p:cNvSpPr>
            <a:spLocks noGrp="1"/>
          </p:cNvSpPr>
          <p:nvPr>
            <p:ph type="sldNum" sz="quarter" idx="5"/>
          </p:nvPr>
        </p:nvSpPr>
        <p:spPr/>
        <p:txBody>
          <a:bodyPr/>
          <a:lstStyle/>
          <a:p>
            <a:fld id="{51E34E46-BEDF-4286-9E38-FFCDB3233DAD}" type="slidenum">
              <a:rPr lang="en-US" smtClean="0"/>
              <a:t>5</a:t>
            </a:fld>
            <a:endParaRPr lang="en-US"/>
          </a:p>
        </p:txBody>
      </p:sp>
    </p:spTree>
    <p:extLst>
      <p:ext uri="{BB962C8B-B14F-4D97-AF65-F5344CB8AC3E}">
        <p14:creationId xmlns:p14="http://schemas.microsoft.com/office/powerpoint/2010/main" val="402665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Video shows areas </a:t>
            </a:r>
            <a:r>
              <a:rPr lang="nb-NO" dirty="0" err="1"/>
              <a:t>of</a:t>
            </a:r>
            <a:r>
              <a:rPr lang="nb-NO" dirty="0"/>
              <a:t> </a:t>
            </a:r>
            <a:r>
              <a:rPr lang="nb-NO" dirty="0" err="1"/>
              <a:t>higher</a:t>
            </a:r>
            <a:r>
              <a:rPr lang="nb-NO" dirty="0"/>
              <a:t> </a:t>
            </a:r>
            <a:r>
              <a:rPr lang="nb-NO" dirty="0" err="1"/>
              <a:t>conc</a:t>
            </a:r>
            <a:r>
              <a:rPr lang="nb-NO" dirty="0"/>
              <a:t> (pink </a:t>
            </a:r>
            <a:r>
              <a:rPr lang="nb-NO" dirty="0" err="1"/>
              <a:t>colour</a:t>
            </a:r>
            <a:r>
              <a:rPr lang="nb-NO" dirty="0"/>
              <a:t>) </a:t>
            </a:r>
            <a:r>
              <a:rPr lang="nb-NO" dirty="0" err="1"/>
              <a:t>close</a:t>
            </a:r>
            <a:r>
              <a:rPr lang="nb-NO" dirty="0"/>
              <a:t> to </a:t>
            </a:r>
            <a:r>
              <a:rPr lang="nb-NO" dirty="0" err="1"/>
              <a:t>storage</a:t>
            </a:r>
            <a:r>
              <a:rPr lang="nb-NO" dirty="0"/>
              <a:t> banks</a:t>
            </a:r>
          </a:p>
          <a:p>
            <a:r>
              <a:rPr lang="nb-NO" dirty="0"/>
              <a:t>As it loses </a:t>
            </a:r>
            <a:r>
              <a:rPr lang="nb-NO" dirty="0" err="1"/>
              <a:t>momentum</a:t>
            </a:r>
            <a:r>
              <a:rPr lang="nb-NO" dirty="0"/>
              <a:t>, </a:t>
            </a:r>
            <a:r>
              <a:rPr lang="nb-NO" dirty="0" err="1"/>
              <a:t>cloud</a:t>
            </a:r>
            <a:r>
              <a:rPr lang="nb-NO" dirty="0"/>
              <a:t> disperses and is </a:t>
            </a:r>
            <a:r>
              <a:rPr lang="nb-NO" dirty="0" err="1"/>
              <a:t>diluted</a:t>
            </a:r>
            <a:r>
              <a:rPr lang="nb-NO" dirty="0"/>
              <a:t>, </a:t>
            </a:r>
            <a:r>
              <a:rPr lang="nb-NO" dirty="0" err="1"/>
              <a:t>leading</a:t>
            </a:r>
            <a:r>
              <a:rPr lang="nb-NO" dirty="0"/>
              <a:t> to </a:t>
            </a:r>
            <a:r>
              <a:rPr lang="nb-NO" dirty="0" err="1"/>
              <a:t>lower</a:t>
            </a:r>
            <a:r>
              <a:rPr lang="nb-NO" dirty="0"/>
              <a:t> </a:t>
            </a:r>
            <a:r>
              <a:rPr lang="nb-NO" dirty="0" err="1"/>
              <a:t>conc</a:t>
            </a:r>
            <a:r>
              <a:rPr lang="nb-NO" dirty="0"/>
              <a:t> (</a:t>
            </a:r>
            <a:r>
              <a:rPr lang="nb-NO" dirty="0" err="1"/>
              <a:t>blue</a:t>
            </a:r>
            <a:r>
              <a:rPr lang="nb-NO" dirty="0"/>
              <a:t> </a:t>
            </a:r>
            <a:r>
              <a:rPr lang="nb-NO" dirty="0" err="1"/>
              <a:t>colour</a:t>
            </a:r>
            <a:r>
              <a:rPr lang="nb-NO" dirty="0"/>
              <a:t>)</a:t>
            </a:r>
          </a:p>
          <a:p>
            <a:endParaRPr lang="nb-NO" dirty="0"/>
          </a:p>
          <a:p>
            <a:r>
              <a:rPr lang="nb-NO" dirty="0"/>
              <a:t>Ran steady </a:t>
            </a:r>
            <a:r>
              <a:rPr lang="nb-NO" dirty="0" err="1"/>
              <a:t>state</a:t>
            </a:r>
            <a:r>
              <a:rPr lang="nb-NO" dirty="0"/>
              <a:t> </a:t>
            </a:r>
            <a:r>
              <a:rPr lang="nb-NO" dirty="0" err="1"/>
              <a:t>condition</a:t>
            </a:r>
            <a:endParaRPr lang="nb-NO" dirty="0"/>
          </a:p>
          <a:p>
            <a:r>
              <a:rPr lang="nb-NO" dirty="0"/>
              <a:t>For </a:t>
            </a:r>
            <a:r>
              <a:rPr lang="nb-NO" dirty="0" err="1"/>
              <a:t>this</a:t>
            </a:r>
            <a:r>
              <a:rPr lang="nb-NO" dirty="0"/>
              <a:t> case, </a:t>
            </a:r>
            <a:r>
              <a:rPr lang="nb-NO" dirty="0" err="1"/>
              <a:t>inventory</a:t>
            </a:r>
            <a:r>
              <a:rPr lang="nb-NO" dirty="0"/>
              <a:t> </a:t>
            </a:r>
            <a:r>
              <a:rPr lang="nb-NO" dirty="0" err="1"/>
              <a:t>available</a:t>
            </a:r>
            <a:r>
              <a:rPr lang="nb-NO" dirty="0"/>
              <a:t> </a:t>
            </a:r>
            <a:r>
              <a:rPr lang="nb-NO" dirty="0" err="1"/>
              <a:t>was</a:t>
            </a:r>
            <a:r>
              <a:rPr lang="nb-NO" dirty="0"/>
              <a:t> </a:t>
            </a:r>
            <a:r>
              <a:rPr lang="nb-NO" dirty="0" err="1"/>
              <a:t>quite</a:t>
            </a:r>
            <a:r>
              <a:rPr lang="nb-NO" dirty="0"/>
              <a:t> </a:t>
            </a:r>
            <a:r>
              <a:rPr lang="nb-NO" dirty="0" err="1"/>
              <a:t>high</a:t>
            </a:r>
            <a:r>
              <a:rPr lang="nb-NO" dirty="0"/>
              <a:t> </a:t>
            </a:r>
            <a:r>
              <a:rPr lang="nb-NO" dirty="0" err="1"/>
              <a:t>with</a:t>
            </a:r>
            <a:r>
              <a:rPr lang="nb-NO" dirty="0"/>
              <a:t> </a:t>
            </a:r>
            <a:r>
              <a:rPr lang="nb-NO" dirty="0" err="1"/>
              <a:t>one</a:t>
            </a:r>
            <a:r>
              <a:rPr lang="nb-NO" dirty="0"/>
              <a:t> </a:t>
            </a:r>
            <a:r>
              <a:rPr lang="nb-NO" dirty="0" err="1"/>
              <a:t>release</a:t>
            </a:r>
            <a:r>
              <a:rPr lang="nb-NO" dirty="0"/>
              <a:t> location. </a:t>
            </a:r>
            <a:r>
              <a:rPr lang="nb-NO" dirty="0" err="1"/>
              <a:t>Reviewed</a:t>
            </a:r>
            <a:r>
              <a:rPr lang="nb-NO" dirty="0"/>
              <a:t> </a:t>
            </a:r>
            <a:r>
              <a:rPr lang="nb-NO" dirty="0" err="1"/>
              <a:t>the</a:t>
            </a:r>
            <a:r>
              <a:rPr lang="nb-NO" dirty="0"/>
              <a:t> </a:t>
            </a:r>
            <a:r>
              <a:rPr lang="nb-NO" dirty="0" err="1"/>
              <a:t>release</a:t>
            </a:r>
            <a:r>
              <a:rPr lang="nb-NO" dirty="0"/>
              <a:t> rate </a:t>
            </a:r>
            <a:r>
              <a:rPr lang="nb-NO" dirty="0" err="1"/>
              <a:t>with</a:t>
            </a:r>
            <a:r>
              <a:rPr lang="nb-NO" dirty="0"/>
              <a:t> time and </a:t>
            </a:r>
            <a:r>
              <a:rPr lang="nb-NO" dirty="0" err="1"/>
              <a:t>release</a:t>
            </a:r>
            <a:r>
              <a:rPr lang="nb-NO" dirty="0"/>
              <a:t> </a:t>
            </a:r>
            <a:r>
              <a:rPr lang="nb-NO" dirty="0" err="1"/>
              <a:t>duration</a:t>
            </a:r>
            <a:r>
              <a:rPr lang="nb-NO" dirty="0"/>
              <a:t>. </a:t>
            </a:r>
            <a:r>
              <a:rPr lang="nb-NO" dirty="0" err="1"/>
              <a:t>Simulations</a:t>
            </a:r>
            <a:r>
              <a:rPr lang="nb-NO" dirty="0"/>
              <a:t> </a:t>
            </a:r>
            <a:r>
              <a:rPr lang="nb-NO" dirty="0" err="1"/>
              <a:t>indicated</a:t>
            </a:r>
            <a:r>
              <a:rPr lang="nb-NO" dirty="0"/>
              <a:t> </a:t>
            </a:r>
            <a:r>
              <a:rPr lang="nb-NO" dirty="0" err="1"/>
              <a:t>that</a:t>
            </a:r>
            <a:r>
              <a:rPr lang="nb-NO" dirty="0"/>
              <a:t> steady </a:t>
            </a:r>
            <a:r>
              <a:rPr lang="nb-NO" dirty="0" err="1"/>
              <a:t>state</a:t>
            </a:r>
            <a:r>
              <a:rPr lang="nb-NO" dirty="0"/>
              <a:t> </a:t>
            </a:r>
            <a:r>
              <a:rPr lang="nb-NO" dirty="0" err="1"/>
              <a:t>conditions</a:t>
            </a:r>
            <a:r>
              <a:rPr lang="nb-NO" dirty="0"/>
              <a:t> </a:t>
            </a:r>
            <a:r>
              <a:rPr lang="nb-NO" dirty="0" err="1"/>
              <a:t>were</a:t>
            </a:r>
            <a:r>
              <a:rPr lang="nb-NO" dirty="0"/>
              <a:t> </a:t>
            </a:r>
            <a:r>
              <a:rPr lang="nb-NO" dirty="0" err="1"/>
              <a:t>reached</a:t>
            </a:r>
            <a:r>
              <a:rPr lang="nb-NO" dirty="0"/>
              <a:t> </a:t>
            </a:r>
            <a:r>
              <a:rPr lang="nb-NO" dirty="0" err="1"/>
              <a:t>quite</a:t>
            </a:r>
            <a:r>
              <a:rPr lang="nb-NO" dirty="0"/>
              <a:t> </a:t>
            </a:r>
            <a:r>
              <a:rPr lang="nb-NO" dirty="0" err="1"/>
              <a:t>quickly</a:t>
            </a:r>
            <a:r>
              <a:rPr lang="nb-NO" dirty="0"/>
              <a:t> </a:t>
            </a:r>
            <a:r>
              <a:rPr lang="nb-NO" dirty="0" err="1"/>
              <a:t>with</a:t>
            </a:r>
            <a:r>
              <a:rPr lang="nb-NO" dirty="0"/>
              <a:t> </a:t>
            </a:r>
            <a:r>
              <a:rPr lang="nb-NO" dirty="0" err="1"/>
              <a:t>fairly</a:t>
            </a:r>
            <a:r>
              <a:rPr lang="nb-NO" dirty="0"/>
              <a:t> </a:t>
            </a:r>
            <a:r>
              <a:rPr lang="nb-NO" dirty="0" err="1"/>
              <a:t>significant</a:t>
            </a:r>
            <a:r>
              <a:rPr lang="nb-NO" dirty="0"/>
              <a:t> </a:t>
            </a:r>
            <a:r>
              <a:rPr lang="nb-NO" dirty="0" err="1"/>
              <a:t>release</a:t>
            </a:r>
            <a:r>
              <a:rPr lang="nb-NO" dirty="0"/>
              <a:t> </a:t>
            </a:r>
            <a:r>
              <a:rPr lang="nb-NO" dirty="0" err="1"/>
              <a:t>duration</a:t>
            </a:r>
            <a:r>
              <a:rPr lang="nb-NO" dirty="0"/>
              <a:t>. </a:t>
            </a:r>
            <a:r>
              <a:rPr lang="nb-NO" dirty="0" err="1"/>
              <a:t>Therefore</a:t>
            </a:r>
            <a:r>
              <a:rPr lang="nb-NO" dirty="0"/>
              <a:t> in </a:t>
            </a:r>
            <a:r>
              <a:rPr lang="nb-NO" dirty="0" err="1"/>
              <a:t>this</a:t>
            </a:r>
            <a:r>
              <a:rPr lang="nb-NO" dirty="0"/>
              <a:t> case, </a:t>
            </a:r>
            <a:r>
              <a:rPr lang="nb-NO" dirty="0" err="1"/>
              <a:t>modelled</a:t>
            </a:r>
            <a:r>
              <a:rPr lang="nb-NO" dirty="0"/>
              <a:t> </a:t>
            </a:r>
            <a:r>
              <a:rPr lang="nb-NO" dirty="0" err="1"/>
              <a:t>one</a:t>
            </a:r>
            <a:r>
              <a:rPr lang="nb-NO" dirty="0"/>
              <a:t> </a:t>
            </a:r>
            <a:r>
              <a:rPr lang="nb-NO" dirty="0" err="1"/>
              <a:t>release</a:t>
            </a:r>
            <a:r>
              <a:rPr lang="nb-NO" dirty="0"/>
              <a:t> rate (steady </a:t>
            </a:r>
            <a:r>
              <a:rPr lang="nb-NO" dirty="0" err="1"/>
              <a:t>state</a:t>
            </a:r>
            <a:r>
              <a:rPr lang="nb-NO" dirty="0"/>
              <a:t> rate), not </a:t>
            </a:r>
            <a:r>
              <a:rPr lang="nb-NO" dirty="0" err="1"/>
              <a:t>pressure</a:t>
            </a:r>
            <a:r>
              <a:rPr lang="nb-NO" dirty="0"/>
              <a:t> </a:t>
            </a:r>
            <a:r>
              <a:rPr lang="nb-NO" dirty="0" err="1"/>
              <a:t>decay</a:t>
            </a:r>
            <a:r>
              <a:rPr lang="nb-NO" dirty="0"/>
              <a:t>. </a:t>
            </a:r>
            <a:r>
              <a:rPr lang="nb-NO" dirty="0" err="1"/>
              <a:t>But</a:t>
            </a:r>
            <a:r>
              <a:rPr lang="nb-NO" dirty="0"/>
              <a:t> </a:t>
            </a:r>
            <a:r>
              <a:rPr lang="nb-NO" dirty="0" err="1"/>
              <a:t>this</a:t>
            </a:r>
            <a:r>
              <a:rPr lang="nb-NO" dirty="0"/>
              <a:t> </a:t>
            </a:r>
            <a:r>
              <a:rPr lang="nb-NO" dirty="0" err="1"/>
              <a:t>would</a:t>
            </a:r>
            <a:r>
              <a:rPr lang="nb-NO" dirty="0"/>
              <a:t> be </a:t>
            </a:r>
            <a:r>
              <a:rPr lang="nb-NO" dirty="0" err="1"/>
              <a:t>feasible</a:t>
            </a:r>
            <a:r>
              <a:rPr lang="nb-NO" dirty="0"/>
              <a:t> </a:t>
            </a:r>
            <a:r>
              <a:rPr lang="nb-NO" dirty="0" err="1"/>
              <a:t>if</a:t>
            </a:r>
            <a:r>
              <a:rPr lang="nb-NO" dirty="0"/>
              <a:t> relevant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3E0ED-6F26-4ADE-96F7-79AF6085D8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8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 membrane failures</a:t>
            </a:r>
            <a:endParaRPr lang="en-US" dirty="0"/>
          </a:p>
        </p:txBody>
      </p:sp>
      <p:sp>
        <p:nvSpPr>
          <p:cNvPr id="4" name="Slide Number Placeholder 3"/>
          <p:cNvSpPr>
            <a:spLocks noGrp="1"/>
          </p:cNvSpPr>
          <p:nvPr>
            <p:ph type="sldNum" sz="quarter" idx="5"/>
          </p:nvPr>
        </p:nvSpPr>
        <p:spPr/>
        <p:txBody>
          <a:bodyPr/>
          <a:lstStyle/>
          <a:p>
            <a:fld id="{BCE56EA4-9E5A-4E51-B917-63D4FE28F4B5}" type="slidenum">
              <a:rPr lang="nb-NO" smtClean="0"/>
              <a:t>18</a:t>
            </a:fld>
            <a:endParaRPr lang="nb-NO"/>
          </a:p>
        </p:txBody>
      </p:sp>
    </p:spTree>
    <p:extLst>
      <p:ext uri="{BB962C8B-B14F-4D97-AF65-F5344CB8AC3E}">
        <p14:creationId xmlns:p14="http://schemas.microsoft.com/office/powerpoint/2010/main" val="7442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just need to know what the right thing is…</a:t>
            </a:r>
            <a:endParaRPr lang="en-US" dirty="0"/>
          </a:p>
        </p:txBody>
      </p:sp>
      <p:sp>
        <p:nvSpPr>
          <p:cNvPr id="4" name="Slide Number Placeholder 3"/>
          <p:cNvSpPr>
            <a:spLocks noGrp="1"/>
          </p:cNvSpPr>
          <p:nvPr>
            <p:ph type="sldNum" sz="quarter" idx="5"/>
          </p:nvPr>
        </p:nvSpPr>
        <p:spPr/>
        <p:txBody>
          <a:bodyPr/>
          <a:lstStyle/>
          <a:p>
            <a:fld id="{BCE56EA4-9E5A-4E51-B917-63D4FE28F4B5}" type="slidenum">
              <a:rPr lang="nb-NO" smtClean="0"/>
              <a:t>19</a:t>
            </a:fld>
            <a:endParaRPr lang="nb-NO"/>
          </a:p>
        </p:txBody>
      </p:sp>
    </p:spTree>
    <p:extLst>
      <p:ext uri="{BB962C8B-B14F-4D97-AF65-F5344CB8AC3E}">
        <p14:creationId xmlns:p14="http://schemas.microsoft.com/office/powerpoint/2010/main" val="1061555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Editable">
    <p:spTree>
      <p:nvGrpSpPr>
        <p:cNvPr id="1" name=""/>
        <p:cNvGrpSpPr/>
        <p:nvPr/>
      </p:nvGrpSpPr>
      <p:grpSpPr>
        <a:xfrm>
          <a:off x="0" y="0"/>
          <a:ext cx="0" cy="0"/>
          <a:chOff x="0" y="0"/>
          <a:chExt cx="0" cy="0"/>
        </a:xfrm>
      </p:grpSpPr>
      <p:sp>
        <p:nvSpPr>
          <p:cNvPr id="13" name="Text Placeholder 7"/>
          <p:cNvSpPr>
            <a:spLocks noGrp="1"/>
          </p:cNvSpPr>
          <p:nvPr>
            <p:ph type="body" sz="quarter" idx="10" hasCustomPrompt="1"/>
          </p:nvPr>
        </p:nvSpPr>
        <p:spPr>
          <a:xfrm>
            <a:off x="686599" y="1343025"/>
            <a:ext cx="5652454" cy="533400"/>
          </a:xfrm>
          <a:prstGeom prst="rect">
            <a:avLst/>
          </a:prstGeom>
          <a:noFill/>
          <a:ln>
            <a:noFill/>
          </a:ln>
        </p:spPr>
        <p:txBody>
          <a:bodyPr vert="horz"/>
          <a:lstStyle>
            <a:lvl1pPr marL="0" indent="0">
              <a:buFontTx/>
              <a:buNone/>
              <a:defRPr sz="3800">
                <a:solidFill>
                  <a:srgbClr val="FFFFFF"/>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Title 38pt Bold</a:t>
            </a:r>
          </a:p>
        </p:txBody>
      </p:sp>
      <p:sp>
        <p:nvSpPr>
          <p:cNvPr id="14" name="Text Placeholder 11"/>
          <p:cNvSpPr>
            <a:spLocks noGrp="1"/>
          </p:cNvSpPr>
          <p:nvPr>
            <p:ph type="body" sz="quarter" idx="12" hasCustomPrompt="1"/>
          </p:nvPr>
        </p:nvSpPr>
        <p:spPr>
          <a:xfrm>
            <a:off x="686598" y="1876425"/>
            <a:ext cx="4406998" cy="457200"/>
          </a:xfrm>
          <a:prstGeom prst="rect">
            <a:avLst/>
          </a:prstGeom>
        </p:spPr>
        <p:txBody>
          <a:bodyPr vert="horz"/>
          <a:lstStyle>
            <a:lvl1pPr marL="0" indent="0" algn="l">
              <a:buFontTx/>
              <a:buNone/>
              <a:defRPr sz="2515">
                <a:solidFill>
                  <a:schemeClr val="bg1"/>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7162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_4">
    <p:spTree>
      <p:nvGrpSpPr>
        <p:cNvPr id="1" name=""/>
        <p:cNvGrpSpPr/>
        <p:nvPr/>
      </p:nvGrpSpPr>
      <p:grpSpPr>
        <a:xfrm>
          <a:off x="0" y="0"/>
          <a:ext cx="0" cy="0"/>
          <a:chOff x="0" y="0"/>
          <a:chExt cx="0" cy="0"/>
        </a:xfrm>
      </p:grpSpPr>
      <p:sp>
        <p:nvSpPr>
          <p:cNvPr id="8" name="Picture Placeholder 5"/>
          <p:cNvSpPr>
            <a:spLocks noGrp="1"/>
          </p:cNvSpPr>
          <p:nvPr>
            <p:ph type="pic" sz="quarter" idx="21"/>
          </p:nvPr>
        </p:nvSpPr>
        <p:spPr>
          <a:xfrm>
            <a:off x="399185" y="1952628"/>
            <a:ext cx="8384760" cy="5111999"/>
          </a:xfrm>
          <a:prstGeom prst="rect">
            <a:avLst/>
          </a:prstGeom>
          <a:solidFill>
            <a:srgbClr val="FFFF00"/>
          </a:solidFill>
        </p:spPr>
        <p:txBody>
          <a:bodyPr vert="horz"/>
          <a:lstStyle>
            <a:lvl1pPr marL="0" indent="0">
              <a:buNone/>
              <a:defRPr/>
            </a:lvl1pPr>
          </a:lstStyle>
          <a:p>
            <a:endParaRPr lang="en-US"/>
          </a:p>
        </p:txBody>
      </p:sp>
      <p:sp>
        <p:nvSpPr>
          <p:cNvPr id="15"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6"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18" name="Text Placeholder 2"/>
          <p:cNvSpPr>
            <a:spLocks noGrp="1"/>
          </p:cNvSpPr>
          <p:nvPr>
            <p:ph type="body" sz="quarter" idx="22" hasCustomPrompt="1"/>
          </p:nvPr>
        </p:nvSpPr>
        <p:spPr>
          <a:xfrm>
            <a:off x="9021574" y="1952626"/>
            <a:ext cx="4119585" cy="457200"/>
          </a:xfrm>
          <a:prstGeom prst="rect">
            <a:avLst/>
          </a:prstGeom>
        </p:spPr>
        <p:txBody>
          <a:bodyPr vert="horz" lIns="0" tIns="0" rIns="0" bIns="0"/>
          <a:lstStyle>
            <a:lvl1pPr marL="0" indent="0">
              <a:buNone/>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Introduction 18pt Bold.</a:t>
            </a:r>
            <a:endParaRPr lang="en-US"/>
          </a:p>
        </p:txBody>
      </p:sp>
      <p:sp>
        <p:nvSpPr>
          <p:cNvPr id="19" name="Text Placeholder 2"/>
          <p:cNvSpPr>
            <a:spLocks noGrp="1"/>
          </p:cNvSpPr>
          <p:nvPr>
            <p:ph type="body" sz="quarter" idx="23" hasCustomPrompt="1"/>
          </p:nvPr>
        </p:nvSpPr>
        <p:spPr>
          <a:xfrm>
            <a:off x="9021572" y="2533652"/>
            <a:ext cx="4073569" cy="2238375"/>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9" baseline="0">
                <a:solidFill>
                  <a:srgbClr val="39607A"/>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20"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88828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_5">
    <p:spTree>
      <p:nvGrpSpPr>
        <p:cNvPr id="1" name=""/>
        <p:cNvGrpSpPr/>
        <p:nvPr/>
      </p:nvGrpSpPr>
      <p:grpSpPr>
        <a:xfrm>
          <a:off x="0" y="0"/>
          <a:ext cx="0" cy="0"/>
          <a:chOff x="0" y="0"/>
          <a:chExt cx="0" cy="0"/>
        </a:xfrm>
      </p:grpSpPr>
      <p:sp>
        <p:nvSpPr>
          <p:cNvPr id="15" name="object 2"/>
          <p:cNvSpPr/>
          <p:nvPr userDrawn="1"/>
        </p:nvSpPr>
        <p:spPr>
          <a:xfrm>
            <a:off x="399185" y="1952625"/>
            <a:ext cx="8418709" cy="5105400"/>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8ECEA"/>
          </a:solidFill>
        </p:spPr>
        <p:txBody>
          <a:bodyPr wrap="square" lIns="0" tIns="0" rIns="0" bIns="0" rtlCol="0"/>
          <a:lstStyle/>
          <a:p>
            <a:endParaRPr sz="2263"/>
          </a:p>
        </p:txBody>
      </p:sp>
      <p:sp>
        <p:nvSpPr>
          <p:cNvPr id="11"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2"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13" name="Text Placeholder 2"/>
          <p:cNvSpPr>
            <a:spLocks noGrp="1"/>
          </p:cNvSpPr>
          <p:nvPr>
            <p:ph type="body" sz="quarter" idx="22" hasCustomPrompt="1"/>
          </p:nvPr>
        </p:nvSpPr>
        <p:spPr>
          <a:xfrm>
            <a:off x="9021574" y="1952626"/>
            <a:ext cx="4119585" cy="457200"/>
          </a:xfrm>
          <a:prstGeom prst="rect">
            <a:avLst/>
          </a:prstGeom>
        </p:spPr>
        <p:txBody>
          <a:bodyPr vert="horz" lIns="0" tIns="0" rIns="0" bIns="0"/>
          <a:lstStyle>
            <a:lvl1pPr marL="0" indent="0">
              <a:buNone/>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Introduction 18pt Bold.</a:t>
            </a:r>
            <a:endParaRPr lang="en-US"/>
          </a:p>
        </p:txBody>
      </p:sp>
      <p:sp>
        <p:nvSpPr>
          <p:cNvPr id="14" name="Text Placeholder 2"/>
          <p:cNvSpPr>
            <a:spLocks noGrp="1"/>
          </p:cNvSpPr>
          <p:nvPr>
            <p:ph type="body" sz="quarter" idx="23" hasCustomPrompt="1"/>
          </p:nvPr>
        </p:nvSpPr>
        <p:spPr>
          <a:xfrm>
            <a:off x="9021572" y="2533652"/>
            <a:ext cx="4073569" cy="2238375"/>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9" baseline="0">
                <a:solidFill>
                  <a:srgbClr val="39607A"/>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6" name="Text Placeholder 2"/>
          <p:cNvSpPr>
            <a:spLocks noGrp="1"/>
          </p:cNvSpPr>
          <p:nvPr>
            <p:ph type="body" sz="quarter" idx="24" hasCustomPrompt="1"/>
          </p:nvPr>
        </p:nvSpPr>
        <p:spPr>
          <a:xfrm>
            <a:off x="590793" y="2105027"/>
            <a:ext cx="1532869" cy="381000"/>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9" baseline="0">
                <a:solidFill>
                  <a:schemeClr val="tx1">
                    <a:lumMod val="50000"/>
                    <a:lumOff val="50000"/>
                  </a:schemeClr>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Graph/Chart</a:t>
            </a:r>
            <a:endParaRPr lang="en-US"/>
          </a:p>
        </p:txBody>
      </p:sp>
      <p:sp>
        <p:nvSpPr>
          <p:cNvPr id="17"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91579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31D8-240F-466F-A414-B33622379547}"/>
              </a:ext>
            </a:extLst>
          </p:cNvPr>
          <p:cNvSpPr>
            <a:spLocks noGrp="1"/>
          </p:cNvSpPr>
          <p:nvPr>
            <p:ph type="title"/>
          </p:nvPr>
        </p:nvSpPr>
        <p:spPr>
          <a:xfrm>
            <a:off x="926064" y="504190"/>
            <a:ext cx="4336213" cy="1764665"/>
          </a:xfrm>
        </p:spPr>
        <p:txBody>
          <a:bodyPr anchor="b"/>
          <a:lstStyle>
            <a:lvl1pPr>
              <a:defRPr sz="3529"/>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9F803EC6-FCD7-42BB-A4A5-8D366D41108C}"/>
              </a:ext>
            </a:extLst>
          </p:cNvPr>
          <p:cNvSpPr>
            <a:spLocks noGrp="1"/>
          </p:cNvSpPr>
          <p:nvPr>
            <p:ph idx="1"/>
          </p:nvPr>
        </p:nvSpPr>
        <p:spPr>
          <a:xfrm>
            <a:off x="5715680" y="1088911"/>
            <a:ext cx="6806297" cy="5374525"/>
          </a:xfrm>
        </p:spPr>
        <p:txBody>
          <a:bodyPr/>
          <a:lstStyle>
            <a:lvl1pPr>
              <a:defRPr sz="3529"/>
            </a:lvl1pPr>
            <a:lvl2pPr>
              <a:defRPr sz="3088"/>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3A5EA3C8-F084-4287-83D4-8B278849529E}"/>
              </a:ext>
            </a:extLst>
          </p:cNvPr>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Click to edit Master text styles</a:t>
            </a:r>
          </a:p>
        </p:txBody>
      </p:sp>
      <p:sp>
        <p:nvSpPr>
          <p:cNvPr id="5" name="Date Placeholder 4">
            <a:extLst>
              <a:ext uri="{FF2B5EF4-FFF2-40B4-BE49-F238E27FC236}">
                <a16:creationId xmlns:a16="http://schemas.microsoft.com/office/drawing/2014/main" id="{0C77DA56-D9ED-40DC-A437-F84B566D4B24}"/>
              </a:ext>
            </a:extLst>
          </p:cNvPr>
          <p:cNvSpPr>
            <a:spLocks noGrp="1"/>
          </p:cNvSpPr>
          <p:nvPr>
            <p:ph type="dt" sz="half" idx="10"/>
          </p:nvPr>
        </p:nvSpPr>
        <p:spPr/>
        <p:txBody>
          <a:bodyPr/>
          <a:lstStyle/>
          <a:p>
            <a:fld id="{B12AEBEE-1AF5-4CAB-9F09-A6568457B46F}" type="datetimeFigureOut">
              <a:rPr lang="nb-NO" smtClean="0"/>
              <a:t>02.11.2023</a:t>
            </a:fld>
            <a:endParaRPr lang="nb-NO"/>
          </a:p>
        </p:txBody>
      </p:sp>
      <p:sp>
        <p:nvSpPr>
          <p:cNvPr id="6" name="Footer Placeholder 5">
            <a:extLst>
              <a:ext uri="{FF2B5EF4-FFF2-40B4-BE49-F238E27FC236}">
                <a16:creationId xmlns:a16="http://schemas.microsoft.com/office/drawing/2014/main" id="{49531BED-FCBE-466F-B55A-B555F04D3E3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0788261-43A8-45E0-B5E5-F941B6FD2F72}"/>
              </a:ext>
            </a:extLst>
          </p:cNvPr>
          <p:cNvSpPr>
            <a:spLocks noGrp="1"/>
          </p:cNvSpPr>
          <p:nvPr>
            <p:ph type="sldNum" sz="quarter" idx="12"/>
          </p:nvPr>
        </p:nvSpPr>
        <p:spPr/>
        <p:txBody>
          <a:bodyPr/>
          <a:lstStyle/>
          <a:p>
            <a:fld id="{B8E23EC1-E4EA-4FE9-934A-3CE68747E839}" type="slidenum">
              <a:rPr lang="nb-NO" smtClean="0"/>
              <a:t>‹#›</a:t>
            </a:fld>
            <a:endParaRPr lang="nb-NO"/>
          </a:p>
        </p:txBody>
      </p:sp>
    </p:spTree>
    <p:extLst>
      <p:ext uri="{BB962C8B-B14F-4D97-AF65-F5344CB8AC3E}">
        <p14:creationId xmlns:p14="http://schemas.microsoft.com/office/powerpoint/2010/main" val="3519542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a:xfrm>
            <a:off x="357334" y="263063"/>
            <a:ext cx="12728977" cy="679813"/>
          </a:xfrm>
        </p:spPr>
        <p:txBody>
          <a:bodyPr anchor="ctr" anchorCtr="0">
            <a:noAutofit/>
          </a:bodyPr>
          <a:lstStyle>
            <a:lvl1pPr>
              <a:lnSpc>
                <a:spcPct val="100000"/>
              </a:lnSpc>
              <a:defRPr sz="3529" b="0"/>
            </a:lvl1pPr>
          </a:lstStyle>
          <a:p>
            <a:endParaRPr lang="en-US" noProof="0"/>
          </a:p>
        </p:txBody>
      </p:sp>
      <p:sp>
        <p:nvSpPr>
          <p:cNvPr id="9" name="Textplatzhalter 7"/>
          <p:cNvSpPr>
            <a:spLocks noGrp="1"/>
          </p:cNvSpPr>
          <p:nvPr>
            <p:ph type="body" sz="quarter" idx="13"/>
          </p:nvPr>
        </p:nvSpPr>
        <p:spPr>
          <a:xfrm>
            <a:off x="357333" y="942869"/>
            <a:ext cx="12728977" cy="370802"/>
          </a:xfrm>
        </p:spPr>
        <p:txBody>
          <a:bodyPr lIns="0" tIns="0" rIns="0" bIns="0" anchor="t" anchorCtr="0">
            <a:noAutofit/>
          </a:bodyPr>
          <a:lstStyle>
            <a:lvl1pPr marL="0" indent="0">
              <a:buNone/>
              <a:defRPr sz="2205" b="0">
                <a:solidFill>
                  <a:srgbClr val="AFAFAF"/>
                </a:solidFill>
              </a:defRPr>
            </a:lvl1pPr>
          </a:lstStyle>
          <a:p>
            <a:pPr lvl="0"/>
            <a:r>
              <a:rPr lang="en-US" noProof="0"/>
              <a:t>Click to edit Master text styles</a:t>
            </a:r>
          </a:p>
        </p:txBody>
      </p:sp>
      <p:sp>
        <p:nvSpPr>
          <p:cNvPr id="34" name="Datumsplatzhalter 33"/>
          <p:cNvSpPr>
            <a:spLocks noGrp="1"/>
          </p:cNvSpPr>
          <p:nvPr>
            <p:ph type="dt" sz="half" idx="14"/>
          </p:nvPr>
        </p:nvSpPr>
        <p:spPr/>
        <p:txBody>
          <a:bodyPr/>
          <a:lstStyle/>
          <a:p>
            <a:endParaRPr lang="en-US" noProof="0"/>
          </a:p>
        </p:txBody>
      </p:sp>
    </p:spTree>
    <p:extLst>
      <p:ext uri="{BB962C8B-B14F-4D97-AF65-F5344CB8AC3E}">
        <p14:creationId xmlns:p14="http://schemas.microsoft.com/office/powerpoint/2010/main" val="22692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136F2B06-4A00-7ECE-8E5E-599EF4FDEC6B}"/>
              </a:ext>
            </a:extLst>
          </p:cNvPr>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4000" b="1" baseline="0">
                <a:solidFill>
                  <a:srgbClr val="B5231C"/>
                </a:solidFill>
                <a:latin typeface="+mn-lt"/>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Contents 40pt Bold</a:t>
            </a:r>
          </a:p>
        </p:txBody>
      </p:sp>
      <p:sp>
        <p:nvSpPr>
          <p:cNvPr id="4" name="Text Placeholder 11">
            <a:extLst>
              <a:ext uri="{FF2B5EF4-FFF2-40B4-BE49-F238E27FC236}">
                <a16:creationId xmlns:a16="http://schemas.microsoft.com/office/drawing/2014/main" id="{580A6EB8-4231-89E0-D1CD-F295A97005AB}"/>
              </a:ext>
            </a:extLst>
          </p:cNvPr>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800">
                <a:solidFill>
                  <a:srgbClr val="7294A6"/>
                </a:solidFill>
                <a:latin typeface="+mn-lt"/>
                <a:cs typeface="Noto Sans JP Medium"/>
              </a:defRPr>
            </a:lvl1pPr>
          </a:lstStyle>
          <a:p>
            <a:pPr lvl="0"/>
            <a:r>
              <a:rPr lang="en-GB"/>
              <a:t>Subheading 28pt</a:t>
            </a:r>
            <a:endParaRPr lang="en-US"/>
          </a:p>
        </p:txBody>
      </p:sp>
      <p:sp>
        <p:nvSpPr>
          <p:cNvPr id="6" name="Content Placeholder 5">
            <a:extLst>
              <a:ext uri="{FF2B5EF4-FFF2-40B4-BE49-F238E27FC236}">
                <a16:creationId xmlns:a16="http://schemas.microsoft.com/office/drawing/2014/main" id="{9842FD26-1665-78A9-72A1-25D4B49BEA50}"/>
              </a:ext>
            </a:extLst>
          </p:cNvPr>
          <p:cNvSpPr>
            <a:spLocks noGrp="1"/>
          </p:cNvSpPr>
          <p:nvPr>
            <p:ph sz="quarter" idx="13"/>
          </p:nvPr>
        </p:nvSpPr>
        <p:spPr>
          <a:xfrm>
            <a:off x="303380" y="1952624"/>
            <a:ext cx="12806989" cy="5031271"/>
          </a:xfrm>
          <a:prstGeom prst="rect">
            <a:avLst/>
          </a:prstGeom>
        </p:spPr>
        <p:txBody>
          <a:bodyPr/>
          <a:lstStyle>
            <a:lvl1pPr marL="457200" indent="-457200">
              <a:buClr>
                <a:srgbClr val="C00000"/>
              </a:buClr>
              <a:buFont typeface="Arial" panose="020B0604020202020204" pitchFamily="34" charset="0"/>
              <a:buChar char="•"/>
              <a:defRPr sz="3200">
                <a:solidFill>
                  <a:srgbClr val="39607A"/>
                </a:solidFill>
              </a:defRPr>
            </a:lvl1pPr>
            <a:lvl2pPr marL="1031844" indent="-457200">
              <a:buClr>
                <a:srgbClr val="C00000"/>
              </a:buClr>
              <a:buFont typeface="Arial" panose="020B0604020202020204" pitchFamily="34" charset="0"/>
              <a:buChar char="•"/>
              <a:defRPr sz="2800">
                <a:solidFill>
                  <a:srgbClr val="39607A"/>
                </a:solidFill>
              </a:defRPr>
            </a:lvl2pPr>
            <a:lvl3pPr marL="1492189" indent="-342900">
              <a:buClr>
                <a:srgbClr val="C00000"/>
              </a:buClr>
              <a:buFont typeface="Arial" panose="020B0604020202020204" pitchFamily="34" charset="0"/>
              <a:buChar char="•"/>
              <a:defRPr sz="2000">
                <a:solidFill>
                  <a:srgbClr val="39607A"/>
                </a:solidFill>
              </a:defRPr>
            </a:lvl3pPr>
            <a:lvl4pPr marL="2009684" indent="-285750">
              <a:buClr>
                <a:srgbClr val="C00000"/>
              </a:buClr>
              <a:buFont typeface="Arial" panose="020B0604020202020204" pitchFamily="34" charset="0"/>
              <a:buChar char="•"/>
              <a:defRPr sz="1800">
                <a:solidFill>
                  <a:srgbClr val="39607A"/>
                </a:solidFill>
              </a:defRPr>
            </a:lvl4pPr>
            <a:lvl5pPr marL="2584329" indent="-285750">
              <a:buClr>
                <a:srgbClr val="C00000"/>
              </a:buClr>
              <a:buFont typeface="Arial" panose="020B0604020202020204" pitchFamily="34" charset="0"/>
              <a:buChar char="•"/>
              <a:defRPr sz="1800">
                <a:solidFill>
                  <a:srgbClr val="39607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1154464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rey Tint_Editable">
    <p:spTree>
      <p:nvGrpSpPr>
        <p:cNvPr id="1" name=""/>
        <p:cNvGrpSpPr/>
        <p:nvPr/>
      </p:nvGrpSpPr>
      <p:grpSpPr>
        <a:xfrm>
          <a:off x="0" y="0"/>
          <a:ext cx="0" cy="0"/>
          <a:chOff x="0" y="0"/>
          <a:chExt cx="0" cy="0"/>
        </a:xfrm>
      </p:grpSpPr>
      <p:sp>
        <p:nvSpPr>
          <p:cNvPr id="16"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7"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25pt Medium</a:t>
            </a:r>
            <a:endParaRPr lang="en-US"/>
          </a:p>
        </p:txBody>
      </p:sp>
      <p:sp>
        <p:nvSpPr>
          <p:cNvPr id="21"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10" name="Text Placeholder 2">
            <a:extLst>
              <a:ext uri="{FF2B5EF4-FFF2-40B4-BE49-F238E27FC236}">
                <a16:creationId xmlns:a16="http://schemas.microsoft.com/office/drawing/2014/main" id="{EAD6D284-DAD0-4D8E-8DB5-8047904B90D9}"/>
              </a:ext>
            </a:extLst>
          </p:cNvPr>
          <p:cNvSpPr>
            <a:spLocks noGrp="1"/>
          </p:cNvSpPr>
          <p:nvPr>
            <p:ph type="body" sz="quarter" idx="16" hasCustomPrompt="1"/>
          </p:nvPr>
        </p:nvSpPr>
        <p:spPr>
          <a:xfrm>
            <a:off x="399184" y="1952625"/>
            <a:ext cx="12262952" cy="5029200"/>
          </a:xfrm>
          <a:prstGeom prst="rect">
            <a:avLst/>
          </a:prstGeom>
          <a:solidFill>
            <a:schemeClr val="bg1"/>
          </a:solidFill>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631237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ey Tint_Editable">
    <p:spTree>
      <p:nvGrpSpPr>
        <p:cNvPr id="1" name=""/>
        <p:cNvGrpSpPr/>
        <p:nvPr/>
      </p:nvGrpSpPr>
      <p:grpSpPr>
        <a:xfrm>
          <a:off x="0" y="0"/>
          <a:ext cx="0" cy="0"/>
          <a:chOff x="0" y="0"/>
          <a:chExt cx="0" cy="0"/>
        </a:xfrm>
      </p:grpSpPr>
      <p:sp>
        <p:nvSpPr>
          <p:cNvPr id="16"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7"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25pt Medium</a:t>
            </a:r>
            <a:endParaRPr lang="en-US"/>
          </a:p>
        </p:txBody>
      </p:sp>
      <p:sp>
        <p:nvSpPr>
          <p:cNvPr id="21"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6" name="Text Placeholder 2">
            <a:extLst>
              <a:ext uri="{FF2B5EF4-FFF2-40B4-BE49-F238E27FC236}">
                <a16:creationId xmlns:a16="http://schemas.microsoft.com/office/drawing/2014/main" id="{2BFE2105-3A14-4297-A2C9-2BC4C47EA06F}"/>
              </a:ext>
            </a:extLst>
          </p:cNvPr>
          <p:cNvSpPr>
            <a:spLocks noGrp="1"/>
          </p:cNvSpPr>
          <p:nvPr>
            <p:ph type="body" sz="quarter" idx="16" hasCustomPrompt="1"/>
          </p:nvPr>
        </p:nvSpPr>
        <p:spPr>
          <a:xfrm>
            <a:off x="399184" y="1952625"/>
            <a:ext cx="6094485" cy="5029200"/>
          </a:xfrm>
          <a:prstGeom prst="rect">
            <a:avLst/>
          </a:prstGeom>
          <a:solidFill>
            <a:schemeClr val="bg1"/>
          </a:solidFill>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
        <p:nvSpPr>
          <p:cNvPr id="7" name="Text Placeholder 2">
            <a:extLst>
              <a:ext uri="{FF2B5EF4-FFF2-40B4-BE49-F238E27FC236}">
                <a16:creationId xmlns:a16="http://schemas.microsoft.com/office/drawing/2014/main" id="{A6D17FA8-F5E7-42BA-B30D-4665BCF0600B}"/>
              </a:ext>
            </a:extLst>
          </p:cNvPr>
          <p:cNvSpPr>
            <a:spLocks noGrp="1"/>
          </p:cNvSpPr>
          <p:nvPr>
            <p:ph type="body" sz="quarter" idx="17" hasCustomPrompt="1"/>
          </p:nvPr>
        </p:nvSpPr>
        <p:spPr>
          <a:xfrm>
            <a:off x="6725757" y="1945821"/>
            <a:ext cx="5936379" cy="5029200"/>
          </a:xfrm>
          <a:prstGeom prst="rect">
            <a:avLst/>
          </a:prstGeom>
          <a:solidFill>
            <a:schemeClr val="bg1"/>
          </a:solidFill>
        </p:spPr>
        <p:txBody>
          <a:bodyPr vert="horz" lIns="0" tIns="0" rIns="0" bIns="0"/>
          <a:lstStyle>
            <a:lvl1pPr marL="342900" indent="-342900">
              <a:buFont typeface="Arial" panose="020B0604020202020204" pitchFamily="34" charset="0"/>
              <a:buChar char="•"/>
              <a:defRPr sz="20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161868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Grey Tint_Editable">
    <p:spTree>
      <p:nvGrpSpPr>
        <p:cNvPr id="1" name=""/>
        <p:cNvGrpSpPr/>
        <p:nvPr/>
      </p:nvGrpSpPr>
      <p:grpSpPr>
        <a:xfrm>
          <a:off x="0" y="0"/>
          <a:ext cx="0" cy="0"/>
          <a:chOff x="0" y="0"/>
          <a:chExt cx="0" cy="0"/>
        </a:xfrm>
      </p:grpSpPr>
      <p:sp>
        <p:nvSpPr>
          <p:cNvPr id="16"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7"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20pt Medium</a:t>
            </a:r>
            <a:endParaRPr lang="en-US"/>
          </a:p>
        </p:txBody>
      </p:sp>
      <p:sp>
        <p:nvSpPr>
          <p:cNvPr id="21"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6" name="Text Placeholder 2">
            <a:extLst>
              <a:ext uri="{FF2B5EF4-FFF2-40B4-BE49-F238E27FC236}">
                <a16:creationId xmlns:a16="http://schemas.microsoft.com/office/drawing/2014/main" id="{2BFE2105-3A14-4297-A2C9-2BC4C47EA06F}"/>
              </a:ext>
            </a:extLst>
          </p:cNvPr>
          <p:cNvSpPr>
            <a:spLocks noGrp="1"/>
          </p:cNvSpPr>
          <p:nvPr>
            <p:ph type="body" sz="quarter" idx="16" hasCustomPrompt="1"/>
          </p:nvPr>
        </p:nvSpPr>
        <p:spPr>
          <a:xfrm>
            <a:off x="399184" y="1869826"/>
            <a:ext cx="7466085" cy="5111999"/>
          </a:xfrm>
          <a:prstGeom prst="rect">
            <a:avLst/>
          </a:prstGeom>
          <a:solidFill>
            <a:schemeClr val="bg1"/>
          </a:solidFill>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a:t>
            </a:r>
            <a:endParaRPr lang="en-US"/>
          </a:p>
        </p:txBody>
      </p:sp>
      <p:sp>
        <p:nvSpPr>
          <p:cNvPr id="8" name="Picture Placeholder 5">
            <a:extLst>
              <a:ext uri="{FF2B5EF4-FFF2-40B4-BE49-F238E27FC236}">
                <a16:creationId xmlns:a16="http://schemas.microsoft.com/office/drawing/2014/main" id="{F21B91DE-FCF7-4B49-A6B2-BE93C3B98B4E}"/>
              </a:ext>
            </a:extLst>
          </p:cNvPr>
          <p:cNvSpPr>
            <a:spLocks noGrp="1"/>
          </p:cNvSpPr>
          <p:nvPr>
            <p:ph type="pic" sz="quarter" idx="21"/>
          </p:nvPr>
        </p:nvSpPr>
        <p:spPr>
          <a:xfrm>
            <a:off x="8017669" y="1869826"/>
            <a:ext cx="5027685" cy="5111999"/>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2119560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y Tint_Editable">
    <p:spTree>
      <p:nvGrpSpPr>
        <p:cNvPr id="1" name=""/>
        <p:cNvGrpSpPr/>
        <p:nvPr/>
      </p:nvGrpSpPr>
      <p:grpSpPr>
        <a:xfrm>
          <a:off x="0" y="0"/>
          <a:ext cx="0" cy="0"/>
          <a:chOff x="0" y="0"/>
          <a:chExt cx="0" cy="0"/>
        </a:xfrm>
      </p:grpSpPr>
      <p:sp>
        <p:nvSpPr>
          <p:cNvPr id="14" name="Picture Placeholder 5"/>
          <p:cNvSpPr>
            <a:spLocks noGrp="1"/>
          </p:cNvSpPr>
          <p:nvPr>
            <p:ph type="pic" sz="quarter" idx="21"/>
          </p:nvPr>
        </p:nvSpPr>
        <p:spPr>
          <a:xfrm>
            <a:off x="4710378" y="1952628"/>
            <a:ext cx="4073567" cy="5111999"/>
          </a:xfrm>
          <a:prstGeom prst="rect">
            <a:avLst/>
          </a:prstGeom>
          <a:solidFill>
            <a:srgbClr val="FFFF00"/>
          </a:solidFill>
        </p:spPr>
        <p:txBody>
          <a:bodyPr vert="horz"/>
          <a:lstStyle>
            <a:lvl1pPr marL="0" indent="0">
              <a:buNone/>
              <a:defRPr/>
            </a:lvl1pPr>
          </a:lstStyle>
          <a:p>
            <a:endParaRPr lang="en-US"/>
          </a:p>
        </p:txBody>
      </p:sp>
      <p:sp>
        <p:nvSpPr>
          <p:cNvPr id="15" name="Text Placeholder 2"/>
          <p:cNvSpPr>
            <a:spLocks noGrp="1"/>
          </p:cNvSpPr>
          <p:nvPr>
            <p:ph type="body" sz="quarter" idx="16" hasCustomPrompt="1"/>
          </p:nvPr>
        </p:nvSpPr>
        <p:spPr>
          <a:xfrm>
            <a:off x="399185" y="1952626"/>
            <a:ext cx="4119585" cy="457200"/>
          </a:xfrm>
          <a:prstGeom prst="rect">
            <a:avLst/>
          </a:prstGeom>
          <a:solidFill>
            <a:schemeClr val="bg1"/>
          </a:solidFill>
        </p:spPr>
        <p:txBody>
          <a:bodyPr vert="horz" lIns="0" tIns="0" rIns="0" bIns="0"/>
          <a:lstStyle>
            <a:lvl1pPr marL="0" indent="0">
              <a:buNone/>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Introduction 18pt Bold.</a:t>
            </a:r>
            <a:endParaRPr lang="en-US"/>
          </a:p>
        </p:txBody>
      </p:sp>
      <p:sp>
        <p:nvSpPr>
          <p:cNvPr id="16"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7"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20pt Medium</a:t>
            </a:r>
            <a:endParaRPr lang="en-US"/>
          </a:p>
        </p:txBody>
      </p:sp>
      <p:sp>
        <p:nvSpPr>
          <p:cNvPr id="18" name="Text Placeholder 2"/>
          <p:cNvSpPr>
            <a:spLocks noGrp="1"/>
          </p:cNvSpPr>
          <p:nvPr>
            <p:ph type="body" sz="quarter" idx="20" hasCustomPrompt="1"/>
          </p:nvPr>
        </p:nvSpPr>
        <p:spPr>
          <a:xfrm>
            <a:off x="399185" y="2533652"/>
            <a:ext cx="4119585" cy="2238375"/>
          </a:xfrm>
          <a:prstGeom prst="rect">
            <a:avLst/>
          </a:prstGeom>
          <a:solidFill>
            <a:schemeClr val="bg1"/>
          </a:solidFill>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9" baseline="0">
                <a:solidFill>
                  <a:srgbClr val="39607A"/>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9" name="Picture Placeholder 5"/>
          <p:cNvSpPr>
            <a:spLocks noGrp="1"/>
          </p:cNvSpPr>
          <p:nvPr>
            <p:ph type="pic" sz="quarter" idx="19"/>
          </p:nvPr>
        </p:nvSpPr>
        <p:spPr>
          <a:xfrm>
            <a:off x="8971787" y="1952628"/>
            <a:ext cx="4028306" cy="2895599"/>
          </a:xfrm>
          <a:prstGeom prst="rect">
            <a:avLst/>
          </a:prstGeom>
          <a:solidFill>
            <a:srgbClr val="FFFF00"/>
          </a:solidFill>
        </p:spPr>
        <p:txBody>
          <a:bodyPr vert="horz"/>
          <a:lstStyle>
            <a:lvl1pPr marL="0" indent="0">
              <a:buNone/>
              <a:defRPr/>
            </a:lvl1pPr>
          </a:lstStyle>
          <a:p>
            <a:endParaRPr lang="en-US"/>
          </a:p>
        </p:txBody>
      </p:sp>
      <p:sp>
        <p:nvSpPr>
          <p:cNvPr id="20" name="Picture Placeholder 5"/>
          <p:cNvSpPr>
            <a:spLocks noGrp="1"/>
          </p:cNvSpPr>
          <p:nvPr>
            <p:ph type="pic" sz="quarter" idx="22"/>
          </p:nvPr>
        </p:nvSpPr>
        <p:spPr>
          <a:xfrm>
            <a:off x="8971787" y="5000626"/>
            <a:ext cx="4028306" cy="2063999"/>
          </a:xfrm>
          <a:prstGeom prst="rect">
            <a:avLst/>
          </a:prstGeom>
          <a:solidFill>
            <a:srgbClr val="FFFF00"/>
          </a:solidFill>
        </p:spPr>
        <p:txBody>
          <a:bodyPr vert="horz"/>
          <a:lstStyle>
            <a:lvl1pPr marL="0" indent="0">
              <a:buNone/>
              <a:defRPr/>
            </a:lvl1pPr>
          </a:lstStyle>
          <a:p>
            <a:endParaRPr lang="en-US"/>
          </a:p>
        </p:txBody>
      </p:sp>
      <p:sp>
        <p:nvSpPr>
          <p:cNvPr id="21"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313180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ue Tint_Editable">
    <p:spTree>
      <p:nvGrpSpPr>
        <p:cNvPr id="1" name=""/>
        <p:cNvGrpSpPr/>
        <p:nvPr/>
      </p:nvGrpSpPr>
      <p:grpSpPr>
        <a:xfrm>
          <a:off x="0" y="0"/>
          <a:ext cx="0" cy="0"/>
          <a:chOff x="0" y="0"/>
          <a:chExt cx="0" cy="0"/>
        </a:xfrm>
      </p:grpSpPr>
      <p:sp>
        <p:nvSpPr>
          <p:cNvPr id="7" name="object 2"/>
          <p:cNvSpPr/>
          <p:nvPr userDrawn="1"/>
        </p:nvSpPr>
        <p:spPr>
          <a:xfrm>
            <a:off x="464652" y="885825"/>
            <a:ext cx="12537540" cy="609599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7294A6"/>
          </a:solidFill>
        </p:spPr>
        <p:txBody>
          <a:bodyPr wrap="square" lIns="0" tIns="0" rIns="0" bIns="0" rtlCol="0"/>
          <a:lstStyle/>
          <a:p>
            <a:endParaRPr sz="2263"/>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rgbClr val="FFFFFF"/>
                </a:solidFill>
                <a:latin typeface="Noto Sans JP Regular"/>
                <a:cs typeface="Noto Sans JP Regular"/>
              </a:defRPr>
            </a:lvl1pPr>
          </a:lstStyle>
          <a:p>
            <a:pPr lvl="0"/>
            <a:r>
              <a:rPr lang="en-US"/>
              <a:t>00</a:t>
            </a:r>
          </a:p>
        </p:txBody>
      </p:sp>
      <p:sp>
        <p:nvSpPr>
          <p:cNvPr id="8" name="Text Placeholder 7">
            <a:extLst>
              <a:ext uri="{FF2B5EF4-FFF2-40B4-BE49-F238E27FC236}">
                <a16:creationId xmlns:a16="http://schemas.microsoft.com/office/drawing/2014/main" id="{8D8D0F29-9E4F-4908-BA10-BC21A9CA293B}"/>
              </a:ext>
            </a:extLst>
          </p:cNvPr>
          <p:cNvSpPr>
            <a:spLocks noGrp="1"/>
          </p:cNvSpPr>
          <p:nvPr>
            <p:ph type="body" sz="quarter" idx="10" hasCustomPrompt="1"/>
          </p:nvPr>
        </p:nvSpPr>
        <p:spPr>
          <a:xfrm>
            <a:off x="702469" y="991962"/>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9" name="Text Placeholder 11">
            <a:extLst>
              <a:ext uri="{FF2B5EF4-FFF2-40B4-BE49-F238E27FC236}">
                <a16:creationId xmlns:a16="http://schemas.microsoft.com/office/drawing/2014/main" id="{DF13F0F3-2DC9-4F28-AF92-D927F76C7C00}"/>
              </a:ext>
            </a:extLst>
          </p:cNvPr>
          <p:cNvSpPr>
            <a:spLocks noGrp="1"/>
          </p:cNvSpPr>
          <p:nvPr>
            <p:ph type="body" sz="quarter" idx="12" hasCustomPrompt="1"/>
          </p:nvPr>
        </p:nvSpPr>
        <p:spPr>
          <a:xfrm>
            <a:off x="702467" y="1525362"/>
            <a:ext cx="4406998" cy="457200"/>
          </a:xfrm>
          <a:prstGeom prst="rect">
            <a:avLst/>
          </a:prstGeom>
        </p:spPr>
        <p:txBody>
          <a:bodyPr vert="horz"/>
          <a:lstStyle>
            <a:lvl1pPr marL="0" indent="0" algn="l">
              <a:buFontTx/>
              <a:buNone/>
              <a:defRPr sz="2500">
                <a:solidFill>
                  <a:schemeClr val="bg1"/>
                </a:solidFill>
                <a:latin typeface="Noto Sans JP Medium"/>
                <a:cs typeface="Noto Sans JP Medium"/>
              </a:defRPr>
            </a:lvl1pPr>
          </a:lstStyle>
          <a:p>
            <a:pPr lvl="0"/>
            <a:r>
              <a:rPr lang="en-GB"/>
              <a:t>Subheading 25pt Medium</a:t>
            </a:r>
            <a:endParaRPr lang="en-US"/>
          </a:p>
        </p:txBody>
      </p:sp>
      <p:sp>
        <p:nvSpPr>
          <p:cNvPr id="10" name="Text Placeholder 2">
            <a:extLst>
              <a:ext uri="{FF2B5EF4-FFF2-40B4-BE49-F238E27FC236}">
                <a16:creationId xmlns:a16="http://schemas.microsoft.com/office/drawing/2014/main" id="{A300699E-6216-4E93-9A63-C8D749E1B581}"/>
              </a:ext>
            </a:extLst>
          </p:cNvPr>
          <p:cNvSpPr>
            <a:spLocks noGrp="1"/>
          </p:cNvSpPr>
          <p:nvPr>
            <p:ph type="body" sz="quarter" idx="16" hasCustomPrompt="1"/>
          </p:nvPr>
        </p:nvSpPr>
        <p:spPr>
          <a:xfrm>
            <a:off x="702469" y="2124076"/>
            <a:ext cx="11968502" cy="4552949"/>
          </a:xfrm>
          <a:prstGeom prst="rect">
            <a:avLst/>
          </a:prstGeom>
        </p:spPr>
        <p:txBody>
          <a:bodyPr vert="horz" lIns="0" tIns="0" rIns="0" bIns="0"/>
          <a:lstStyle>
            <a:lvl1pPr marL="342900" indent="-342900">
              <a:buFont typeface="Arial" panose="020B0604020202020204" pitchFamily="34" charset="0"/>
              <a:buChar char="•"/>
              <a:defRPr sz="2000" b="0">
                <a:solidFill>
                  <a:schemeClr val="bg1"/>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a:t>
            </a:r>
            <a:endParaRPr lang="en-US"/>
          </a:p>
        </p:txBody>
      </p:sp>
    </p:spTree>
    <p:extLst>
      <p:ext uri="{BB962C8B-B14F-4D97-AF65-F5344CB8AC3E}">
        <p14:creationId xmlns:p14="http://schemas.microsoft.com/office/powerpoint/2010/main" val="134334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_Editable">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686599" y="1343025"/>
            <a:ext cx="5652454" cy="533400"/>
          </a:xfrm>
          <a:prstGeom prst="rect">
            <a:avLst/>
          </a:prstGeom>
        </p:spPr>
        <p:txBody>
          <a:bodyPr vert="horz"/>
          <a:lstStyle>
            <a:lvl1pPr marL="0" indent="0">
              <a:buFontTx/>
              <a:buNone/>
              <a:defRPr sz="3800" baseline="0">
                <a:solidFill>
                  <a:srgbClr val="FFFFFF"/>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Section Title 38pt Bold</a:t>
            </a:r>
          </a:p>
        </p:txBody>
      </p:sp>
      <p:sp>
        <p:nvSpPr>
          <p:cNvPr id="4" name="Text Placeholder 11"/>
          <p:cNvSpPr>
            <a:spLocks noGrp="1"/>
          </p:cNvSpPr>
          <p:nvPr>
            <p:ph type="body" sz="quarter" idx="12" hasCustomPrompt="1"/>
          </p:nvPr>
        </p:nvSpPr>
        <p:spPr>
          <a:xfrm>
            <a:off x="686598" y="1876425"/>
            <a:ext cx="4406998" cy="457200"/>
          </a:xfrm>
          <a:prstGeom prst="rect">
            <a:avLst/>
          </a:prstGeom>
        </p:spPr>
        <p:txBody>
          <a:bodyPr vert="horz"/>
          <a:lstStyle>
            <a:lvl1pPr marL="0" indent="0" algn="l">
              <a:buFontTx/>
              <a:buNone/>
              <a:defRPr sz="2515">
                <a:solidFill>
                  <a:schemeClr val="bg1"/>
                </a:solidFill>
                <a:latin typeface="Noto Sans JP Medium"/>
                <a:cs typeface="Noto Sans JP Medium"/>
              </a:defRPr>
            </a:lvl1pPr>
          </a:lstStyle>
          <a:p>
            <a:pPr lvl="0"/>
            <a:r>
              <a:rPr lang="en-GB"/>
              <a:t>Subheading 25pt Medium</a:t>
            </a:r>
            <a:endParaRPr lang="en-US"/>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05347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ue Tint_Editable">
    <p:spTree>
      <p:nvGrpSpPr>
        <p:cNvPr id="1" name=""/>
        <p:cNvGrpSpPr/>
        <p:nvPr/>
      </p:nvGrpSpPr>
      <p:grpSpPr>
        <a:xfrm>
          <a:off x="0" y="0"/>
          <a:ext cx="0" cy="0"/>
          <a:chOff x="0" y="0"/>
          <a:chExt cx="0" cy="0"/>
        </a:xfrm>
      </p:grpSpPr>
      <p:sp>
        <p:nvSpPr>
          <p:cNvPr id="7" name="object 2"/>
          <p:cNvSpPr/>
          <p:nvPr userDrawn="1"/>
        </p:nvSpPr>
        <p:spPr>
          <a:xfrm>
            <a:off x="464652" y="885825"/>
            <a:ext cx="12537540" cy="609599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7294A6"/>
          </a:solidFill>
        </p:spPr>
        <p:txBody>
          <a:bodyPr wrap="square" lIns="0" tIns="0" rIns="0" bIns="0" rtlCol="0"/>
          <a:lstStyle/>
          <a:p>
            <a:endParaRPr sz="2263"/>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rgbClr val="FFFFFF"/>
                </a:solidFill>
                <a:latin typeface="Noto Sans JP Regular"/>
                <a:cs typeface="Noto Sans JP Regular"/>
              </a:defRPr>
            </a:lvl1pPr>
          </a:lstStyle>
          <a:p>
            <a:pPr lvl="0"/>
            <a:r>
              <a:rPr lang="en-US"/>
              <a:t>00</a:t>
            </a:r>
          </a:p>
        </p:txBody>
      </p:sp>
      <p:sp>
        <p:nvSpPr>
          <p:cNvPr id="8" name="Text Placeholder 7">
            <a:extLst>
              <a:ext uri="{FF2B5EF4-FFF2-40B4-BE49-F238E27FC236}">
                <a16:creationId xmlns:a16="http://schemas.microsoft.com/office/drawing/2014/main" id="{8D8D0F29-9E4F-4908-BA10-BC21A9CA293B}"/>
              </a:ext>
            </a:extLst>
          </p:cNvPr>
          <p:cNvSpPr>
            <a:spLocks noGrp="1"/>
          </p:cNvSpPr>
          <p:nvPr>
            <p:ph type="body" sz="quarter" idx="10" hasCustomPrompt="1"/>
          </p:nvPr>
        </p:nvSpPr>
        <p:spPr>
          <a:xfrm>
            <a:off x="702469" y="991962"/>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9" name="Text Placeholder 11">
            <a:extLst>
              <a:ext uri="{FF2B5EF4-FFF2-40B4-BE49-F238E27FC236}">
                <a16:creationId xmlns:a16="http://schemas.microsoft.com/office/drawing/2014/main" id="{DF13F0F3-2DC9-4F28-AF92-D927F76C7C00}"/>
              </a:ext>
            </a:extLst>
          </p:cNvPr>
          <p:cNvSpPr>
            <a:spLocks noGrp="1"/>
          </p:cNvSpPr>
          <p:nvPr>
            <p:ph type="body" sz="quarter" idx="12" hasCustomPrompt="1"/>
          </p:nvPr>
        </p:nvSpPr>
        <p:spPr>
          <a:xfrm>
            <a:off x="702467" y="1525362"/>
            <a:ext cx="4406998" cy="457200"/>
          </a:xfrm>
          <a:prstGeom prst="rect">
            <a:avLst/>
          </a:prstGeom>
        </p:spPr>
        <p:txBody>
          <a:bodyPr vert="horz"/>
          <a:lstStyle>
            <a:lvl1pPr marL="0" indent="0" algn="l">
              <a:buFontTx/>
              <a:buNone/>
              <a:defRPr sz="2500">
                <a:solidFill>
                  <a:schemeClr val="bg1"/>
                </a:solidFill>
                <a:latin typeface="Noto Sans JP Medium"/>
                <a:cs typeface="Noto Sans JP Medium"/>
              </a:defRPr>
            </a:lvl1pPr>
          </a:lstStyle>
          <a:p>
            <a:pPr lvl="0"/>
            <a:r>
              <a:rPr lang="en-GB"/>
              <a:t>Subheading 25pt Medium</a:t>
            </a:r>
            <a:endParaRPr lang="en-US"/>
          </a:p>
        </p:txBody>
      </p:sp>
      <p:sp>
        <p:nvSpPr>
          <p:cNvPr id="10" name="Text Placeholder 2">
            <a:extLst>
              <a:ext uri="{FF2B5EF4-FFF2-40B4-BE49-F238E27FC236}">
                <a16:creationId xmlns:a16="http://schemas.microsoft.com/office/drawing/2014/main" id="{A300699E-6216-4E93-9A63-C8D749E1B581}"/>
              </a:ext>
            </a:extLst>
          </p:cNvPr>
          <p:cNvSpPr>
            <a:spLocks noGrp="1"/>
          </p:cNvSpPr>
          <p:nvPr>
            <p:ph type="body" sz="quarter" idx="16" hasCustomPrompt="1"/>
          </p:nvPr>
        </p:nvSpPr>
        <p:spPr>
          <a:xfrm>
            <a:off x="702469" y="2124076"/>
            <a:ext cx="5717418" cy="4552949"/>
          </a:xfrm>
          <a:prstGeom prst="rect">
            <a:avLst/>
          </a:prstGeom>
        </p:spPr>
        <p:txBody>
          <a:bodyPr vert="horz" lIns="0" tIns="0" rIns="0" bIns="0"/>
          <a:lstStyle>
            <a:lvl1pPr marL="342900" indent="-342900">
              <a:buFont typeface="Arial" panose="020B0604020202020204" pitchFamily="34" charset="0"/>
              <a:buChar char="•"/>
              <a:defRPr sz="2000" b="0">
                <a:solidFill>
                  <a:schemeClr val="bg1"/>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a:t>
            </a:r>
            <a:endParaRPr lang="en-US"/>
          </a:p>
        </p:txBody>
      </p:sp>
      <p:sp>
        <p:nvSpPr>
          <p:cNvPr id="11" name="Text Placeholder 2">
            <a:extLst>
              <a:ext uri="{FF2B5EF4-FFF2-40B4-BE49-F238E27FC236}">
                <a16:creationId xmlns:a16="http://schemas.microsoft.com/office/drawing/2014/main" id="{EC626EBA-6F20-4F35-A79A-B7EEE1E91C5C}"/>
              </a:ext>
            </a:extLst>
          </p:cNvPr>
          <p:cNvSpPr>
            <a:spLocks noGrp="1"/>
          </p:cNvSpPr>
          <p:nvPr>
            <p:ph type="body" sz="quarter" idx="17" hasCustomPrompt="1"/>
          </p:nvPr>
        </p:nvSpPr>
        <p:spPr>
          <a:xfrm>
            <a:off x="6657704" y="2124075"/>
            <a:ext cx="6096000" cy="4552949"/>
          </a:xfrm>
          <a:prstGeom prst="rect">
            <a:avLst/>
          </a:prstGeom>
        </p:spPr>
        <p:txBody>
          <a:bodyPr vert="horz" lIns="0" tIns="0" rIns="0" bIns="0"/>
          <a:lstStyle>
            <a:lvl1pPr marL="342900" indent="-342900">
              <a:buFont typeface="Arial" panose="020B0604020202020204" pitchFamily="34" charset="0"/>
              <a:buChar char="•"/>
              <a:defRPr sz="2000" b="0">
                <a:solidFill>
                  <a:schemeClr val="bg1"/>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a:t>
            </a:r>
            <a:endParaRPr lang="en-US"/>
          </a:p>
        </p:txBody>
      </p:sp>
    </p:spTree>
    <p:extLst>
      <p:ext uri="{BB962C8B-B14F-4D97-AF65-F5344CB8AC3E}">
        <p14:creationId xmlns:p14="http://schemas.microsoft.com/office/powerpoint/2010/main" val="2271614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ue Tint_Editable">
    <p:spTree>
      <p:nvGrpSpPr>
        <p:cNvPr id="1" name=""/>
        <p:cNvGrpSpPr/>
        <p:nvPr/>
      </p:nvGrpSpPr>
      <p:grpSpPr>
        <a:xfrm>
          <a:off x="0" y="0"/>
          <a:ext cx="0" cy="0"/>
          <a:chOff x="0" y="0"/>
          <a:chExt cx="0" cy="0"/>
        </a:xfrm>
      </p:grpSpPr>
      <p:sp>
        <p:nvSpPr>
          <p:cNvPr id="7" name="object 2"/>
          <p:cNvSpPr/>
          <p:nvPr userDrawn="1"/>
        </p:nvSpPr>
        <p:spPr>
          <a:xfrm>
            <a:off x="464652" y="885825"/>
            <a:ext cx="12537540" cy="609599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7294A6"/>
          </a:solidFill>
        </p:spPr>
        <p:txBody>
          <a:bodyPr wrap="square" lIns="0" tIns="0" rIns="0" bIns="0" rtlCol="0"/>
          <a:lstStyle/>
          <a:p>
            <a:endParaRPr sz="2263"/>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rgbClr val="FFFFFF"/>
                </a:solidFill>
                <a:latin typeface="Noto Sans JP Regular"/>
                <a:cs typeface="Noto Sans JP Regular"/>
              </a:defRPr>
            </a:lvl1pPr>
          </a:lstStyle>
          <a:p>
            <a:pPr lvl="0"/>
            <a:r>
              <a:rPr lang="en-US"/>
              <a:t>00</a:t>
            </a:r>
          </a:p>
        </p:txBody>
      </p:sp>
      <p:sp>
        <p:nvSpPr>
          <p:cNvPr id="8" name="Text Placeholder 7">
            <a:extLst>
              <a:ext uri="{FF2B5EF4-FFF2-40B4-BE49-F238E27FC236}">
                <a16:creationId xmlns:a16="http://schemas.microsoft.com/office/drawing/2014/main" id="{8D8D0F29-9E4F-4908-BA10-BC21A9CA293B}"/>
              </a:ext>
            </a:extLst>
          </p:cNvPr>
          <p:cNvSpPr>
            <a:spLocks noGrp="1"/>
          </p:cNvSpPr>
          <p:nvPr>
            <p:ph type="body" sz="quarter" idx="10" hasCustomPrompt="1"/>
          </p:nvPr>
        </p:nvSpPr>
        <p:spPr>
          <a:xfrm>
            <a:off x="702469" y="991962"/>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9" name="Text Placeholder 11">
            <a:extLst>
              <a:ext uri="{FF2B5EF4-FFF2-40B4-BE49-F238E27FC236}">
                <a16:creationId xmlns:a16="http://schemas.microsoft.com/office/drawing/2014/main" id="{DF13F0F3-2DC9-4F28-AF92-D927F76C7C00}"/>
              </a:ext>
            </a:extLst>
          </p:cNvPr>
          <p:cNvSpPr>
            <a:spLocks noGrp="1"/>
          </p:cNvSpPr>
          <p:nvPr>
            <p:ph type="body" sz="quarter" idx="12" hasCustomPrompt="1"/>
          </p:nvPr>
        </p:nvSpPr>
        <p:spPr>
          <a:xfrm>
            <a:off x="702467" y="1525362"/>
            <a:ext cx="4406998" cy="457200"/>
          </a:xfrm>
          <a:prstGeom prst="rect">
            <a:avLst/>
          </a:prstGeom>
        </p:spPr>
        <p:txBody>
          <a:bodyPr vert="horz"/>
          <a:lstStyle>
            <a:lvl1pPr marL="0" indent="0" algn="l">
              <a:buFontTx/>
              <a:buNone/>
              <a:defRPr sz="2500">
                <a:solidFill>
                  <a:schemeClr val="bg1"/>
                </a:solidFill>
                <a:latin typeface="Noto Sans JP Medium"/>
                <a:cs typeface="Noto Sans JP Medium"/>
              </a:defRPr>
            </a:lvl1pPr>
          </a:lstStyle>
          <a:p>
            <a:pPr lvl="0"/>
            <a:r>
              <a:rPr lang="en-GB"/>
              <a:t>Subheading 25pt Medium</a:t>
            </a:r>
            <a:endParaRPr lang="en-US"/>
          </a:p>
        </p:txBody>
      </p:sp>
      <p:sp>
        <p:nvSpPr>
          <p:cNvPr id="10" name="Text Placeholder 2">
            <a:extLst>
              <a:ext uri="{FF2B5EF4-FFF2-40B4-BE49-F238E27FC236}">
                <a16:creationId xmlns:a16="http://schemas.microsoft.com/office/drawing/2014/main" id="{A300699E-6216-4E93-9A63-C8D749E1B581}"/>
              </a:ext>
            </a:extLst>
          </p:cNvPr>
          <p:cNvSpPr>
            <a:spLocks noGrp="1"/>
          </p:cNvSpPr>
          <p:nvPr>
            <p:ph type="body" sz="quarter" idx="16" hasCustomPrompt="1"/>
          </p:nvPr>
        </p:nvSpPr>
        <p:spPr>
          <a:xfrm>
            <a:off x="702468" y="2124076"/>
            <a:ext cx="6750277" cy="4552949"/>
          </a:xfrm>
          <a:prstGeom prst="rect">
            <a:avLst/>
          </a:prstGeom>
        </p:spPr>
        <p:txBody>
          <a:bodyPr vert="horz" lIns="0" tIns="0" rIns="0" bIns="0"/>
          <a:lstStyle>
            <a:lvl1pPr marL="342900" indent="-342900">
              <a:buFont typeface="Arial" panose="020B0604020202020204" pitchFamily="34" charset="0"/>
              <a:buChar char="•"/>
              <a:defRPr sz="2000" b="0">
                <a:solidFill>
                  <a:schemeClr val="bg1"/>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a:t>
            </a:r>
            <a:endParaRPr lang="en-US"/>
          </a:p>
        </p:txBody>
      </p:sp>
      <p:sp>
        <p:nvSpPr>
          <p:cNvPr id="12" name="Picture Placeholder 5">
            <a:extLst>
              <a:ext uri="{FF2B5EF4-FFF2-40B4-BE49-F238E27FC236}">
                <a16:creationId xmlns:a16="http://schemas.microsoft.com/office/drawing/2014/main" id="{2427BD6F-2D0D-42C7-810C-ECF668FE0F90}"/>
              </a:ext>
            </a:extLst>
          </p:cNvPr>
          <p:cNvSpPr>
            <a:spLocks noGrp="1"/>
          </p:cNvSpPr>
          <p:nvPr>
            <p:ph type="pic" sz="quarter" idx="21"/>
          </p:nvPr>
        </p:nvSpPr>
        <p:spPr>
          <a:xfrm>
            <a:off x="7712869" y="2124076"/>
            <a:ext cx="5029200" cy="4552949"/>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373765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int_Editable">
    <p:spTree>
      <p:nvGrpSpPr>
        <p:cNvPr id="1" name=""/>
        <p:cNvGrpSpPr/>
        <p:nvPr/>
      </p:nvGrpSpPr>
      <p:grpSpPr>
        <a:xfrm>
          <a:off x="0" y="0"/>
          <a:ext cx="0" cy="0"/>
          <a:chOff x="0" y="0"/>
          <a:chExt cx="0" cy="0"/>
        </a:xfrm>
      </p:grpSpPr>
      <p:sp>
        <p:nvSpPr>
          <p:cNvPr id="7" name="object 2"/>
          <p:cNvSpPr/>
          <p:nvPr userDrawn="1"/>
        </p:nvSpPr>
        <p:spPr>
          <a:xfrm>
            <a:off x="464652" y="885825"/>
            <a:ext cx="12537540" cy="609599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7294A6"/>
          </a:solidFill>
        </p:spPr>
        <p:txBody>
          <a:bodyPr wrap="square" lIns="0" tIns="0" rIns="0" bIns="0" rtlCol="0"/>
          <a:lstStyle/>
          <a:p>
            <a:endParaRPr sz="2263"/>
          </a:p>
        </p:txBody>
      </p:sp>
      <p:sp>
        <p:nvSpPr>
          <p:cNvPr id="5" name="Text Placeholder 2"/>
          <p:cNvSpPr>
            <a:spLocks noGrp="1"/>
          </p:cNvSpPr>
          <p:nvPr>
            <p:ph type="body" sz="quarter" idx="24" hasCustomPrompt="1"/>
          </p:nvPr>
        </p:nvSpPr>
        <p:spPr>
          <a:xfrm>
            <a:off x="686598" y="1038226"/>
            <a:ext cx="2011890" cy="381000"/>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9" baseline="0">
                <a:solidFill>
                  <a:srgbClr val="FFFFFF"/>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Graph/Chart/Image</a:t>
            </a:r>
            <a:endParaRPr lang="en-US"/>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rgbClr val="FFFFFF"/>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422373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_Editable">
    <p:spTree>
      <p:nvGrpSpPr>
        <p:cNvPr id="1" name=""/>
        <p:cNvGrpSpPr/>
        <p:nvPr/>
      </p:nvGrpSpPr>
      <p:grpSpPr>
        <a:xfrm>
          <a:off x="0" y="0"/>
          <a:ext cx="0" cy="0"/>
          <a:chOff x="0" y="0"/>
          <a:chExt cx="0" cy="0"/>
        </a:xfrm>
      </p:grpSpPr>
      <p:sp>
        <p:nvSpPr>
          <p:cNvPr id="22" name="Right Triangle 21"/>
          <p:cNvSpPr/>
          <p:nvPr userDrawn="1"/>
        </p:nvSpPr>
        <p:spPr>
          <a:xfrm rot="5400000">
            <a:off x="491829" y="3132617"/>
            <a:ext cx="304800" cy="383217"/>
          </a:xfrm>
          <a:prstGeom prst="rtTriangle">
            <a:avLst/>
          </a:prstGeom>
          <a:solidFill>
            <a:srgbClr val="7294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ln>
                <a:noFill/>
              </a:ln>
            </a:endParaRPr>
          </a:p>
        </p:txBody>
      </p:sp>
      <p:sp>
        <p:nvSpPr>
          <p:cNvPr id="23" name="Rectangle 22"/>
          <p:cNvSpPr/>
          <p:nvPr userDrawn="1"/>
        </p:nvSpPr>
        <p:spPr>
          <a:xfrm>
            <a:off x="452619" y="864002"/>
            <a:ext cx="5939867" cy="2384025"/>
          </a:xfrm>
          <a:prstGeom prst="rect">
            <a:avLst/>
          </a:prstGeom>
          <a:solidFill>
            <a:srgbClr val="7294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rgbClr val="FFFFFF"/>
                </a:solidFill>
                <a:latin typeface="Noto Sans JP Regular"/>
                <a:cs typeface="Noto Sans JP Regular"/>
              </a:defRPr>
            </a:lvl1pPr>
          </a:lstStyle>
          <a:p>
            <a:pPr lvl="0"/>
            <a:r>
              <a:rPr lang="en-US"/>
              <a:t>00</a:t>
            </a:r>
          </a:p>
        </p:txBody>
      </p:sp>
      <p:sp>
        <p:nvSpPr>
          <p:cNvPr id="11" name="Text Placeholder 2"/>
          <p:cNvSpPr>
            <a:spLocks noGrp="1"/>
          </p:cNvSpPr>
          <p:nvPr>
            <p:ph type="body" sz="quarter" idx="16" hasCustomPrompt="1"/>
          </p:nvPr>
        </p:nvSpPr>
        <p:spPr>
          <a:xfrm>
            <a:off x="782403" y="1952626"/>
            <a:ext cx="4119585" cy="283885"/>
          </a:xfrm>
          <a:prstGeom prst="rect">
            <a:avLst/>
          </a:prstGeom>
        </p:spPr>
        <p:txBody>
          <a:bodyPr vert="horz" lIns="0" tIns="0" rIns="0" bIns="0"/>
          <a:lstStyle>
            <a:lvl1pPr marL="0" indent="0">
              <a:buNone/>
              <a:defRPr sz="1382">
                <a:solidFill>
                  <a:schemeClr val="bg1"/>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Job Title 11pt Regular</a:t>
            </a:r>
            <a:endParaRPr lang="en-US"/>
          </a:p>
        </p:txBody>
      </p:sp>
      <p:sp>
        <p:nvSpPr>
          <p:cNvPr id="12" name="Text Placeholder 7"/>
          <p:cNvSpPr>
            <a:spLocks noGrp="1"/>
          </p:cNvSpPr>
          <p:nvPr>
            <p:ph type="body" sz="quarter" idx="10" hasCustomPrompt="1"/>
          </p:nvPr>
        </p:nvSpPr>
        <p:spPr>
          <a:xfrm>
            <a:off x="686598" y="962025"/>
            <a:ext cx="5269237" cy="457200"/>
          </a:xfrm>
          <a:prstGeom prst="rect">
            <a:avLst/>
          </a:prstGeom>
        </p:spPr>
        <p:txBody>
          <a:bodyPr vert="horz"/>
          <a:lstStyle>
            <a:lvl1pPr marL="0" indent="0">
              <a:buFontTx/>
              <a:buNone/>
              <a:defRPr sz="3018" baseline="0">
                <a:solidFill>
                  <a:srgbClr val="FFFFFF"/>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“Quote 24pt Bold.”</a:t>
            </a:r>
          </a:p>
        </p:txBody>
      </p:sp>
      <p:sp>
        <p:nvSpPr>
          <p:cNvPr id="13" name="Text Placeholder 11"/>
          <p:cNvSpPr>
            <a:spLocks noGrp="1"/>
          </p:cNvSpPr>
          <p:nvPr>
            <p:ph type="body" sz="quarter" idx="12" hasCustomPrompt="1"/>
          </p:nvPr>
        </p:nvSpPr>
        <p:spPr>
          <a:xfrm>
            <a:off x="686598" y="1495426"/>
            <a:ext cx="4406998" cy="304800"/>
          </a:xfrm>
          <a:prstGeom prst="rect">
            <a:avLst/>
          </a:prstGeom>
        </p:spPr>
        <p:txBody>
          <a:bodyPr vert="horz"/>
          <a:lstStyle>
            <a:lvl1pPr marL="0" indent="0" algn="l">
              <a:buFontTx/>
              <a:buNone/>
              <a:defRPr sz="1886">
                <a:solidFill>
                  <a:srgbClr val="B5231C"/>
                </a:solidFill>
                <a:latin typeface="Noto Sans JP Bold"/>
                <a:cs typeface="Noto Sans JP Bold"/>
              </a:defRPr>
            </a:lvl1pPr>
          </a:lstStyle>
          <a:p>
            <a:pPr lvl="0"/>
            <a:r>
              <a:rPr lang="en-GB"/>
              <a:t>Name 15pt Bold</a:t>
            </a:r>
            <a:endParaRPr lang="en-US"/>
          </a:p>
        </p:txBody>
      </p:sp>
    </p:spTree>
    <p:extLst>
      <p:ext uri="{BB962C8B-B14F-4D97-AF65-F5344CB8AC3E}">
        <p14:creationId xmlns:p14="http://schemas.microsoft.com/office/powerpoint/2010/main" val="1045502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99184" y="1952625"/>
            <a:ext cx="12262952" cy="5029200"/>
          </a:xfrm>
          <a:prstGeom prst="rect">
            <a:avLst/>
          </a:prstGeom>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202197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656FA0-2B7F-4F53-B3CB-E8DA97D2EB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F1FE6775-AD78-4539-B6DA-5A2B05B3B3E0}"/>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5" name="Picture Placeholder 2">
            <a:extLst>
              <a:ext uri="{FF2B5EF4-FFF2-40B4-BE49-F238E27FC236}">
                <a16:creationId xmlns:a16="http://schemas.microsoft.com/office/drawing/2014/main" id="{607A666D-064A-4F7D-9ADD-00A4A62349DC}"/>
              </a:ext>
            </a:extLst>
          </p:cNvPr>
          <p:cNvSpPr>
            <a:spLocks noGrp="1"/>
          </p:cNvSpPr>
          <p:nvPr>
            <p:ph type="pic" idx="16"/>
          </p:nvPr>
        </p:nvSpPr>
        <p:spPr>
          <a:xfrm>
            <a:off x="399187" y="4162425"/>
            <a:ext cx="3122682" cy="2816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6" name="Text Placeholder 7">
            <a:extLst>
              <a:ext uri="{FF2B5EF4-FFF2-40B4-BE49-F238E27FC236}">
                <a16:creationId xmlns:a16="http://schemas.microsoft.com/office/drawing/2014/main" id="{95C8C415-ACD5-4E7E-B134-3E1E5E0AE882}"/>
              </a:ext>
            </a:extLst>
          </p:cNvPr>
          <p:cNvSpPr>
            <a:spLocks noGrp="1"/>
          </p:cNvSpPr>
          <p:nvPr>
            <p:ph type="body" sz="quarter" idx="10" hasCustomPrompt="1"/>
          </p:nvPr>
        </p:nvSpPr>
        <p:spPr>
          <a:xfrm>
            <a:off x="303382" y="733425"/>
            <a:ext cx="329468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8" name="Text Placeholder 11">
            <a:extLst>
              <a:ext uri="{FF2B5EF4-FFF2-40B4-BE49-F238E27FC236}">
                <a16:creationId xmlns:a16="http://schemas.microsoft.com/office/drawing/2014/main" id="{FBAC2575-78FB-4820-A649-D7DA89D0DC44}"/>
              </a:ext>
            </a:extLst>
          </p:cNvPr>
          <p:cNvSpPr>
            <a:spLocks noGrp="1"/>
          </p:cNvSpPr>
          <p:nvPr>
            <p:ph type="body" sz="quarter" idx="17" hasCustomPrompt="1"/>
          </p:nvPr>
        </p:nvSpPr>
        <p:spPr>
          <a:xfrm>
            <a:off x="303381" y="1266825"/>
            <a:ext cx="2755556" cy="457200"/>
          </a:xfrm>
          <a:prstGeom prst="rect">
            <a:avLst/>
          </a:prstGeom>
        </p:spPr>
        <p:txBody>
          <a:bodyPr vert="horz"/>
          <a:lstStyle>
            <a:lvl1pPr marL="0" indent="0" algn="l">
              <a:buFontTx/>
              <a:buNone/>
              <a:defRPr sz="2500">
                <a:solidFill>
                  <a:schemeClr val="bg1"/>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2740849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5A26-96DD-4388-90F8-471F79B9B4E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07656FA0-2B7F-4F53-B3CB-E8DA97D2EB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F1FE6775-AD78-4539-B6DA-5A2B05B3B3E0}"/>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628035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B988-A79E-496A-805F-5A90FC424B58}"/>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E294AF9F-3EB6-42AE-9DA8-394363BB2B92}"/>
              </a:ext>
            </a:extLst>
          </p:cNvPr>
          <p:cNvSpPr>
            <a:spLocks noGrp="1"/>
          </p:cNvSpPr>
          <p:nvPr>
            <p:ph sz="half" idx="1"/>
          </p:nvPr>
        </p:nvSpPr>
        <p:spPr>
          <a:xfrm>
            <a:off x="4207669" y="1038225"/>
            <a:ext cx="4267200" cy="577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40961C8E-F914-4EF8-9BB7-B8DCC96AE7C3}"/>
              </a:ext>
            </a:extLst>
          </p:cNvPr>
          <p:cNvSpPr>
            <a:spLocks noGrp="1"/>
          </p:cNvSpPr>
          <p:nvPr>
            <p:ph sz="half" idx="2"/>
          </p:nvPr>
        </p:nvSpPr>
        <p:spPr>
          <a:xfrm>
            <a:off x="8627269" y="1038225"/>
            <a:ext cx="4267200" cy="577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ext Placeholder 23">
            <a:extLst>
              <a:ext uri="{FF2B5EF4-FFF2-40B4-BE49-F238E27FC236}">
                <a16:creationId xmlns:a16="http://schemas.microsoft.com/office/drawing/2014/main" id="{3D8285AA-056E-41CE-A39A-1ACC5B30C896}"/>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3622649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98BB4-8B70-4207-B72E-80E246664DE2}"/>
              </a:ext>
            </a:extLst>
          </p:cNvPr>
          <p:cNvSpPr>
            <a:spLocks noGrp="1"/>
          </p:cNvSpPr>
          <p:nvPr>
            <p:ph type="pic" idx="1"/>
          </p:nvPr>
        </p:nvSpPr>
        <p:spPr>
          <a:xfrm>
            <a:off x="4452938" y="1089025"/>
            <a:ext cx="8069262"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8" name="Title Placeholder 1">
            <a:extLst>
              <a:ext uri="{FF2B5EF4-FFF2-40B4-BE49-F238E27FC236}">
                <a16:creationId xmlns:a16="http://schemas.microsoft.com/office/drawing/2014/main" id="{D72745C8-AD39-4D98-A6F0-AF5C7C29128D}"/>
              </a:ext>
            </a:extLst>
          </p:cNvPr>
          <p:cNvSpPr>
            <a:spLocks noGrp="1"/>
          </p:cNvSpPr>
          <p:nvPr>
            <p:ph type="title"/>
          </p:nvPr>
        </p:nvSpPr>
        <p:spPr>
          <a:xfrm>
            <a:off x="399187" y="403224"/>
            <a:ext cx="2970282" cy="6575229"/>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9" name="Text Placeholder 23">
            <a:extLst>
              <a:ext uri="{FF2B5EF4-FFF2-40B4-BE49-F238E27FC236}">
                <a16:creationId xmlns:a16="http://schemas.microsoft.com/office/drawing/2014/main" id="{625A41CA-9653-4D85-BC64-69BC59B12C9B}"/>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3065424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72745C8-AD39-4D98-A6F0-AF5C7C29128D}"/>
              </a:ext>
            </a:extLst>
          </p:cNvPr>
          <p:cNvSpPr>
            <a:spLocks noGrp="1"/>
          </p:cNvSpPr>
          <p:nvPr>
            <p:ph type="title"/>
          </p:nvPr>
        </p:nvSpPr>
        <p:spPr>
          <a:xfrm>
            <a:off x="399187" y="403224"/>
            <a:ext cx="2970282" cy="6575229"/>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9" name="Text Placeholder 23">
            <a:extLst>
              <a:ext uri="{FF2B5EF4-FFF2-40B4-BE49-F238E27FC236}">
                <a16:creationId xmlns:a16="http://schemas.microsoft.com/office/drawing/2014/main" id="{625A41CA-9653-4D85-BC64-69BC59B12C9B}"/>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6" name="Content Placeholder 2">
            <a:extLst>
              <a:ext uri="{FF2B5EF4-FFF2-40B4-BE49-F238E27FC236}">
                <a16:creationId xmlns:a16="http://schemas.microsoft.com/office/drawing/2014/main" id="{38451481-5B88-4839-8ED4-D51674FC7484}"/>
              </a:ext>
            </a:extLst>
          </p:cNvPr>
          <p:cNvSpPr>
            <a:spLocks noGrp="1"/>
          </p:cNvSpPr>
          <p:nvPr>
            <p:ph sz="half" idx="16" hasCustomPrompt="1"/>
          </p:nvPr>
        </p:nvSpPr>
        <p:spPr>
          <a:xfrm>
            <a:off x="4452938" y="1085849"/>
            <a:ext cx="8069262" cy="5362576"/>
          </a:xfrm>
        </p:spPr>
        <p:txBody>
          <a:bodyPr/>
          <a:lstStyle>
            <a:lvl1pPr marL="0" indent="0">
              <a:buNone/>
              <a:defRPr/>
            </a:lvl1pPr>
          </a:lstStyle>
          <a:p>
            <a:pPr lvl="0"/>
            <a:r>
              <a:rPr lang="nb-NO"/>
              <a:t>Media</a:t>
            </a:r>
          </a:p>
        </p:txBody>
      </p:sp>
    </p:spTree>
    <p:extLst>
      <p:ext uri="{BB962C8B-B14F-4D97-AF65-F5344CB8AC3E}">
        <p14:creationId xmlns:p14="http://schemas.microsoft.com/office/powerpoint/2010/main" val="288344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_Contents">
    <p:spTree>
      <p:nvGrpSpPr>
        <p:cNvPr id="1" name=""/>
        <p:cNvGrpSpPr/>
        <p:nvPr/>
      </p:nvGrpSpPr>
      <p:grpSpPr>
        <a:xfrm>
          <a:off x="0" y="0"/>
          <a:ext cx="0" cy="0"/>
          <a:chOff x="0" y="0"/>
          <a:chExt cx="0" cy="0"/>
        </a:xfrm>
      </p:grpSpPr>
      <p:sp>
        <p:nvSpPr>
          <p:cNvPr id="6" name="object 4"/>
          <p:cNvSpPr/>
          <p:nvPr userDrawn="1"/>
        </p:nvSpPr>
        <p:spPr>
          <a:xfrm>
            <a:off x="303380" y="2486025"/>
            <a:ext cx="7981297"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263"/>
          </a:p>
        </p:txBody>
      </p:sp>
      <p:sp>
        <p:nvSpPr>
          <p:cNvPr id="7" name="object 5"/>
          <p:cNvSpPr/>
          <p:nvPr userDrawn="1"/>
        </p:nvSpPr>
        <p:spPr>
          <a:xfrm>
            <a:off x="303380" y="3095625"/>
            <a:ext cx="7981297"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263"/>
          </a:p>
        </p:txBody>
      </p:sp>
      <p:sp>
        <p:nvSpPr>
          <p:cNvPr id="8" name="object 6"/>
          <p:cNvSpPr/>
          <p:nvPr userDrawn="1"/>
        </p:nvSpPr>
        <p:spPr>
          <a:xfrm>
            <a:off x="303379" y="3705225"/>
            <a:ext cx="7981297"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263"/>
          </a:p>
        </p:txBody>
      </p:sp>
      <p:sp>
        <p:nvSpPr>
          <p:cNvPr id="10" name="object 8"/>
          <p:cNvSpPr/>
          <p:nvPr userDrawn="1"/>
        </p:nvSpPr>
        <p:spPr>
          <a:xfrm>
            <a:off x="303380" y="4314825"/>
            <a:ext cx="7981297"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263"/>
          </a:p>
        </p:txBody>
      </p:sp>
      <p:sp>
        <p:nvSpPr>
          <p:cNvPr id="12"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800"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Contents 38pt Bold</a:t>
            </a:r>
          </a:p>
        </p:txBody>
      </p:sp>
      <p:sp>
        <p:nvSpPr>
          <p:cNvPr id="14"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25pt Medium</a:t>
            </a:r>
            <a:endParaRPr lang="en-US"/>
          </a:p>
        </p:txBody>
      </p:sp>
      <p:sp>
        <p:nvSpPr>
          <p:cNvPr id="16" name="Text Placeholder 15"/>
          <p:cNvSpPr>
            <a:spLocks noGrp="1"/>
          </p:cNvSpPr>
          <p:nvPr>
            <p:ph type="body" sz="quarter" idx="13" hasCustomPrompt="1"/>
          </p:nvPr>
        </p:nvSpPr>
        <p:spPr>
          <a:xfrm>
            <a:off x="526263" y="1876425"/>
            <a:ext cx="703889" cy="607977"/>
          </a:xfrm>
          <a:prstGeom prst="rect">
            <a:avLst/>
          </a:prstGeom>
        </p:spPr>
        <p:txBody>
          <a:bodyPr vert="horz"/>
          <a:lstStyle>
            <a:lvl1pPr marL="0" indent="0">
              <a:lnSpc>
                <a:spcPct val="100000"/>
              </a:lnSpc>
              <a:spcBef>
                <a:spcPts val="0"/>
              </a:spcBef>
              <a:spcAft>
                <a:spcPts val="300"/>
              </a:spcAft>
              <a:buFontTx/>
              <a:buNone/>
              <a:defRPr sz="3772">
                <a:solidFill>
                  <a:srgbClr val="B5231C"/>
                </a:solidFill>
                <a:latin typeface="Noto Sans JP Bold"/>
                <a:cs typeface="Noto Sans JP Bold"/>
              </a:defRPr>
            </a:lvl1pPr>
            <a:lvl2pPr marL="574644" indent="0">
              <a:buFontTx/>
              <a:buNone/>
              <a:defRPr sz="3772">
                <a:latin typeface="Noto Sans JP Bold"/>
                <a:cs typeface="Noto Sans JP Bold"/>
              </a:defRPr>
            </a:lvl2pPr>
            <a:lvl3pPr marL="1149289" indent="0">
              <a:buFontTx/>
              <a:buNone/>
              <a:defRPr sz="3772">
                <a:latin typeface="Noto Sans JP Bold"/>
                <a:cs typeface="Noto Sans JP Bold"/>
              </a:defRPr>
            </a:lvl3pPr>
            <a:lvl4pPr marL="1723934" indent="0">
              <a:buFontTx/>
              <a:buNone/>
              <a:defRPr sz="3772">
                <a:latin typeface="Noto Sans JP Bold"/>
                <a:cs typeface="Noto Sans JP Bold"/>
              </a:defRPr>
            </a:lvl4pPr>
            <a:lvl5pPr marL="2298580" indent="0">
              <a:buFontTx/>
              <a:buNone/>
              <a:defRPr sz="3772">
                <a:latin typeface="Noto Sans JP Bold"/>
                <a:cs typeface="Noto Sans JP Bold"/>
              </a:defRPr>
            </a:lvl5pPr>
          </a:lstStyle>
          <a:p>
            <a:pPr lvl="0"/>
            <a:r>
              <a:rPr lang="en-GB"/>
              <a:t>00</a:t>
            </a:r>
          </a:p>
          <a:p>
            <a:pPr lvl="0"/>
            <a:r>
              <a:rPr lang="en-GB"/>
              <a:t>00</a:t>
            </a:r>
          </a:p>
          <a:p>
            <a:pPr lvl="0"/>
            <a:r>
              <a:rPr lang="en-GB"/>
              <a:t>00</a:t>
            </a:r>
          </a:p>
          <a:p>
            <a:pPr lvl="0"/>
            <a:r>
              <a:rPr lang="en-GB"/>
              <a:t>00</a:t>
            </a:r>
          </a:p>
          <a:p>
            <a:pPr lvl="0"/>
            <a:r>
              <a:rPr lang="en-GB"/>
              <a:t>00</a:t>
            </a:r>
          </a:p>
          <a:p>
            <a:pPr lvl="0"/>
            <a:r>
              <a:rPr lang="en-GB"/>
              <a:t>00</a:t>
            </a:r>
          </a:p>
        </p:txBody>
      </p:sp>
      <p:sp>
        <p:nvSpPr>
          <p:cNvPr id="18" name="Text Placeholder 15"/>
          <p:cNvSpPr>
            <a:spLocks noGrp="1"/>
          </p:cNvSpPr>
          <p:nvPr>
            <p:ph type="body" sz="quarter" idx="14" hasCustomPrompt="1"/>
          </p:nvPr>
        </p:nvSpPr>
        <p:spPr>
          <a:xfrm>
            <a:off x="1453034" y="2028824"/>
            <a:ext cx="4119585" cy="457195"/>
          </a:xfrm>
          <a:prstGeom prst="rect">
            <a:avLst/>
          </a:prstGeom>
        </p:spPr>
        <p:txBody>
          <a:bodyPr vert="horz" anchor="t" anchorCtr="0"/>
          <a:lstStyle>
            <a:lvl1pPr marL="0" marR="0" indent="0" algn="l" defTabSz="574648" rtl="0" eaLnBrk="1" fontAlgn="auto" latinLnBrk="0" hangingPunct="1">
              <a:lnSpc>
                <a:spcPct val="100000"/>
              </a:lnSpc>
              <a:spcBef>
                <a:spcPts val="0"/>
              </a:spcBef>
              <a:spcAft>
                <a:spcPts val="0"/>
              </a:spcAft>
              <a:buClrTx/>
              <a:buSzTx/>
              <a:buFontTx/>
              <a:buNone/>
              <a:tabLst/>
              <a:defRPr sz="2012">
                <a:solidFill>
                  <a:srgbClr val="B5231C"/>
                </a:solidFill>
                <a:latin typeface="Noto Sans JP Bold"/>
                <a:cs typeface="Noto Sans JP Bold"/>
              </a:defRPr>
            </a:lvl1pPr>
            <a:lvl2pPr marL="574644" indent="0">
              <a:buFontTx/>
              <a:buNone/>
              <a:defRPr sz="3772">
                <a:latin typeface="Noto Sans JP Bold"/>
                <a:cs typeface="Noto Sans JP Bold"/>
              </a:defRPr>
            </a:lvl2pPr>
            <a:lvl3pPr marL="1149289" indent="0">
              <a:buFontTx/>
              <a:buNone/>
              <a:defRPr sz="3772">
                <a:latin typeface="Noto Sans JP Bold"/>
                <a:cs typeface="Noto Sans JP Bold"/>
              </a:defRPr>
            </a:lvl3pPr>
            <a:lvl4pPr marL="1723934" indent="0">
              <a:buFontTx/>
              <a:buNone/>
              <a:defRPr sz="3772">
                <a:latin typeface="Noto Sans JP Bold"/>
                <a:cs typeface="Noto Sans JP Bold"/>
              </a:defRPr>
            </a:lvl4pPr>
            <a:lvl5pPr marL="2298580" indent="0">
              <a:buFontTx/>
              <a:buNone/>
              <a:defRPr sz="3772">
                <a:latin typeface="Noto Sans JP Bold"/>
                <a:cs typeface="Noto Sans JP Bold"/>
              </a:defRPr>
            </a:lvl5pPr>
          </a:lstStyle>
          <a:p>
            <a:pPr lvl="0"/>
            <a:r>
              <a:rPr lang="en-GB"/>
              <a:t>Section Title 20pt Bold</a:t>
            </a:r>
          </a:p>
          <a:p>
            <a:pPr lvl="0"/>
            <a:endParaRPr lang="en-GB"/>
          </a:p>
          <a:p>
            <a:pPr marL="0" marR="0" lvl="0" indent="0" algn="l" defTabSz="574648"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74648"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74648"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74648"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a:p>
            <a:pPr marL="0" marR="0" lvl="0" indent="0" algn="l" defTabSz="574648" rtl="0" eaLnBrk="1" fontAlgn="auto" latinLnBrk="0" hangingPunct="1">
              <a:lnSpc>
                <a:spcPct val="100000"/>
              </a:lnSpc>
              <a:spcBef>
                <a:spcPts val="0"/>
              </a:spcBef>
              <a:spcAft>
                <a:spcPts val="0"/>
              </a:spcAft>
              <a:buClrTx/>
              <a:buSzTx/>
              <a:buFontTx/>
              <a:buNone/>
              <a:tabLst/>
              <a:defRPr/>
            </a:pPr>
            <a:r>
              <a:rPr lang="en-GB"/>
              <a:t>Section Title 20pt Bold</a:t>
            </a:r>
          </a:p>
          <a:p>
            <a:pPr lvl="0"/>
            <a:endParaRPr lang="en-GB"/>
          </a:p>
        </p:txBody>
      </p:sp>
      <p:sp>
        <p:nvSpPr>
          <p:cNvPr id="24"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lumMod val="50000"/>
                  </a:schemeClr>
                </a:solidFill>
                <a:latin typeface="Noto Sans JP Regular"/>
                <a:cs typeface="Noto Sans JP Regular"/>
              </a:defRPr>
            </a:lvl1pPr>
          </a:lstStyle>
          <a:p>
            <a:pPr lvl="0"/>
            <a:r>
              <a:rPr lang="en-US"/>
              <a:t>00</a:t>
            </a:r>
          </a:p>
        </p:txBody>
      </p:sp>
      <p:sp>
        <p:nvSpPr>
          <p:cNvPr id="11" name="object 8">
            <a:extLst>
              <a:ext uri="{FF2B5EF4-FFF2-40B4-BE49-F238E27FC236}">
                <a16:creationId xmlns:a16="http://schemas.microsoft.com/office/drawing/2014/main" id="{C5F91E5D-94CE-47E3-9204-2FC5174520B3}"/>
              </a:ext>
            </a:extLst>
          </p:cNvPr>
          <p:cNvSpPr/>
          <p:nvPr userDrawn="1"/>
        </p:nvSpPr>
        <p:spPr>
          <a:xfrm>
            <a:off x="303379" y="4924425"/>
            <a:ext cx="7981297"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263"/>
          </a:p>
        </p:txBody>
      </p:sp>
      <p:sp>
        <p:nvSpPr>
          <p:cNvPr id="13" name="object 8">
            <a:extLst>
              <a:ext uri="{FF2B5EF4-FFF2-40B4-BE49-F238E27FC236}">
                <a16:creationId xmlns:a16="http://schemas.microsoft.com/office/drawing/2014/main" id="{56C3A7C3-AC3B-4687-A392-DA36ED56F914}"/>
              </a:ext>
            </a:extLst>
          </p:cNvPr>
          <p:cNvSpPr/>
          <p:nvPr userDrawn="1"/>
        </p:nvSpPr>
        <p:spPr>
          <a:xfrm>
            <a:off x="314331" y="5534025"/>
            <a:ext cx="7981297" cy="0"/>
          </a:xfrm>
          <a:custGeom>
            <a:avLst/>
            <a:gdLst/>
            <a:ahLst/>
            <a:cxnLst/>
            <a:rect l="l" t="t" r="r" b="b"/>
            <a:pathLst>
              <a:path w="6348095">
                <a:moveTo>
                  <a:pt x="0" y="0"/>
                </a:moveTo>
                <a:lnTo>
                  <a:pt x="6347993" y="0"/>
                </a:lnTo>
              </a:path>
            </a:pathLst>
          </a:custGeom>
          <a:ln w="12700">
            <a:solidFill>
              <a:srgbClr val="B5231C"/>
            </a:solidFill>
          </a:ln>
        </p:spPr>
        <p:txBody>
          <a:bodyPr wrap="square" lIns="0" tIns="0" rIns="0" bIns="0" rtlCol="0"/>
          <a:lstStyle/>
          <a:p>
            <a:endParaRPr sz="2263"/>
          </a:p>
        </p:txBody>
      </p:sp>
    </p:spTree>
    <p:extLst>
      <p:ext uri="{BB962C8B-B14F-4D97-AF65-F5344CB8AC3E}">
        <p14:creationId xmlns:p14="http://schemas.microsoft.com/office/powerpoint/2010/main" val="4139045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656FA0-2B7F-4F53-B3CB-E8DA97D2EB50}"/>
              </a:ext>
            </a:extLst>
          </p:cNvPr>
          <p:cNvSpPr>
            <a:spLocks noGrp="1"/>
          </p:cNvSpPr>
          <p:nvPr>
            <p:ph idx="1"/>
          </p:nvPr>
        </p:nvSpPr>
        <p:spPr>
          <a:xfrm>
            <a:off x="399188" y="3857625"/>
            <a:ext cx="12571481" cy="31208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F1FE6775-AD78-4539-B6DA-5A2B05B3B3E0}"/>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5" name="Text Placeholder 11">
            <a:extLst>
              <a:ext uri="{FF2B5EF4-FFF2-40B4-BE49-F238E27FC236}">
                <a16:creationId xmlns:a16="http://schemas.microsoft.com/office/drawing/2014/main" id="{EA9F76CF-3FEF-4758-BC8B-5022C53A9982}"/>
              </a:ext>
            </a:extLst>
          </p:cNvPr>
          <p:cNvSpPr>
            <a:spLocks noGrp="1"/>
          </p:cNvSpPr>
          <p:nvPr>
            <p:ph type="body" sz="quarter" idx="12" hasCustomPrompt="1"/>
          </p:nvPr>
        </p:nvSpPr>
        <p:spPr>
          <a:xfrm>
            <a:off x="303380" y="1952625"/>
            <a:ext cx="5269237" cy="1066800"/>
          </a:xfrm>
          <a:prstGeom prst="rect">
            <a:avLst/>
          </a:prstGeom>
        </p:spPr>
        <p:txBody>
          <a:bodyPr vert="horz"/>
          <a:lstStyle>
            <a:lvl1pPr marL="0" indent="0" algn="l">
              <a:buFontTx/>
              <a:buNone/>
              <a:defRPr sz="1800">
                <a:solidFill>
                  <a:schemeClr val="bg1"/>
                </a:solidFill>
                <a:latin typeface="Noto Sans JP Bold"/>
                <a:cs typeface="Noto Sans JP Bold"/>
              </a:defRPr>
            </a:lvl1pPr>
          </a:lstStyle>
          <a:p>
            <a:pPr lvl="0"/>
            <a:r>
              <a:rPr lang="en-GB"/>
              <a:t>Subtitle</a:t>
            </a:r>
            <a:endParaRPr lang="en-US"/>
          </a:p>
        </p:txBody>
      </p:sp>
      <p:sp>
        <p:nvSpPr>
          <p:cNvPr id="6" name="Text Placeholder 7">
            <a:extLst>
              <a:ext uri="{FF2B5EF4-FFF2-40B4-BE49-F238E27FC236}">
                <a16:creationId xmlns:a16="http://schemas.microsoft.com/office/drawing/2014/main" id="{801D5B57-5F16-4081-88A7-5D3F1DE6ACB1}"/>
              </a:ext>
            </a:extLst>
          </p:cNvPr>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8" name="Text Placeholder 11">
            <a:extLst>
              <a:ext uri="{FF2B5EF4-FFF2-40B4-BE49-F238E27FC236}">
                <a16:creationId xmlns:a16="http://schemas.microsoft.com/office/drawing/2014/main" id="{7EF679DB-D775-40F4-A2DE-D443E738FF90}"/>
              </a:ext>
            </a:extLst>
          </p:cNvPr>
          <p:cNvSpPr>
            <a:spLocks noGrp="1"/>
          </p:cNvSpPr>
          <p:nvPr>
            <p:ph type="body" sz="quarter" idx="16" hasCustomPrompt="1"/>
          </p:nvPr>
        </p:nvSpPr>
        <p:spPr>
          <a:xfrm>
            <a:off x="303380" y="1266825"/>
            <a:ext cx="4406998" cy="457200"/>
          </a:xfrm>
          <a:prstGeom prst="rect">
            <a:avLst/>
          </a:prstGeom>
        </p:spPr>
        <p:txBody>
          <a:bodyPr vert="horz"/>
          <a:lstStyle>
            <a:lvl1pPr marL="0" indent="0" algn="l">
              <a:buFontTx/>
              <a:buNone/>
              <a:defRPr sz="2500">
                <a:solidFill>
                  <a:schemeClr val="bg1"/>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2909517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5A26-96DD-4388-90F8-471F79B9B4E2}"/>
              </a:ext>
            </a:extLst>
          </p:cNvPr>
          <p:cNvSpPr>
            <a:spLocks noGrp="1"/>
          </p:cNvSpPr>
          <p:nvPr>
            <p:ph type="title"/>
          </p:nvPr>
        </p:nvSpPr>
        <p:spPr>
          <a:xfrm>
            <a:off x="399187" y="403224"/>
            <a:ext cx="5713482" cy="2616201"/>
          </a:xfrm>
          <a:prstGeom prst="rect">
            <a:avLst/>
          </a:prstGeom>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07656FA0-2B7F-4F53-B3CB-E8DA97D2EB50}"/>
              </a:ext>
            </a:extLst>
          </p:cNvPr>
          <p:cNvSpPr>
            <a:spLocks noGrp="1"/>
          </p:cNvSpPr>
          <p:nvPr>
            <p:ph idx="1"/>
          </p:nvPr>
        </p:nvSpPr>
        <p:spPr>
          <a:xfrm>
            <a:off x="399188" y="3857625"/>
            <a:ext cx="12571481" cy="31208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F1FE6775-AD78-4539-B6DA-5A2B05B3B3E0}"/>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5" name="Text Placeholder 11">
            <a:extLst>
              <a:ext uri="{FF2B5EF4-FFF2-40B4-BE49-F238E27FC236}">
                <a16:creationId xmlns:a16="http://schemas.microsoft.com/office/drawing/2014/main" id="{EA9F76CF-3FEF-4758-BC8B-5022C53A9982}"/>
              </a:ext>
            </a:extLst>
          </p:cNvPr>
          <p:cNvSpPr>
            <a:spLocks noGrp="1"/>
          </p:cNvSpPr>
          <p:nvPr>
            <p:ph type="body" sz="quarter" idx="12" hasCustomPrompt="1"/>
          </p:nvPr>
        </p:nvSpPr>
        <p:spPr>
          <a:xfrm>
            <a:off x="6341269" y="1266825"/>
            <a:ext cx="6235798" cy="1752600"/>
          </a:xfrm>
          <a:prstGeom prst="rect">
            <a:avLst/>
          </a:prstGeom>
        </p:spPr>
        <p:txBody>
          <a:bodyPr vert="horz"/>
          <a:lstStyle>
            <a:lvl1pPr marL="0" indent="0" algn="l">
              <a:buFontTx/>
              <a:buNone/>
              <a:defRPr sz="1800">
                <a:solidFill>
                  <a:schemeClr val="bg1"/>
                </a:solidFill>
                <a:latin typeface="Noto Sans JP Bold"/>
                <a:cs typeface="Noto Sans JP Bold"/>
              </a:defRPr>
            </a:lvl1pPr>
          </a:lstStyle>
          <a:p>
            <a:pPr lvl="0"/>
            <a:r>
              <a:rPr lang="en-GB"/>
              <a:t>Subtitle</a:t>
            </a:r>
            <a:endParaRPr lang="en-US"/>
          </a:p>
        </p:txBody>
      </p:sp>
    </p:spTree>
    <p:extLst>
      <p:ext uri="{BB962C8B-B14F-4D97-AF65-F5344CB8AC3E}">
        <p14:creationId xmlns:p14="http://schemas.microsoft.com/office/powerpoint/2010/main" val="1174224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5A26-96DD-4388-90F8-471F79B9B4E2}"/>
              </a:ext>
            </a:extLst>
          </p:cNvPr>
          <p:cNvSpPr>
            <a:spLocks noGrp="1"/>
          </p:cNvSpPr>
          <p:nvPr>
            <p:ph type="title"/>
          </p:nvPr>
        </p:nvSpPr>
        <p:spPr>
          <a:xfrm>
            <a:off x="399187" y="403224"/>
            <a:ext cx="5713482" cy="2616201"/>
          </a:xfrm>
          <a:prstGeom prst="rect">
            <a:avLst/>
          </a:prstGeom>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07656FA0-2B7F-4F53-B3CB-E8DA97D2EB50}"/>
              </a:ext>
            </a:extLst>
          </p:cNvPr>
          <p:cNvSpPr>
            <a:spLocks noGrp="1"/>
          </p:cNvSpPr>
          <p:nvPr>
            <p:ph idx="1"/>
          </p:nvPr>
        </p:nvSpPr>
        <p:spPr>
          <a:xfrm>
            <a:off x="399188" y="3857625"/>
            <a:ext cx="6174009" cy="31208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F1FE6775-AD78-4539-B6DA-5A2B05B3B3E0}"/>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5" name="Text Placeholder 11">
            <a:extLst>
              <a:ext uri="{FF2B5EF4-FFF2-40B4-BE49-F238E27FC236}">
                <a16:creationId xmlns:a16="http://schemas.microsoft.com/office/drawing/2014/main" id="{EA9F76CF-3FEF-4758-BC8B-5022C53A9982}"/>
              </a:ext>
            </a:extLst>
          </p:cNvPr>
          <p:cNvSpPr>
            <a:spLocks noGrp="1"/>
          </p:cNvSpPr>
          <p:nvPr>
            <p:ph type="body" sz="quarter" idx="12" hasCustomPrompt="1"/>
          </p:nvPr>
        </p:nvSpPr>
        <p:spPr>
          <a:xfrm>
            <a:off x="6341269" y="1266825"/>
            <a:ext cx="6235798" cy="1752600"/>
          </a:xfrm>
          <a:prstGeom prst="rect">
            <a:avLst/>
          </a:prstGeom>
        </p:spPr>
        <p:txBody>
          <a:bodyPr vert="horz"/>
          <a:lstStyle>
            <a:lvl1pPr marL="0" indent="0" algn="l">
              <a:buFontTx/>
              <a:buNone/>
              <a:defRPr sz="1800">
                <a:solidFill>
                  <a:schemeClr val="bg1"/>
                </a:solidFill>
                <a:latin typeface="Noto Sans JP Bold"/>
                <a:cs typeface="Noto Sans JP Bold"/>
              </a:defRPr>
            </a:lvl1pPr>
          </a:lstStyle>
          <a:p>
            <a:pPr lvl="0"/>
            <a:r>
              <a:rPr lang="en-GB"/>
              <a:t>Subtitle</a:t>
            </a:r>
            <a:endParaRPr lang="en-US"/>
          </a:p>
        </p:txBody>
      </p:sp>
      <p:sp>
        <p:nvSpPr>
          <p:cNvPr id="8" name="Content Placeholder 2">
            <a:extLst>
              <a:ext uri="{FF2B5EF4-FFF2-40B4-BE49-F238E27FC236}">
                <a16:creationId xmlns:a16="http://schemas.microsoft.com/office/drawing/2014/main" id="{0E58D9A9-48D1-4E97-98EC-6172A387990D}"/>
              </a:ext>
            </a:extLst>
          </p:cNvPr>
          <p:cNvSpPr>
            <a:spLocks noGrp="1"/>
          </p:cNvSpPr>
          <p:nvPr>
            <p:ph idx="16"/>
          </p:nvPr>
        </p:nvSpPr>
        <p:spPr>
          <a:xfrm>
            <a:off x="6871341" y="3857625"/>
            <a:ext cx="6174009" cy="31208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362454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7D609-F104-4353-B46C-4746E2658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146359D4-CFD8-43AA-8F59-D0066196302F}"/>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solidFill>
                <a:latin typeface="Noto Sans JP Regular"/>
                <a:cs typeface="Noto Sans JP Regular"/>
              </a:defRPr>
            </a:lvl1pPr>
          </a:lstStyle>
          <a:p>
            <a:pPr lvl="0"/>
            <a:r>
              <a:rPr lang="en-US"/>
              <a:t>00</a:t>
            </a:r>
          </a:p>
        </p:txBody>
      </p:sp>
      <p:sp>
        <p:nvSpPr>
          <p:cNvPr id="5" name="Text Placeholder 7">
            <a:extLst>
              <a:ext uri="{FF2B5EF4-FFF2-40B4-BE49-F238E27FC236}">
                <a16:creationId xmlns:a16="http://schemas.microsoft.com/office/drawing/2014/main" id="{3309E059-78EA-4EEB-AD5F-763F752EF544}"/>
              </a:ext>
            </a:extLst>
          </p:cNvPr>
          <p:cNvSpPr>
            <a:spLocks noGrp="1"/>
          </p:cNvSpPr>
          <p:nvPr>
            <p:ph type="body" sz="quarter" idx="10" hasCustomPrompt="1"/>
          </p:nvPr>
        </p:nvSpPr>
        <p:spPr>
          <a:xfrm>
            <a:off x="524841" y="5936838"/>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6" name="Text Placeholder 11">
            <a:extLst>
              <a:ext uri="{FF2B5EF4-FFF2-40B4-BE49-F238E27FC236}">
                <a16:creationId xmlns:a16="http://schemas.microsoft.com/office/drawing/2014/main" id="{DE478031-77AE-4F5E-8DBB-9E419D179EDD}"/>
              </a:ext>
            </a:extLst>
          </p:cNvPr>
          <p:cNvSpPr>
            <a:spLocks noGrp="1"/>
          </p:cNvSpPr>
          <p:nvPr>
            <p:ph type="body" sz="quarter" idx="16" hasCustomPrompt="1"/>
          </p:nvPr>
        </p:nvSpPr>
        <p:spPr>
          <a:xfrm>
            <a:off x="524839" y="6470238"/>
            <a:ext cx="4406998" cy="457200"/>
          </a:xfrm>
          <a:prstGeom prst="rect">
            <a:avLst/>
          </a:prstGeom>
        </p:spPr>
        <p:txBody>
          <a:bodyPr vert="horz"/>
          <a:lstStyle>
            <a:lvl1pPr marL="0" indent="0" algn="l">
              <a:buFontTx/>
              <a:buNone/>
              <a:defRPr sz="2500">
                <a:solidFill>
                  <a:schemeClr val="bg1"/>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1697981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D352-6527-4DA0-9FF8-22172B1DD03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E267D609-F104-4353-B46C-4746E2658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23">
            <a:extLst>
              <a:ext uri="{FF2B5EF4-FFF2-40B4-BE49-F238E27FC236}">
                <a16:creationId xmlns:a16="http://schemas.microsoft.com/office/drawing/2014/main" id="{146359D4-CFD8-43AA-8F59-D0066196302F}"/>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3165096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DB36-0616-42DE-8FDD-BF97532AC819}"/>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532D27F-E62E-423F-A9CB-CF6A6AFA95D4}"/>
              </a:ext>
            </a:extLst>
          </p:cNvPr>
          <p:cNvSpPr>
            <a:spLocks noGrp="1"/>
          </p:cNvSpPr>
          <p:nvPr>
            <p:ph sz="half" idx="1"/>
          </p:nvPr>
        </p:nvSpPr>
        <p:spPr>
          <a:xfrm>
            <a:off x="513508" y="885825"/>
            <a:ext cx="5721350" cy="4468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C67F2FD0-5737-4819-8141-979B2315F763}"/>
              </a:ext>
            </a:extLst>
          </p:cNvPr>
          <p:cNvSpPr>
            <a:spLocks noGrp="1"/>
          </p:cNvSpPr>
          <p:nvPr>
            <p:ph sz="half" idx="2"/>
          </p:nvPr>
        </p:nvSpPr>
        <p:spPr>
          <a:xfrm>
            <a:off x="6404748" y="885825"/>
            <a:ext cx="5722938" cy="4468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ext Placeholder 23">
            <a:extLst>
              <a:ext uri="{FF2B5EF4-FFF2-40B4-BE49-F238E27FC236}">
                <a16:creationId xmlns:a16="http://schemas.microsoft.com/office/drawing/2014/main" id="{9814D281-A374-4DAA-8C18-48FEC5523632}"/>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726099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0658-5F6C-444C-A3B0-1466BB01944B}"/>
              </a:ext>
            </a:extLst>
          </p:cNvPr>
          <p:cNvSpPr>
            <a:spLocks noGrp="1"/>
          </p:cNvSpPr>
          <p:nvPr>
            <p:ph type="title"/>
          </p:nvPr>
        </p:nvSpPr>
        <p:spPr>
          <a:xfrm>
            <a:off x="925513" y="885825"/>
            <a:ext cx="4337050" cy="1382713"/>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DD9CA51-7D7F-44D6-9C8C-0A85CA56E464}"/>
              </a:ext>
            </a:extLst>
          </p:cNvPr>
          <p:cNvSpPr>
            <a:spLocks noGrp="1"/>
          </p:cNvSpPr>
          <p:nvPr>
            <p:ph idx="1"/>
          </p:nvPr>
        </p:nvSpPr>
        <p:spPr>
          <a:xfrm>
            <a:off x="5715000" y="885825"/>
            <a:ext cx="6807200" cy="4408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91CC7F41-97CF-4E66-BABF-232EE88B256E}"/>
              </a:ext>
            </a:extLst>
          </p:cNvPr>
          <p:cNvSpPr>
            <a:spLocks noGrp="1"/>
          </p:cNvSpPr>
          <p:nvPr>
            <p:ph type="body" sz="half" idx="2"/>
          </p:nvPr>
        </p:nvSpPr>
        <p:spPr>
          <a:xfrm>
            <a:off x="925513" y="2268538"/>
            <a:ext cx="4337050" cy="3025775"/>
          </a:xfrm>
        </p:spPr>
        <p:txBody>
          <a:bodyPr/>
          <a:lstStyle>
            <a:lvl1pPr marL="0" indent="0">
              <a:buNone/>
              <a:defRPr sz="1600">
                <a:latin typeface="Noto Sans JP Bold"/>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1D8D7869-E39E-4F0A-8F67-3CA46848F11A}"/>
              </a:ext>
            </a:extLst>
          </p:cNvPr>
          <p:cNvSpPr>
            <a:spLocks noGrp="1"/>
          </p:cNvSpPr>
          <p:nvPr>
            <p:ph type="body" sz="half" idx="13"/>
          </p:nvPr>
        </p:nvSpPr>
        <p:spPr>
          <a:xfrm>
            <a:off x="922338" y="5915025"/>
            <a:ext cx="11599862" cy="1066800"/>
          </a:xfrm>
        </p:spPr>
        <p:txBody>
          <a:bodyPr/>
          <a:lstStyle>
            <a:lvl1pPr marL="0" indent="0">
              <a:buNone/>
              <a:defRPr sz="1600">
                <a:solidFill>
                  <a:schemeClr val="bg1"/>
                </a:solidFill>
                <a:latin typeface="Noto Sans JP Bold"/>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23">
            <a:extLst>
              <a:ext uri="{FF2B5EF4-FFF2-40B4-BE49-F238E27FC236}">
                <a16:creationId xmlns:a16="http://schemas.microsoft.com/office/drawing/2014/main" id="{E9DCEA66-892A-49FD-8E2D-A3913FD0211B}"/>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1714453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9C97916-4130-4893-905C-1BD74EEB7EE5}"/>
              </a:ext>
            </a:extLst>
          </p:cNvPr>
          <p:cNvSpPr>
            <a:spLocks noGrp="1"/>
          </p:cNvSpPr>
          <p:nvPr>
            <p:ph sz="half" idx="1" hasCustomPrompt="1"/>
          </p:nvPr>
        </p:nvSpPr>
        <p:spPr>
          <a:xfrm>
            <a:off x="0" y="-1"/>
            <a:ext cx="13444538" cy="5610225"/>
          </a:xfrm>
        </p:spPr>
        <p:txBody>
          <a:bodyPr/>
          <a:lstStyle>
            <a:lvl1pPr marL="0" indent="0">
              <a:buNone/>
              <a:defRPr/>
            </a:lvl1pPr>
          </a:lstStyle>
          <a:p>
            <a:pPr lvl="0"/>
            <a:r>
              <a:rPr lang="nb-NO"/>
              <a:t>Media</a:t>
            </a:r>
          </a:p>
        </p:txBody>
      </p:sp>
      <p:sp>
        <p:nvSpPr>
          <p:cNvPr id="2" name="Title 1">
            <a:extLst>
              <a:ext uri="{FF2B5EF4-FFF2-40B4-BE49-F238E27FC236}">
                <a16:creationId xmlns:a16="http://schemas.microsoft.com/office/drawing/2014/main" id="{0028E0DB-87F4-4529-9760-C92A818DFD06}"/>
              </a:ext>
            </a:extLst>
          </p:cNvPr>
          <p:cNvSpPr>
            <a:spLocks noGrp="1"/>
          </p:cNvSpPr>
          <p:nvPr>
            <p:ph type="title"/>
          </p:nvPr>
        </p:nvSpPr>
        <p:spPr/>
        <p:txBody>
          <a:bodyPr/>
          <a:lstStyle/>
          <a:p>
            <a:r>
              <a:rPr lang="en-US"/>
              <a:t>Click to edit Master title style</a:t>
            </a:r>
            <a:endParaRPr lang="nb-NO"/>
          </a:p>
        </p:txBody>
      </p:sp>
      <p:sp>
        <p:nvSpPr>
          <p:cNvPr id="7" name="Text Placeholder 23">
            <a:extLst>
              <a:ext uri="{FF2B5EF4-FFF2-40B4-BE49-F238E27FC236}">
                <a16:creationId xmlns:a16="http://schemas.microsoft.com/office/drawing/2014/main" id="{EA6D3283-BC55-4E3F-A0E5-C6CC15073D18}"/>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1414164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F498E8-A3A1-4213-8AE5-91BBFBF2FE08}"/>
              </a:ext>
            </a:extLst>
          </p:cNvPr>
          <p:cNvSpPr>
            <a:spLocks noGrp="1"/>
          </p:cNvSpPr>
          <p:nvPr>
            <p:ph type="pic" idx="1"/>
          </p:nvPr>
        </p:nvSpPr>
        <p:spPr>
          <a:xfrm>
            <a:off x="0" y="-1"/>
            <a:ext cx="13444538" cy="561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8" name="Title 1">
            <a:extLst>
              <a:ext uri="{FF2B5EF4-FFF2-40B4-BE49-F238E27FC236}">
                <a16:creationId xmlns:a16="http://schemas.microsoft.com/office/drawing/2014/main" id="{58C274E4-B651-4075-A2D2-4332EDC75ACC}"/>
              </a:ext>
            </a:extLst>
          </p:cNvPr>
          <p:cNvSpPr>
            <a:spLocks noGrp="1"/>
          </p:cNvSpPr>
          <p:nvPr>
            <p:ph type="title"/>
          </p:nvPr>
        </p:nvSpPr>
        <p:spPr>
          <a:xfrm>
            <a:off x="530998" y="5838824"/>
            <a:ext cx="11596688" cy="1219201"/>
          </a:xfrm>
        </p:spPr>
        <p:txBody>
          <a:bodyPr/>
          <a:lstStyle/>
          <a:p>
            <a:r>
              <a:rPr lang="en-US"/>
              <a:t>Click to edit Master title style</a:t>
            </a:r>
            <a:endParaRPr lang="nb-NO"/>
          </a:p>
        </p:txBody>
      </p:sp>
      <p:sp>
        <p:nvSpPr>
          <p:cNvPr id="9" name="Text Placeholder 23">
            <a:extLst>
              <a:ext uri="{FF2B5EF4-FFF2-40B4-BE49-F238E27FC236}">
                <a16:creationId xmlns:a16="http://schemas.microsoft.com/office/drawing/2014/main" id="{AAAB1693-AFBC-4531-B8A4-FFAAA5018BBD}"/>
              </a:ext>
            </a:extLst>
          </p:cNvPr>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bg1"/>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2584549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D0037EF-0FF3-41AB-8E94-CBB2205D8E6F}"/>
              </a:ext>
            </a:extLst>
          </p:cNvPr>
          <p:cNvSpPr>
            <a:spLocks noGrp="1"/>
          </p:cNvSpPr>
          <p:nvPr>
            <p:ph type="pic" idx="1"/>
          </p:nvPr>
        </p:nvSpPr>
        <p:spPr>
          <a:xfrm>
            <a:off x="0" y="-1"/>
            <a:ext cx="4588669" cy="7562851"/>
          </a:xfrm>
          <a:prstGeom prst="rect">
            <a:avLst/>
          </a:prstGeom>
        </p:spPr>
        <p:txBody>
          <a:bodyPr/>
          <a:lstStyle>
            <a:lvl1pPr marL="0" indent="0">
              <a:buNone/>
              <a:defRPr sz="3200">
                <a:solidFill>
                  <a:srgbClr val="39607A"/>
                </a:solidFill>
                <a:latin typeface="Noto Sans JP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7" name="Text Placeholder 23">
            <a:extLst>
              <a:ext uri="{FF2B5EF4-FFF2-40B4-BE49-F238E27FC236}">
                <a16:creationId xmlns:a16="http://schemas.microsoft.com/office/drawing/2014/main" id="{E11DDE3C-1D46-4B10-97A6-5DE84FB27125}"/>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
        <p:nvSpPr>
          <p:cNvPr id="9" name="Text Placeholder 2">
            <a:extLst>
              <a:ext uri="{FF2B5EF4-FFF2-40B4-BE49-F238E27FC236}">
                <a16:creationId xmlns:a16="http://schemas.microsoft.com/office/drawing/2014/main" id="{A1FDBC12-BC24-4128-8E6C-B20F743F5501}"/>
              </a:ext>
            </a:extLst>
          </p:cNvPr>
          <p:cNvSpPr>
            <a:spLocks noGrp="1"/>
          </p:cNvSpPr>
          <p:nvPr>
            <p:ph type="body" idx="10"/>
          </p:nvPr>
        </p:nvSpPr>
        <p:spPr>
          <a:xfrm>
            <a:off x="5199172" y="885825"/>
            <a:ext cx="7772400" cy="908050"/>
          </a:xfrm>
          <a:prstGeom prst="rect">
            <a:avLst/>
          </a:prstGeom>
        </p:spPr>
        <p:txBody>
          <a:bodyPr anchor="b"/>
          <a:lstStyle>
            <a:lvl1pPr marL="0" indent="0">
              <a:buNone/>
              <a:defRPr sz="2400" b="1">
                <a:solidFill>
                  <a:srgbClr val="B5231C"/>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D5395DAE-AA17-4DED-A843-3E15F657505C}"/>
              </a:ext>
            </a:extLst>
          </p:cNvPr>
          <p:cNvSpPr>
            <a:spLocks noGrp="1"/>
          </p:cNvSpPr>
          <p:nvPr>
            <p:ph sz="half" idx="2"/>
          </p:nvPr>
        </p:nvSpPr>
        <p:spPr>
          <a:xfrm>
            <a:off x="5198269" y="1793875"/>
            <a:ext cx="7772400" cy="5060950"/>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7">
            <a:extLst>
              <a:ext uri="{FF2B5EF4-FFF2-40B4-BE49-F238E27FC236}">
                <a16:creationId xmlns:a16="http://schemas.microsoft.com/office/drawing/2014/main" id="{BCF41ABD-1FCF-4314-B97C-56333FF359E9}"/>
              </a:ext>
            </a:extLst>
          </p:cNvPr>
          <p:cNvSpPr>
            <a:spLocks noGrp="1"/>
          </p:cNvSpPr>
          <p:nvPr>
            <p:ph type="body" sz="quarter" idx="11" hasCustomPrompt="1"/>
          </p:nvPr>
        </p:nvSpPr>
        <p:spPr>
          <a:xfrm>
            <a:off x="303382" y="733425"/>
            <a:ext cx="413288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1" name="Text Placeholder 11">
            <a:extLst>
              <a:ext uri="{FF2B5EF4-FFF2-40B4-BE49-F238E27FC236}">
                <a16:creationId xmlns:a16="http://schemas.microsoft.com/office/drawing/2014/main" id="{347EF931-8BD2-4A57-8949-A778987715F8}"/>
              </a:ext>
            </a:extLst>
          </p:cNvPr>
          <p:cNvSpPr>
            <a:spLocks noGrp="1"/>
          </p:cNvSpPr>
          <p:nvPr>
            <p:ph type="body" sz="quarter" idx="16" hasCustomPrompt="1"/>
          </p:nvPr>
        </p:nvSpPr>
        <p:spPr>
          <a:xfrm>
            <a:off x="303380" y="1266825"/>
            <a:ext cx="3456596"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145784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99184" y="1952625"/>
            <a:ext cx="12262952" cy="5029200"/>
          </a:xfrm>
          <a:prstGeom prst="rect">
            <a:avLst/>
          </a:prstGeom>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2300229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D0037EF-0FF3-41AB-8E94-CBB2205D8E6F}"/>
              </a:ext>
            </a:extLst>
          </p:cNvPr>
          <p:cNvSpPr>
            <a:spLocks noGrp="1"/>
          </p:cNvSpPr>
          <p:nvPr>
            <p:ph type="pic" idx="1"/>
          </p:nvPr>
        </p:nvSpPr>
        <p:spPr>
          <a:xfrm>
            <a:off x="0" y="-1"/>
            <a:ext cx="4588669" cy="7562851"/>
          </a:xfrm>
          <a:prstGeom prst="rect">
            <a:avLst/>
          </a:prstGeom>
        </p:spPr>
        <p:txBody>
          <a:bodyPr/>
          <a:lstStyle>
            <a:lvl1pPr marL="0" indent="0">
              <a:buNone/>
              <a:defRPr sz="3200">
                <a:solidFill>
                  <a:srgbClr val="39607A"/>
                </a:solidFill>
                <a:latin typeface="Noto Sans JP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7" name="Text Placeholder 23">
            <a:extLst>
              <a:ext uri="{FF2B5EF4-FFF2-40B4-BE49-F238E27FC236}">
                <a16:creationId xmlns:a16="http://schemas.microsoft.com/office/drawing/2014/main" id="{E11DDE3C-1D46-4B10-97A6-5DE84FB27125}"/>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
        <p:nvSpPr>
          <p:cNvPr id="9" name="Text Placeholder 2">
            <a:extLst>
              <a:ext uri="{FF2B5EF4-FFF2-40B4-BE49-F238E27FC236}">
                <a16:creationId xmlns:a16="http://schemas.microsoft.com/office/drawing/2014/main" id="{A1FDBC12-BC24-4128-8E6C-B20F743F5501}"/>
              </a:ext>
            </a:extLst>
          </p:cNvPr>
          <p:cNvSpPr>
            <a:spLocks noGrp="1"/>
          </p:cNvSpPr>
          <p:nvPr>
            <p:ph type="body" idx="10"/>
          </p:nvPr>
        </p:nvSpPr>
        <p:spPr>
          <a:xfrm>
            <a:off x="5199172" y="885825"/>
            <a:ext cx="7772400" cy="908050"/>
          </a:xfrm>
          <a:prstGeom prst="rect">
            <a:avLst/>
          </a:prstGeom>
        </p:spPr>
        <p:txBody>
          <a:bodyPr anchor="b"/>
          <a:lstStyle>
            <a:lvl1pPr marL="0" indent="0">
              <a:buNone/>
              <a:defRPr sz="2400" b="1">
                <a:solidFill>
                  <a:srgbClr val="B5231C"/>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D5395DAE-AA17-4DED-A843-3E15F657505C}"/>
              </a:ext>
            </a:extLst>
          </p:cNvPr>
          <p:cNvSpPr>
            <a:spLocks noGrp="1"/>
          </p:cNvSpPr>
          <p:nvPr>
            <p:ph sz="half" idx="2"/>
          </p:nvPr>
        </p:nvSpPr>
        <p:spPr>
          <a:xfrm>
            <a:off x="5198269" y="1793875"/>
            <a:ext cx="7772400" cy="5060950"/>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8202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D0037EF-0FF3-41AB-8E94-CBB2205D8E6F}"/>
              </a:ext>
            </a:extLst>
          </p:cNvPr>
          <p:cNvSpPr>
            <a:spLocks noGrp="1"/>
          </p:cNvSpPr>
          <p:nvPr>
            <p:ph type="pic" idx="1"/>
          </p:nvPr>
        </p:nvSpPr>
        <p:spPr>
          <a:xfrm>
            <a:off x="6646069" y="-4928"/>
            <a:ext cx="6798469" cy="7562851"/>
          </a:xfrm>
          <a:prstGeom prst="rect">
            <a:avLst/>
          </a:prstGeom>
        </p:spPr>
        <p:txBody>
          <a:bodyPr/>
          <a:lstStyle>
            <a:lvl1pPr marL="0" indent="0">
              <a:buNone/>
              <a:defRPr sz="3200">
                <a:solidFill>
                  <a:srgbClr val="39607A"/>
                </a:solidFill>
                <a:latin typeface="Noto Sans JP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7" name="Text Placeholder 23">
            <a:extLst>
              <a:ext uri="{FF2B5EF4-FFF2-40B4-BE49-F238E27FC236}">
                <a16:creationId xmlns:a16="http://schemas.microsoft.com/office/drawing/2014/main" id="{E11DDE3C-1D46-4B10-97A6-5DE84FB27125}"/>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
        <p:nvSpPr>
          <p:cNvPr id="9" name="Text Placeholder 2">
            <a:extLst>
              <a:ext uri="{FF2B5EF4-FFF2-40B4-BE49-F238E27FC236}">
                <a16:creationId xmlns:a16="http://schemas.microsoft.com/office/drawing/2014/main" id="{A1FDBC12-BC24-4128-8E6C-B20F743F5501}"/>
              </a:ext>
            </a:extLst>
          </p:cNvPr>
          <p:cNvSpPr>
            <a:spLocks noGrp="1"/>
          </p:cNvSpPr>
          <p:nvPr>
            <p:ph type="body" idx="10"/>
          </p:nvPr>
        </p:nvSpPr>
        <p:spPr>
          <a:xfrm>
            <a:off x="424848" y="892175"/>
            <a:ext cx="5992621" cy="908050"/>
          </a:xfrm>
          <a:prstGeom prst="rect">
            <a:avLst/>
          </a:prstGeom>
        </p:spPr>
        <p:txBody>
          <a:bodyPr anchor="b"/>
          <a:lstStyle>
            <a:lvl1pPr marL="0" indent="0">
              <a:buNone/>
              <a:defRPr sz="2400" b="1">
                <a:solidFill>
                  <a:srgbClr val="B5231C"/>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D5395DAE-AA17-4DED-A843-3E15F657505C}"/>
              </a:ext>
            </a:extLst>
          </p:cNvPr>
          <p:cNvSpPr>
            <a:spLocks noGrp="1"/>
          </p:cNvSpPr>
          <p:nvPr>
            <p:ph sz="half" idx="2"/>
          </p:nvPr>
        </p:nvSpPr>
        <p:spPr>
          <a:xfrm>
            <a:off x="423945" y="1800225"/>
            <a:ext cx="5992621" cy="5060950"/>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102821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F7A2-A677-488C-9329-21DA81426C38}"/>
              </a:ext>
            </a:extLst>
          </p:cNvPr>
          <p:cNvSpPr>
            <a:spLocks noGrp="1"/>
          </p:cNvSpPr>
          <p:nvPr>
            <p:ph type="title"/>
          </p:nvPr>
        </p:nvSpPr>
        <p:spPr>
          <a:xfrm>
            <a:off x="923925" y="885825"/>
            <a:ext cx="11596688" cy="977900"/>
          </a:xfrm>
          <a:prstGeom prst="rect">
            <a:avLst/>
          </a:prstGeom>
        </p:spPr>
        <p:txBody>
          <a:bodyPr/>
          <a:lstStyle>
            <a:lvl1pPr>
              <a:defRPr>
                <a:solidFill>
                  <a:srgbClr val="B5231C"/>
                </a:solidFill>
                <a:latin typeface="Noto Sans JP Bold"/>
              </a:defRPr>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E198816-B69B-44FE-B126-CA8881F44E06}"/>
              </a:ext>
            </a:extLst>
          </p:cNvPr>
          <p:cNvSpPr>
            <a:spLocks noGrp="1"/>
          </p:cNvSpPr>
          <p:nvPr>
            <p:ph idx="1"/>
          </p:nvPr>
        </p:nvSpPr>
        <p:spPr>
          <a:xfrm>
            <a:off x="923925" y="2012950"/>
            <a:ext cx="11596688"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08739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F457C8-570D-43D6-8EB9-524659A30C57}"/>
              </a:ext>
            </a:extLst>
          </p:cNvPr>
          <p:cNvSpPr>
            <a:spLocks noGrp="1"/>
          </p:cNvSpPr>
          <p:nvPr>
            <p:ph sz="half" idx="1"/>
          </p:nvPr>
        </p:nvSpPr>
        <p:spPr>
          <a:xfrm>
            <a:off x="923925" y="2012950"/>
            <a:ext cx="5721350"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05CD4FF9-C6AF-41DC-BD61-07751B3813AB}"/>
              </a:ext>
            </a:extLst>
          </p:cNvPr>
          <p:cNvSpPr>
            <a:spLocks noGrp="1"/>
          </p:cNvSpPr>
          <p:nvPr>
            <p:ph sz="half" idx="2"/>
          </p:nvPr>
        </p:nvSpPr>
        <p:spPr>
          <a:xfrm>
            <a:off x="6797675" y="2012950"/>
            <a:ext cx="5722938"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le 1">
            <a:extLst>
              <a:ext uri="{FF2B5EF4-FFF2-40B4-BE49-F238E27FC236}">
                <a16:creationId xmlns:a16="http://schemas.microsoft.com/office/drawing/2014/main" id="{3DF13049-AC07-4353-9CDE-0DE62E48826B}"/>
              </a:ext>
            </a:extLst>
          </p:cNvPr>
          <p:cNvSpPr>
            <a:spLocks noGrp="1"/>
          </p:cNvSpPr>
          <p:nvPr>
            <p:ph type="title"/>
          </p:nvPr>
        </p:nvSpPr>
        <p:spPr>
          <a:xfrm>
            <a:off x="923925" y="885825"/>
            <a:ext cx="11596688" cy="977900"/>
          </a:xfrm>
          <a:prstGeom prst="rect">
            <a:avLst/>
          </a:prstGeom>
        </p:spPr>
        <p:txBody>
          <a:bodyPr/>
          <a:lstStyle>
            <a:lvl1pPr>
              <a:defRPr>
                <a:solidFill>
                  <a:srgbClr val="B5231C"/>
                </a:solidFill>
                <a:latin typeface="Noto Sans JP Bold"/>
              </a:defRPr>
            </a:lvl1pPr>
          </a:lstStyle>
          <a:p>
            <a:r>
              <a:rPr lang="en-US"/>
              <a:t>Click to edit Master title style</a:t>
            </a:r>
            <a:endParaRPr lang="nb-NO"/>
          </a:p>
        </p:txBody>
      </p:sp>
      <p:sp>
        <p:nvSpPr>
          <p:cNvPr id="9" name="Text Placeholder 23">
            <a:extLst>
              <a:ext uri="{FF2B5EF4-FFF2-40B4-BE49-F238E27FC236}">
                <a16:creationId xmlns:a16="http://schemas.microsoft.com/office/drawing/2014/main" id="{3D4D2AE4-AE28-4713-8AA7-F90769750F89}"/>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Tree>
    <p:extLst>
      <p:ext uri="{BB962C8B-B14F-4D97-AF65-F5344CB8AC3E}">
        <p14:creationId xmlns:p14="http://schemas.microsoft.com/office/powerpoint/2010/main" val="3093135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503A4C-91B0-4B95-9B02-E130643DD9E6}"/>
              </a:ext>
            </a:extLst>
          </p:cNvPr>
          <p:cNvSpPr>
            <a:spLocks noGrp="1"/>
          </p:cNvSpPr>
          <p:nvPr>
            <p:ph type="body" idx="1"/>
          </p:nvPr>
        </p:nvSpPr>
        <p:spPr>
          <a:xfrm>
            <a:off x="925513" y="1854200"/>
            <a:ext cx="5688012" cy="908050"/>
          </a:xfrm>
          <a:prstGeom prst="rect">
            <a:avLst/>
          </a:prstGeom>
        </p:spPr>
        <p:txBody>
          <a:bodyPr anchor="b"/>
          <a:lstStyle>
            <a:lvl1pPr marL="0" indent="0">
              <a:buNone/>
              <a:defRPr sz="2400" b="1">
                <a:solidFill>
                  <a:srgbClr val="39607A"/>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A9B19-C1B2-4024-8586-9E27F70559EA}"/>
              </a:ext>
            </a:extLst>
          </p:cNvPr>
          <p:cNvSpPr>
            <a:spLocks noGrp="1"/>
          </p:cNvSpPr>
          <p:nvPr>
            <p:ph sz="half" idx="2"/>
          </p:nvPr>
        </p:nvSpPr>
        <p:spPr>
          <a:xfrm>
            <a:off x="925513" y="2762250"/>
            <a:ext cx="5688012" cy="4064000"/>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DE4ACD9C-6891-4E00-A5B0-A6CC1A0E71D9}"/>
              </a:ext>
            </a:extLst>
          </p:cNvPr>
          <p:cNvSpPr>
            <a:spLocks noGrp="1"/>
          </p:cNvSpPr>
          <p:nvPr>
            <p:ph type="body" sz="quarter" idx="3"/>
          </p:nvPr>
        </p:nvSpPr>
        <p:spPr>
          <a:xfrm>
            <a:off x="6805613" y="1854200"/>
            <a:ext cx="5716587" cy="908050"/>
          </a:xfrm>
          <a:prstGeom prst="rect">
            <a:avLst/>
          </a:prstGeom>
        </p:spPr>
        <p:txBody>
          <a:bodyPr anchor="b"/>
          <a:lstStyle>
            <a:lvl1pPr marL="0" indent="0">
              <a:buNone/>
              <a:defRPr sz="2400" b="1">
                <a:solidFill>
                  <a:srgbClr val="39607A"/>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86515C-8EE4-4A04-9141-EDEE1D23EF53}"/>
              </a:ext>
            </a:extLst>
          </p:cNvPr>
          <p:cNvSpPr>
            <a:spLocks noGrp="1"/>
          </p:cNvSpPr>
          <p:nvPr>
            <p:ph sz="quarter" idx="4"/>
          </p:nvPr>
        </p:nvSpPr>
        <p:spPr>
          <a:xfrm>
            <a:off x="6805613" y="2762250"/>
            <a:ext cx="5716587" cy="4064000"/>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itle 1">
            <a:extLst>
              <a:ext uri="{FF2B5EF4-FFF2-40B4-BE49-F238E27FC236}">
                <a16:creationId xmlns:a16="http://schemas.microsoft.com/office/drawing/2014/main" id="{CEBA34DE-FF67-49C8-9E1C-0F61A02A7C0C}"/>
              </a:ext>
            </a:extLst>
          </p:cNvPr>
          <p:cNvSpPr>
            <a:spLocks noGrp="1"/>
          </p:cNvSpPr>
          <p:nvPr>
            <p:ph type="title"/>
          </p:nvPr>
        </p:nvSpPr>
        <p:spPr>
          <a:xfrm>
            <a:off x="923925" y="885825"/>
            <a:ext cx="11596688" cy="977900"/>
          </a:xfrm>
          <a:prstGeom prst="rect">
            <a:avLst/>
          </a:prstGeom>
        </p:spPr>
        <p:txBody>
          <a:bodyPr/>
          <a:lstStyle>
            <a:lvl1pPr>
              <a:defRPr>
                <a:solidFill>
                  <a:srgbClr val="B5231C"/>
                </a:solidFill>
                <a:latin typeface="Noto Sans JP Bold"/>
              </a:defRPr>
            </a:lvl1pPr>
          </a:lstStyle>
          <a:p>
            <a:r>
              <a:rPr lang="en-US"/>
              <a:t>Click to edit Master title style</a:t>
            </a:r>
            <a:endParaRPr lang="nb-NO"/>
          </a:p>
        </p:txBody>
      </p:sp>
      <p:sp>
        <p:nvSpPr>
          <p:cNvPr id="11" name="Text Placeholder 23">
            <a:extLst>
              <a:ext uri="{FF2B5EF4-FFF2-40B4-BE49-F238E27FC236}">
                <a16:creationId xmlns:a16="http://schemas.microsoft.com/office/drawing/2014/main" id="{1406FD1E-AB04-4667-908D-47C7EAFD7E61}"/>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Tree>
    <p:extLst>
      <p:ext uri="{BB962C8B-B14F-4D97-AF65-F5344CB8AC3E}">
        <p14:creationId xmlns:p14="http://schemas.microsoft.com/office/powerpoint/2010/main" val="3840201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404C-88B4-49BD-BB44-AE4390D8609D}"/>
              </a:ext>
            </a:extLst>
          </p:cNvPr>
          <p:cNvSpPr>
            <a:spLocks noGrp="1"/>
          </p:cNvSpPr>
          <p:nvPr>
            <p:ph type="title"/>
          </p:nvPr>
        </p:nvSpPr>
        <p:spPr>
          <a:xfrm>
            <a:off x="925513" y="885825"/>
            <a:ext cx="4337050" cy="1382713"/>
          </a:xfrm>
          <a:prstGeom prst="rect">
            <a:avLst/>
          </a:prstGeom>
        </p:spPr>
        <p:txBody>
          <a:bodyPr anchor="b"/>
          <a:lstStyle>
            <a:lvl1pPr>
              <a:defRPr sz="3200">
                <a:solidFill>
                  <a:srgbClr val="B5231C"/>
                </a:solidFill>
                <a:latin typeface="Noto Sans JP Bold"/>
              </a:defRPr>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F88C468B-51BE-4CA3-ABF4-C1B15DC0F83B}"/>
              </a:ext>
            </a:extLst>
          </p:cNvPr>
          <p:cNvSpPr>
            <a:spLocks noGrp="1"/>
          </p:cNvSpPr>
          <p:nvPr>
            <p:ph idx="1"/>
          </p:nvPr>
        </p:nvSpPr>
        <p:spPr>
          <a:xfrm>
            <a:off x="5715000" y="885825"/>
            <a:ext cx="6807200" cy="5576888"/>
          </a:xfrm>
          <a:prstGeom prst="rect">
            <a:avLst/>
          </a:prstGeom>
        </p:spPr>
        <p:txBody>
          <a:bodyPr/>
          <a:lstStyle>
            <a:lvl1pPr>
              <a:defRPr sz="3200">
                <a:solidFill>
                  <a:srgbClr val="39607A"/>
                </a:solidFill>
                <a:latin typeface="Noto Sans JP Bold"/>
              </a:defRPr>
            </a:lvl1pPr>
            <a:lvl2pPr>
              <a:defRPr sz="2800">
                <a:solidFill>
                  <a:srgbClr val="39607A"/>
                </a:solidFill>
                <a:latin typeface="Noto Sans JP Bold"/>
              </a:defRPr>
            </a:lvl2pPr>
            <a:lvl3pPr>
              <a:defRPr sz="2400">
                <a:solidFill>
                  <a:srgbClr val="39607A"/>
                </a:solidFill>
                <a:latin typeface="Noto Sans JP Bold"/>
              </a:defRPr>
            </a:lvl3pPr>
            <a:lvl4pPr>
              <a:defRPr sz="2000">
                <a:solidFill>
                  <a:srgbClr val="39607A"/>
                </a:solidFill>
                <a:latin typeface="Noto Sans JP Bold"/>
              </a:defRPr>
            </a:lvl4pPr>
            <a:lvl5pPr>
              <a:defRPr sz="2000">
                <a:solidFill>
                  <a:srgbClr val="39607A"/>
                </a:solidFill>
                <a:latin typeface="Noto Sans JP Bold"/>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A6D34F1A-B436-4CBF-899D-F9F13C04395A}"/>
              </a:ext>
            </a:extLst>
          </p:cNvPr>
          <p:cNvSpPr>
            <a:spLocks noGrp="1"/>
          </p:cNvSpPr>
          <p:nvPr>
            <p:ph type="body" sz="half" idx="2"/>
          </p:nvPr>
        </p:nvSpPr>
        <p:spPr>
          <a:xfrm>
            <a:off x="925513" y="2268538"/>
            <a:ext cx="4337050" cy="4203700"/>
          </a:xfrm>
          <a:prstGeom prst="rect">
            <a:avLst/>
          </a:prstGeom>
        </p:spPr>
        <p:txBody>
          <a:bodyPr/>
          <a:lstStyle>
            <a:lvl1pPr marL="0" indent="0">
              <a:buNone/>
              <a:defRPr sz="1600">
                <a:solidFill>
                  <a:srgbClr val="39607A"/>
                </a:solidFill>
                <a:latin typeface="Noto Sans JP Bold"/>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23">
            <a:extLst>
              <a:ext uri="{FF2B5EF4-FFF2-40B4-BE49-F238E27FC236}">
                <a16:creationId xmlns:a16="http://schemas.microsoft.com/office/drawing/2014/main" id="{08029AB7-7747-463C-BEE1-506AE6949066}"/>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Tree>
    <p:extLst>
      <p:ext uri="{BB962C8B-B14F-4D97-AF65-F5344CB8AC3E}">
        <p14:creationId xmlns:p14="http://schemas.microsoft.com/office/powerpoint/2010/main" val="2854970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AD1C7FF-E504-4293-906C-6350E108908E}"/>
              </a:ext>
            </a:extLst>
          </p:cNvPr>
          <p:cNvSpPr>
            <a:spLocks noGrp="1"/>
          </p:cNvSpPr>
          <p:nvPr>
            <p:ph type="pic" idx="1"/>
          </p:nvPr>
        </p:nvSpPr>
        <p:spPr>
          <a:xfrm>
            <a:off x="5715000" y="885825"/>
            <a:ext cx="6807200" cy="5576888"/>
          </a:xfrm>
          <a:prstGeom prst="rect">
            <a:avLst/>
          </a:prstGeom>
        </p:spPr>
        <p:txBody>
          <a:bodyPr/>
          <a:lstStyle>
            <a:lvl1pPr marL="0" indent="0">
              <a:buNone/>
              <a:defRPr sz="3200">
                <a:solidFill>
                  <a:srgbClr val="39607A"/>
                </a:solidFill>
                <a:latin typeface="Noto Sans JP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8" name="Title 1">
            <a:extLst>
              <a:ext uri="{FF2B5EF4-FFF2-40B4-BE49-F238E27FC236}">
                <a16:creationId xmlns:a16="http://schemas.microsoft.com/office/drawing/2014/main" id="{DE480DE1-28AE-4F0B-8CD7-88E26F14CBF0}"/>
              </a:ext>
            </a:extLst>
          </p:cNvPr>
          <p:cNvSpPr>
            <a:spLocks noGrp="1"/>
          </p:cNvSpPr>
          <p:nvPr>
            <p:ph type="title"/>
          </p:nvPr>
        </p:nvSpPr>
        <p:spPr>
          <a:xfrm>
            <a:off x="925513" y="885825"/>
            <a:ext cx="4337050" cy="1382713"/>
          </a:xfrm>
          <a:prstGeom prst="rect">
            <a:avLst/>
          </a:prstGeom>
        </p:spPr>
        <p:txBody>
          <a:bodyPr anchor="b"/>
          <a:lstStyle>
            <a:lvl1pPr>
              <a:defRPr sz="3200">
                <a:solidFill>
                  <a:srgbClr val="B5231C"/>
                </a:solidFill>
                <a:latin typeface="Noto Sans JP Bold"/>
              </a:defRPr>
            </a:lvl1pPr>
          </a:lstStyle>
          <a:p>
            <a:r>
              <a:rPr lang="en-US"/>
              <a:t>Click to edit Master title style</a:t>
            </a:r>
            <a:endParaRPr lang="nb-NO"/>
          </a:p>
        </p:txBody>
      </p:sp>
      <p:sp>
        <p:nvSpPr>
          <p:cNvPr id="9" name="Text Placeholder 3">
            <a:extLst>
              <a:ext uri="{FF2B5EF4-FFF2-40B4-BE49-F238E27FC236}">
                <a16:creationId xmlns:a16="http://schemas.microsoft.com/office/drawing/2014/main" id="{CF953C51-B862-43B8-B88E-929B84FA4052}"/>
              </a:ext>
            </a:extLst>
          </p:cNvPr>
          <p:cNvSpPr>
            <a:spLocks noGrp="1"/>
          </p:cNvSpPr>
          <p:nvPr>
            <p:ph type="body" sz="half" idx="2"/>
          </p:nvPr>
        </p:nvSpPr>
        <p:spPr>
          <a:xfrm>
            <a:off x="925513" y="2268538"/>
            <a:ext cx="4337050" cy="4203700"/>
          </a:xfrm>
          <a:prstGeom prst="rect">
            <a:avLst/>
          </a:prstGeom>
        </p:spPr>
        <p:txBody>
          <a:bodyPr/>
          <a:lstStyle>
            <a:lvl1pPr marL="0" indent="0">
              <a:buNone/>
              <a:defRPr sz="1600">
                <a:solidFill>
                  <a:srgbClr val="39607A"/>
                </a:solidFill>
                <a:latin typeface="Noto Sans JP Bold"/>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3">
            <a:extLst>
              <a:ext uri="{FF2B5EF4-FFF2-40B4-BE49-F238E27FC236}">
                <a16:creationId xmlns:a16="http://schemas.microsoft.com/office/drawing/2014/main" id="{7BA50348-0D41-4462-BF65-1B9B731D96E0}"/>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Tree>
    <p:extLst>
      <p:ext uri="{BB962C8B-B14F-4D97-AF65-F5344CB8AC3E}">
        <p14:creationId xmlns:p14="http://schemas.microsoft.com/office/powerpoint/2010/main" val="203779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25EF-8E0D-48C0-9A66-F328BE3319CD}"/>
              </a:ext>
            </a:extLst>
          </p:cNvPr>
          <p:cNvSpPr>
            <a:spLocks noGrp="1"/>
          </p:cNvSpPr>
          <p:nvPr>
            <p:ph idx="1"/>
          </p:nvPr>
        </p:nvSpPr>
        <p:spPr>
          <a:xfrm>
            <a:off x="303380" y="2012950"/>
            <a:ext cx="6190287"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Text Placeholder 7">
            <a:extLst>
              <a:ext uri="{FF2B5EF4-FFF2-40B4-BE49-F238E27FC236}">
                <a16:creationId xmlns:a16="http://schemas.microsoft.com/office/drawing/2014/main" id="{B31E51D6-2833-4E8E-B203-20CE53932B92}"/>
              </a:ext>
            </a:extLst>
          </p:cNvPr>
          <p:cNvSpPr>
            <a:spLocks noGrp="1"/>
          </p:cNvSpPr>
          <p:nvPr>
            <p:ph type="body" sz="quarter" idx="13" hasCustomPrompt="1"/>
          </p:nvPr>
        </p:nvSpPr>
        <p:spPr>
          <a:xfrm>
            <a:off x="303382" y="733425"/>
            <a:ext cx="619028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8" name="Text Placeholder 11">
            <a:extLst>
              <a:ext uri="{FF2B5EF4-FFF2-40B4-BE49-F238E27FC236}">
                <a16:creationId xmlns:a16="http://schemas.microsoft.com/office/drawing/2014/main" id="{BAAE1977-8CAF-4062-8E49-6C99CA39AFEA}"/>
              </a:ext>
            </a:extLst>
          </p:cNvPr>
          <p:cNvSpPr>
            <a:spLocks noGrp="1"/>
          </p:cNvSpPr>
          <p:nvPr>
            <p:ph type="body" sz="quarter" idx="16" hasCustomPrompt="1"/>
          </p:nvPr>
        </p:nvSpPr>
        <p:spPr>
          <a:xfrm>
            <a:off x="303380" y="1266825"/>
            <a:ext cx="5177330"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9" name="Content Placeholder 2">
            <a:extLst>
              <a:ext uri="{FF2B5EF4-FFF2-40B4-BE49-F238E27FC236}">
                <a16:creationId xmlns:a16="http://schemas.microsoft.com/office/drawing/2014/main" id="{D2A349BA-98B5-4772-AFE8-AC25CF11D269}"/>
              </a:ext>
            </a:extLst>
          </p:cNvPr>
          <p:cNvSpPr>
            <a:spLocks noGrp="1"/>
          </p:cNvSpPr>
          <p:nvPr>
            <p:ph idx="17"/>
          </p:nvPr>
        </p:nvSpPr>
        <p:spPr>
          <a:xfrm>
            <a:off x="6951774" y="2015906"/>
            <a:ext cx="6190287" cy="4799013"/>
          </a:xfrm>
          <a:prstGeom prst="rect">
            <a:avLst/>
          </a:prstGeom>
        </p:spPr>
        <p:txBody>
          <a:bodyPr/>
          <a:lstStyle>
            <a:lvl1pPr>
              <a:defRPr>
                <a:solidFill>
                  <a:schemeClr val="bg1"/>
                </a:solidFill>
                <a:latin typeface="Noto Sans JP Bold"/>
              </a:defRPr>
            </a:lvl1pPr>
            <a:lvl2pPr>
              <a:defRPr>
                <a:solidFill>
                  <a:schemeClr val="bg1"/>
                </a:solidFill>
                <a:latin typeface="Noto Sans JP Bold"/>
              </a:defRPr>
            </a:lvl2pPr>
            <a:lvl3pPr>
              <a:defRPr>
                <a:solidFill>
                  <a:schemeClr val="bg1"/>
                </a:solidFill>
                <a:latin typeface="Noto Sans JP Bold"/>
              </a:defRPr>
            </a:lvl3pPr>
            <a:lvl4pPr>
              <a:defRPr>
                <a:solidFill>
                  <a:schemeClr val="bg1"/>
                </a:solidFill>
                <a:latin typeface="Noto Sans JP Bold"/>
              </a:defRPr>
            </a:lvl4pPr>
            <a:lvl5pPr>
              <a:defRPr>
                <a:solidFill>
                  <a:schemeClr val="bg1"/>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ext Placeholder 23">
            <a:extLst>
              <a:ext uri="{FF2B5EF4-FFF2-40B4-BE49-F238E27FC236}">
                <a16:creationId xmlns:a16="http://schemas.microsoft.com/office/drawing/2014/main" id="{8107CA61-77F5-4ECF-95AF-C8C05F8A2BB3}"/>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00</a:t>
            </a:r>
          </a:p>
        </p:txBody>
      </p:sp>
    </p:spTree>
    <p:extLst>
      <p:ext uri="{BB962C8B-B14F-4D97-AF65-F5344CB8AC3E}">
        <p14:creationId xmlns:p14="http://schemas.microsoft.com/office/powerpoint/2010/main" val="378551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4E11-5382-496A-87B8-15D6B73599A0}"/>
              </a:ext>
            </a:extLst>
          </p:cNvPr>
          <p:cNvSpPr>
            <a:spLocks noGrp="1"/>
          </p:cNvSpPr>
          <p:nvPr>
            <p:ph type="title"/>
          </p:nvPr>
        </p:nvSpPr>
        <p:spPr>
          <a:xfrm>
            <a:off x="321469" y="885825"/>
            <a:ext cx="6248400" cy="977900"/>
          </a:xfrm>
          <a:prstGeom prst="rect">
            <a:avLst/>
          </a:prstGeom>
        </p:spPr>
        <p:txBody>
          <a:bodyPr/>
          <a:lstStyle>
            <a:lvl1pPr>
              <a:defRPr sz="4000">
                <a:solidFill>
                  <a:srgbClr val="B5231C"/>
                </a:solidFill>
                <a:latin typeface="Noto Sans JP Bold"/>
              </a:defRPr>
            </a:lvl1pPr>
          </a:lstStyle>
          <a:p>
            <a:r>
              <a:rPr lang="en-US"/>
              <a:t>Click to edit Master title style</a:t>
            </a:r>
            <a:endParaRPr lang="nb-NO"/>
          </a:p>
        </p:txBody>
      </p:sp>
      <p:sp>
        <p:nvSpPr>
          <p:cNvPr id="7" name="Content Placeholder 2">
            <a:extLst>
              <a:ext uri="{FF2B5EF4-FFF2-40B4-BE49-F238E27FC236}">
                <a16:creationId xmlns:a16="http://schemas.microsoft.com/office/drawing/2014/main" id="{EB366934-57B5-4057-84EC-B1D64699C91C}"/>
              </a:ext>
            </a:extLst>
          </p:cNvPr>
          <p:cNvSpPr>
            <a:spLocks noGrp="1"/>
          </p:cNvSpPr>
          <p:nvPr>
            <p:ph idx="1"/>
          </p:nvPr>
        </p:nvSpPr>
        <p:spPr>
          <a:xfrm>
            <a:off x="321469" y="2012950"/>
            <a:ext cx="6248400"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Content Placeholder 2">
            <a:extLst>
              <a:ext uri="{FF2B5EF4-FFF2-40B4-BE49-F238E27FC236}">
                <a16:creationId xmlns:a16="http://schemas.microsoft.com/office/drawing/2014/main" id="{EA65571F-8232-4674-84E9-DED560524EDE}"/>
              </a:ext>
            </a:extLst>
          </p:cNvPr>
          <p:cNvSpPr>
            <a:spLocks noGrp="1"/>
          </p:cNvSpPr>
          <p:nvPr>
            <p:ph idx="17"/>
          </p:nvPr>
        </p:nvSpPr>
        <p:spPr>
          <a:xfrm>
            <a:off x="6893662" y="2015906"/>
            <a:ext cx="6248400" cy="4799013"/>
          </a:xfrm>
          <a:prstGeom prst="rect">
            <a:avLst/>
          </a:prstGeom>
        </p:spPr>
        <p:txBody>
          <a:bodyPr/>
          <a:lstStyle>
            <a:lvl1pPr>
              <a:defRPr>
                <a:solidFill>
                  <a:schemeClr val="bg1"/>
                </a:solidFill>
                <a:latin typeface="Noto Sans JP Bold"/>
              </a:defRPr>
            </a:lvl1pPr>
            <a:lvl2pPr>
              <a:defRPr>
                <a:solidFill>
                  <a:schemeClr val="bg1"/>
                </a:solidFill>
                <a:latin typeface="Noto Sans JP Bold"/>
              </a:defRPr>
            </a:lvl2pPr>
            <a:lvl3pPr>
              <a:defRPr>
                <a:solidFill>
                  <a:schemeClr val="bg1"/>
                </a:solidFill>
                <a:latin typeface="Noto Sans JP Bold"/>
              </a:defRPr>
            </a:lvl3pPr>
            <a:lvl4pPr>
              <a:defRPr>
                <a:solidFill>
                  <a:schemeClr val="bg1"/>
                </a:solidFill>
                <a:latin typeface="Noto Sans JP Bold"/>
              </a:defRPr>
            </a:lvl4pPr>
            <a:lvl5pPr>
              <a:defRPr>
                <a:solidFill>
                  <a:schemeClr val="bg1"/>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Text Placeholder 23">
            <a:extLst>
              <a:ext uri="{FF2B5EF4-FFF2-40B4-BE49-F238E27FC236}">
                <a16:creationId xmlns:a16="http://schemas.microsoft.com/office/drawing/2014/main" id="{A41F4AD5-D6C6-4187-A1D4-D45D441D3E4B}"/>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00</a:t>
            </a:r>
          </a:p>
        </p:txBody>
      </p:sp>
    </p:spTree>
    <p:extLst>
      <p:ext uri="{BB962C8B-B14F-4D97-AF65-F5344CB8AC3E}">
        <p14:creationId xmlns:p14="http://schemas.microsoft.com/office/powerpoint/2010/main" val="3919256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25F5A-433C-4CB6-80BA-763FB17555A8}"/>
              </a:ext>
            </a:extLst>
          </p:cNvPr>
          <p:cNvSpPr>
            <a:spLocks noGrp="1"/>
          </p:cNvSpPr>
          <p:nvPr>
            <p:ph type="title"/>
          </p:nvPr>
        </p:nvSpPr>
        <p:spPr>
          <a:xfrm>
            <a:off x="321469" y="885825"/>
            <a:ext cx="6248400" cy="977900"/>
          </a:xfrm>
          <a:prstGeom prst="rect">
            <a:avLst/>
          </a:prstGeom>
        </p:spPr>
        <p:txBody>
          <a:bodyPr/>
          <a:lstStyle>
            <a:lvl1pPr>
              <a:defRPr sz="4000">
                <a:solidFill>
                  <a:srgbClr val="B5231C"/>
                </a:solidFill>
                <a:latin typeface="Noto Sans JP Bold"/>
              </a:defRPr>
            </a:lvl1pPr>
          </a:lstStyle>
          <a:p>
            <a:r>
              <a:rPr lang="en-US"/>
              <a:t>Click to edit Master title style</a:t>
            </a:r>
            <a:endParaRPr lang="nb-NO"/>
          </a:p>
        </p:txBody>
      </p:sp>
      <p:sp>
        <p:nvSpPr>
          <p:cNvPr id="8" name="Content Placeholder 2">
            <a:extLst>
              <a:ext uri="{FF2B5EF4-FFF2-40B4-BE49-F238E27FC236}">
                <a16:creationId xmlns:a16="http://schemas.microsoft.com/office/drawing/2014/main" id="{97CEBFB1-B3FF-4D69-9BC1-E6F3453E7B9B}"/>
              </a:ext>
            </a:extLst>
          </p:cNvPr>
          <p:cNvSpPr>
            <a:spLocks noGrp="1"/>
          </p:cNvSpPr>
          <p:nvPr>
            <p:ph idx="1"/>
          </p:nvPr>
        </p:nvSpPr>
        <p:spPr>
          <a:xfrm>
            <a:off x="321469" y="2012950"/>
            <a:ext cx="6248400"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icture Placeholder 2">
            <a:extLst>
              <a:ext uri="{FF2B5EF4-FFF2-40B4-BE49-F238E27FC236}">
                <a16:creationId xmlns:a16="http://schemas.microsoft.com/office/drawing/2014/main" id="{327BDB96-0988-4BA9-9F38-C147F1EEFC60}"/>
              </a:ext>
            </a:extLst>
          </p:cNvPr>
          <p:cNvSpPr>
            <a:spLocks noGrp="1"/>
          </p:cNvSpPr>
          <p:nvPr>
            <p:ph type="pic" idx="10"/>
          </p:nvPr>
        </p:nvSpPr>
        <p:spPr>
          <a:xfrm>
            <a:off x="6874669" y="885825"/>
            <a:ext cx="6248399" cy="5926138"/>
          </a:xfrm>
          <a:prstGeom prst="rect">
            <a:avLst/>
          </a:prstGeom>
        </p:spPr>
        <p:txBody>
          <a:bodyPr/>
          <a:lstStyle>
            <a:lvl1pPr marL="0" indent="0">
              <a:buNone/>
              <a:defRPr sz="3200">
                <a:solidFill>
                  <a:schemeClr val="bg1"/>
                </a:solidFill>
                <a:latin typeface="Noto Sans JP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0" name="Text Placeholder 23">
            <a:extLst>
              <a:ext uri="{FF2B5EF4-FFF2-40B4-BE49-F238E27FC236}">
                <a16:creationId xmlns:a16="http://schemas.microsoft.com/office/drawing/2014/main" id="{1E245BBC-6FDF-4453-BB54-918F5A946601}"/>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00</a:t>
            </a:r>
          </a:p>
        </p:txBody>
      </p:sp>
    </p:spTree>
    <p:extLst>
      <p:ext uri="{BB962C8B-B14F-4D97-AF65-F5344CB8AC3E}">
        <p14:creationId xmlns:p14="http://schemas.microsoft.com/office/powerpoint/2010/main" val="426423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11" name="Text Placeholder 2">
            <a:extLst>
              <a:ext uri="{FF2B5EF4-FFF2-40B4-BE49-F238E27FC236}">
                <a16:creationId xmlns:a16="http://schemas.microsoft.com/office/drawing/2014/main" id="{00FDE678-415F-40DC-9A59-ED28029CB49D}"/>
              </a:ext>
            </a:extLst>
          </p:cNvPr>
          <p:cNvSpPr>
            <a:spLocks noGrp="1"/>
          </p:cNvSpPr>
          <p:nvPr>
            <p:ph type="body" sz="quarter" idx="16" hasCustomPrompt="1"/>
          </p:nvPr>
        </p:nvSpPr>
        <p:spPr>
          <a:xfrm>
            <a:off x="399184" y="1952625"/>
            <a:ext cx="6094485" cy="5029200"/>
          </a:xfrm>
          <a:prstGeom prst="rect">
            <a:avLst/>
          </a:prstGeom>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
        <p:nvSpPr>
          <p:cNvPr id="12" name="Text Placeholder 2">
            <a:extLst>
              <a:ext uri="{FF2B5EF4-FFF2-40B4-BE49-F238E27FC236}">
                <a16:creationId xmlns:a16="http://schemas.microsoft.com/office/drawing/2014/main" id="{9E84888D-DFAD-40F9-9126-875A85122C27}"/>
              </a:ext>
            </a:extLst>
          </p:cNvPr>
          <p:cNvSpPr>
            <a:spLocks noGrp="1"/>
          </p:cNvSpPr>
          <p:nvPr>
            <p:ph type="body" sz="quarter" idx="17" hasCustomPrompt="1"/>
          </p:nvPr>
        </p:nvSpPr>
        <p:spPr>
          <a:xfrm>
            <a:off x="6725757" y="1945821"/>
            <a:ext cx="5936379" cy="5029200"/>
          </a:xfrm>
          <a:prstGeom prst="rect">
            <a:avLst/>
          </a:prstGeom>
        </p:spPr>
        <p:txBody>
          <a:bodyPr vert="horz" lIns="0" tIns="0" rIns="0" bIns="0"/>
          <a:lstStyle>
            <a:lvl1pPr marL="342900" indent="-342900">
              <a:buFont typeface="Arial" panose="020B0604020202020204" pitchFamily="34" charset="0"/>
              <a:buChar char="•"/>
              <a:defRPr sz="20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Tree>
    <p:extLst>
      <p:ext uri="{BB962C8B-B14F-4D97-AF65-F5344CB8AC3E}">
        <p14:creationId xmlns:p14="http://schemas.microsoft.com/office/powerpoint/2010/main" val="3227808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25F5A-433C-4CB6-80BA-763FB17555A8}"/>
              </a:ext>
            </a:extLst>
          </p:cNvPr>
          <p:cNvSpPr>
            <a:spLocks noGrp="1"/>
          </p:cNvSpPr>
          <p:nvPr>
            <p:ph type="title"/>
          </p:nvPr>
        </p:nvSpPr>
        <p:spPr>
          <a:xfrm>
            <a:off x="321469" y="885825"/>
            <a:ext cx="6248400" cy="977900"/>
          </a:xfrm>
          <a:prstGeom prst="rect">
            <a:avLst/>
          </a:prstGeom>
        </p:spPr>
        <p:txBody>
          <a:bodyPr/>
          <a:lstStyle>
            <a:lvl1pPr>
              <a:defRPr sz="4000">
                <a:solidFill>
                  <a:srgbClr val="B5231C"/>
                </a:solidFill>
                <a:latin typeface="Noto Sans JP Bold"/>
              </a:defRPr>
            </a:lvl1pPr>
          </a:lstStyle>
          <a:p>
            <a:r>
              <a:rPr lang="en-US"/>
              <a:t>Click to edit Master title style</a:t>
            </a:r>
            <a:endParaRPr lang="nb-NO"/>
          </a:p>
        </p:txBody>
      </p:sp>
      <p:sp>
        <p:nvSpPr>
          <p:cNvPr id="8" name="Content Placeholder 2">
            <a:extLst>
              <a:ext uri="{FF2B5EF4-FFF2-40B4-BE49-F238E27FC236}">
                <a16:creationId xmlns:a16="http://schemas.microsoft.com/office/drawing/2014/main" id="{97CEBFB1-B3FF-4D69-9BC1-E6F3453E7B9B}"/>
              </a:ext>
            </a:extLst>
          </p:cNvPr>
          <p:cNvSpPr>
            <a:spLocks noGrp="1"/>
          </p:cNvSpPr>
          <p:nvPr>
            <p:ph idx="1"/>
          </p:nvPr>
        </p:nvSpPr>
        <p:spPr>
          <a:xfrm>
            <a:off x="321469" y="2012950"/>
            <a:ext cx="6248400" cy="4799013"/>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ext Placeholder 23">
            <a:extLst>
              <a:ext uri="{FF2B5EF4-FFF2-40B4-BE49-F238E27FC236}">
                <a16:creationId xmlns:a16="http://schemas.microsoft.com/office/drawing/2014/main" id="{1E245BBC-6FDF-4453-BB54-918F5A946601}"/>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00</a:t>
            </a:r>
          </a:p>
        </p:txBody>
      </p:sp>
      <p:sp>
        <p:nvSpPr>
          <p:cNvPr id="6" name="Content Placeholder 2">
            <a:extLst>
              <a:ext uri="{FF2B5EF4-FFF2-40B4-BE49-F238E27FC236}">
                <a16:creationId xmlns:a16="http://schemas.microsoft.com/office/drawing/2014/main" id="{CB130F2A-E8BA-47C3-9A76-669949C45680}"/>
              </a:ext>
            </a:extLst>
          </p:cNvPr>
          <p:cNvSpPr>
            <a:spLocks noGrp="1"/>
          </p:cNvSpPr>
          <p:nvPr>
            <p:ph sz="half" idx="10" hasCustomPrompt="1"/>
          </p:nvPr>
        </p:nvSpPr>
        <p:spPr>
          <a:xfrm>
            <a:off x="6874670" y="2012949"/>
            <a:ext cx="6400799" cy="4799014"/>
          </a:xfrm>
          <a:prstGeom prst="rect">
            <a:avLst/>
          </a:prstGeom>
        </p:spPr>
        <p:txBody>
          <a:bodyPr/>
          <a:lstStyle>
            <a:lvl1pPr marL="0" indent="0">
              <a:buNone/>
              <a:defRPr>
                <a:solidFill>
                  <a:schemeClr val="bg1"/>
                </a:solidFill>
                <a:latin typeface="Noto Sans JP Bold"/>
              </a:defRPr>
            </a:lvl1pPr>
          </a:lstStyle>
          <a:p>
            <a:pPr lvl="0"/>
            <a:r>
              <a:rPr lang="nb-NO"/>
              <a:t>Media</a:t>
            </a:r>
          </a:p>
        </p:txBody>
      </p:sp>
    </p:spTree>
    <p:extLst>
      <p:ext uri="{BB962C8B-B14F-4D97-AF65-F5344CB8AC3E}">
        <p14:creationId xmlns:p14="http://schemas.microsoft.com/office/powerpoint/2010/main" val="2147152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F9E5-FFE0-40C2-BC65-D80A784BEFA8}"/>
              </a:ext>
            </a:extLst>
          </p:cNvPr>
          <p:cNvSpPr>
            <a:spLocks noGrp="1"/>
          </p:cNvSpPr>
          <p:nvPr>
            <p:ph type="title"/>
          </p:nvPr>
        </p:nvSpPr>
        <p:spPr>
          <a:xfrm>
            <a:off x="321469" y="885825"/>
            <a:ext cx="6248401" cy="977900"/>
          </a:xfrm>
          <a:prstGeom prst="rect">
            <a:avLst/>
          </a:prstGeom>
        </p:spPr>
        <p:txBody>
          <a:bodyPr/>
          <a:lstStyle>
            <a:lvl1pPr>
              <a:defRPr sz="4000">
                <a:solidFill>
                  <a:srgbClr val="C00000"/>
                </a:solidFill>
                <a:latin typeface="Noto Sans JP Bold"/>
              </a:defRPr>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428F810-5D0F-4F07-B737-9551362D781A}"/>
              </a:ext>
            </a:extLst>
          </p:cNvPr>
          <p:cNvSpPr>
            <a:spLocks noGrp="1"/>
          </p:cNvSpPr>
          <p:nvPr>
            <p:ph type="body" idx="1"/>
          </p:nvPr>
        </p:nvSpPr>
        <p:spPr>
          <a:xfrm>
            <a:off x="321468" y="1854200"/>
            <a:ext cx="6248401" cy="908050"/>
          </a:xfrm>
          <a:prstGeom prst="rect">
            <a:avLst/>
          </a:prstGeom>
        </p:spPr>
        <p:txBody>
          <a:bodyPr anchor="b"/>
          <a:lstStyle>
            <a:lvl1pPr marL="0" indent="0">
              <a:buNone/>
              <a:defRPr sz="2400" b="1">
                <a:solidFill>
                  <a:srgbClr val="39607A"/>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9F444A-13B3-436B-B71A-5C4D38BBA632}"/>
              </a:ext>
            </a:extLst>
          </p:cNvPr>
          <p:cNvSpPr>
            <a:spLocks noGrp="1"/>
          </p:cNvSpPr>
          <p:nvPr>
            <p:ph sz="half" idx="2"/>
          </p:nvPr>
        </p:nvSpPr>
        <p:spPr>
          <a:xfrm>
            <a:off x="321467" y="2762250"/>
            <a:ext cx="6248402" cy="4064000"/>
          </a:xfrm>
          <a:prstGeom prst="rect">
            <a:avLst/>
          </a:prstGeom>
        </p:spPr>
        <p:txBody>
          <a:bodyPr/>
          <a:lstStyle>
            <a:lvl1pPr>
              <a:defRPr>
                <a:solidFill>
                  <a:srgbClr val="39607A"/>
                </a:solidFill>
                <a:latin typeface="Noto Sans JP Bold"/>
              </a:defRPr>
            </a:lvl1pPr>
            <a:lvl2pPr>
              <a:defRPr>
                <a:solidFill>
                  <a:srgbClr val="39607A"/>
                </a:solidFill>
                <a:latin typeface="Noto Sans JP Bold"/>
              </a:defRPr>
            </a:lvl2pPr>
            <a:lvl3pPr>
              <a:defRPr>
                <a:solidFill>
                  <a:srgbClr val="39607A"/>
                </a:solidFill>
                <a:latin typeface="Noto Sans JP Bold"/>
              </a:defRPr>
            </a:lvl3pPr>
            <a:lvl4pPr>
              <a:defRPr>
                <a:solidFill>
                  <a:srgbClr val="39607A"/>
                </a:solidFill>
                <a:latin typeface="Noto Sans JP Bold"/>
              </a:defRPr>
            </a:lvl4pPr>
            <a:lvl5pPr>
              <a:defRPr>
                <a:solidFill>
                  <a:srgbClr val="39607A"/>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87AD9205-D883-4E08-9CD7-CF4C18F0F3BC}"/>
              </a:ext>
            </a:extLst>
          </p:cNvPr>
          <p:cNvSpPr>
            <a:spLocks noGrp="1"/>
          </p:cNvSpPr>
          <p:nvPr>
            <p:ph type="body" sz="quarter" idx="3"/>
          </p:nvPr>
        </p:nvSpPr>
        <p:spPr>
          <a:xfrm>
            <a:off x="6874669" y="1854200"/>
            <a:ext cx="6400799" cy="908050"/>
          </a:xfrm>
          <a:prstGeom prst="rect">
            <a:avLst/>
          </a:prstGeom>
        </p:spPr>
        <p:txBody>
          <a:bodyPr anchor="b"/>
          <a:lstStyle>
            <a:lvl1pPr marL="0" indent="0">
              <a:buNone/>
              <a:defRPr sz="2400" b="1">
                <a:solidFill>
                  <a:schemeClr val="bg1"/>
                </a:solidFill>
                <a:latin typeface="Noto Sans JP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A100B-6EF8-46EB-99EE-78D33B6650E9}"/>
              </a:ext>
            </a:extLst>
          </p:cNvPr>
          <p:cNvSpPr>
            <a:spLocks noGrp="1"/>
          </p:cNvSpPr>
          <p:nvPr>
            <p:ph sz="quarter" idx="4"/>
          </p:nvPr>
        </p:nvSpPr>
        <p:spPr>
          <a:xfrm>
            <a:off x="6874670" y="2762250"/>
            <a:ext cx="6400798" cy="4064000"/>
          </a:xfrm>
          <a:prstGeom prst="rect">
            <a:avLst/>
          </a:prstGeom>
        </p:spPr>
        <p:txBody>
          <a:bodyPr/>
          <a:lstStyle>
            <a:lvl1pPr>
              <a:defRPr>
                <a:solidFill>
                  <a:schemeClr val="bg1"/>
                </a:solidFill>
                <a:latin typeface="Noto Sans JP Bold"/>
              </a:defRPr>
            </a:lvl1pPr>
            <a:lvl2pPr>
              <a:defRPr>
                <a:solidFill>
                  <a:schemeClr val="bg1"/>
                </a:solidFill>
                <a:latin typeface="Noto Sans JP Bold"/>
              </a:defRPr>
            </a:lvl2pPr>
            <a:lvl3pPr>
              <a:defRPr>
                <a:solidFill>
                  <a:schemeClr val="bg1"/>
                </a:solidFill>
                <a:latin typeface="Noto Sans JP Bold"/>
              </a:defRPr>
            </a:lvl3pPr>
            <a:lvl4pPr>
              <a:defRPr>
                <a:solidFill>
                  <a:schemeClr val="bg1"/>
                </a:solidFill>
                <a:latin typeface="Noto Sans JP Bold"/>
              </a:defRPr>
            </a:lvl4pPr>
            <a:lvl5pPr>
              <a:defRPr>
                <a:solidFill>
                  <a:schemeClr val="bg1"/>
                </a:solidFill>
                <a:latin typeface="Noto Sans JP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ext Placeholder 23">
            <a:extLst>
              <a:ext uri="{FF2B5EF4-FFF2-40B4-BE49-F238E27FC236}">
                <a16:creationId xmlns:a16="http://schemas.microsoft.com/office/drawing/2014/main" id="{3A5F7A99-B820-488E-AC03-13C75B4DA9A9}"/>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chemeClr val="tx1">
                    <a:lumMod val="50000"/>
                    <a:lumOff val="50000"/>
                  </a:schemeClr>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00</a:t>
            </a:r>
          </a:p>
        </p:txBody>
      </p:sp>
    </p:spTree>
    <p:extLst>
      <p:ext uri="{BB962C8B-B14F-4D97-AF65-F5344CB8AC3E}">
        <p14:creationId xmlns:p14="http://schemas.microsoft.com/office/powerpoint/2010/main" val="3912569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_Editable">
    <p:spTree>
      <p:nvGrpSpPr>
        <p:cNvPr id="1" name=""/>
        <p:cNvGrpSpPr/>
        <p:nvPr/>
      </p:nvGrpSpPr>
      <p:grpSpPr>
        <a:xfrm>
          <a:off x="0" y="0"/>
          <a:ext cx="0" cy="0"/>
          <a:chOff x="0" y="0"/>
          <a:chExt cx="0" cy="0"/>
        </a:xfrm>
      </p:grpSpPr>
      <p:sp>
        <p:nvSpPr>
          <p:cNvPr id="13" name="Text Placeholder 7"/>
          <p:cNvSpPr>
            <a:spLocks noGrp="1"/>
          </p:cNvSpPr>
          <p:nvPr>
            <p:ph type="body" sz="quarter" idx="10" hasCustomPrompt="1"/>
          </p:nvPr>
        </p:nvSpPr>
        <p:spPr>
          <a:xfrm>
            <a:off x="686599" y="1343025"/>
            <a:ext cx="5502270" cy="533400"/>
          </a:xfrm>
          <a:prstGeom prst="rect">
            <a:avLst/>
          </a:prstGeom>
          <a:noFill/>
          <a:ln>
            <a:noFill/>
          </a:ln>
        </p:spPr>
        <p:txBody>
          <a:bodyPr vert="horz"/>
          <a:lstStyle>
            <a:lvl1pPr marL="0" indent="0">
              <a:buFontTx/>
              <a:buNone/>
              <a:defRPr sz="3772" b="1">
                <a:solidFill>
                  <a:srgbClr val="FFFFFF"/>
                </a:solidFill>
                <a:latin typeface="+mj-lt"/>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Title 30pt Bold</a:t>
            </a:r>
          </a:p>
        </p:txBody>
      </p:sp>
      <p:sp>
        <p:nvSpPr>
          <p:cNvPr id="14" name="Text Placeholder 11"/>
          <p:cNvSpPr>
            <a:spLocks noGrp="1"/>
          </p:cNvSpPr>
          <p:nvPr>
            <p:ph type="body" sz="quarter" idx="12" hasCustomPrompt="1"/>
          </p:nvPr>
        </p:nvSpPr>
        <p:spPr>
          <a:xfrm>
            <a:off x="686598" y="1876425"/>
            <a:ext cx="4406998" cy="457200"/>
          </a:xfrm>
          <a:prstGeom prst="rect">
            <a:avLst/>
          </a:prstGeom>
        </p:spPr>
        <p:txBody>
          <a:bodyPr vert="horz"/>
          <a:lstStyle>
            <a:lvl1pPr marL="0" indent="0" algn="l">
              <a:buFontTx/>
              <a:buNone/>
              <a:defRPr sz="2515" b="0">
                <a:solidFill>
                  <a:schemeClr val="bg1"/>
                </a:solidFill>
                <a:latin typeface="+mj-lt"/>
                <a:cs typeface="Noto Sans JP Medium"/>
              </a:defRPr>
            </a:lvl1pPr>
          </a:lstStyle>
          <a:p>
            <a:pPr lvl="0"/>
            <a:r>
              <a:rPr lang="en-GB"/>
              <a:t>Subheading 20pt Medium</a:t>
            </a:r>
            <a:endParaRPr lang="en-US"/>
          </a:p>
        </p:txBody>
      </p:sp>
    </p:spTree>
    <p:extLst>
      <p:ext uri="{BB962C8B-B14F-4D97-AF65-F5344CB8AC3E}">
        <p14:creationId xmlns:p14="http://schemas.microsoft.com/office/powerpoint/2010/main" val="3593428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_Editable">
    <p:spTree>
      <p:nvGrpSpPr>
        <p:cNvPr id="1" name=""/>
        <p:cNvGrpSpPr/>
        <p:nvPr/>
      </p:nvGrpSpPr>
      <p:grpSpPr>
        <a:xfrm>
          <a:off x="0" y="0"/>
          <a:ext cx="0" cy="0"/>
          <a:chOff x="0" y="0"/>
          <a:chExt cx="0" cy="0"/>
        </a:xfrm>
      </p:grpSpPr>
      <p:sp>
        <p:nvSpPr>
          <p:cNvPr id="22" name="Right Triangle 21"/>
          <p:cNvSpPr/>
          <p:nvPr userDrawn="1"/>
        </p:nvSpPr>
        <p:spPr>
          <a:xfrm rot="5400000">
            <a:off x="491828" y="2937673"/>
            <a:ext cx="304800" cy="383217"/>
          </a:xfrm>
          <a:prstGeom prst="rtTriangle">
            <a:avLst/>
          </a:prstGeom>
          <a:solidFill>
            <a:srgbClr val="7294A6">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ln>
                <a:noFill/>
              </a:ln>
            </a:endParaRPr>
          </a:p>
        </p:txBody>
      </p:sp>
      <p:sp>
        <p:nvSpPr>
          <p:cNvPr id="23" name="Rectangle 22"/>
          <p:cNvSpPr/>
          <p:nvPr userDrawn="1"/>
        </p:nvSpPr>
        <p:spPr>
          <a:xfrm>
            <a:off x="452620" y="864003"/>
            <a:ext cx="5125220" cy="2112878"/>
          </a:xfrm>
          <a:prstGeom prst="rect">
            <a:avLst/>
          </a:prstGeom>
          <a:solidFill>
            <a:srgbClr val="7294A6">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p>
        </p:txBody>
      </p:sp>
      <p:sp>
        <p:nvSpPr>
          <p:cNvPr id="6"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rgbClr val="FFFFFF"/>
                </a:solidFill>
                <a:latin typeface="Noto Sans JP Regular"/>
                <a:cs typeface="Noto Sans JP Regular"/>
              </a:defRPr>
            </a:lvl1pPr>
          </a:lstStyle>
          <a:p>
            <a:pPr lvl="0"/>
            <a:r>
              <a:rPr lang="en-US"/>
              <a:t>00</a:t>
            </a:r>
          </a:p>
        </p:txBody>
      </p:sp>
      <p:sp>
        <p:nvSpPr>
          <p:cNvPr id="11" name="Text Placeholder 2"/>
          <p:cNvSpPr>
            <a:spLocks noGrp="1"/>
          </p:cNvSpPr>
          <p:nvPr>
            <p:ph type="body" sz="quarter" idx="16" hasCustomPrompt="1"/>
          </p:nvPr>
        </p:nvSpPr>
        <p:spPr>
          <a:xfrm>
            <a:off x="686599" y="1952626"/>
            <a:ext cx="4215390" cy="304800"/>
          </a:xfrm>
          <a:prstGeom prst="rect">
            <a:avLst/>
          </a:prstGeom>
        </p:spPr>
        <p:txBody>
          <a:bodyPr vert="horz" lIns="0" tIns="0" rIns="0" bIns="0"/>
          <a:lstStyle>
            <a:lvl1pPr marL="0" indent="0">
              <a:buNone/>
              <a:defRPr sz="1400">
                <a:solidFill>
                  <a:schemeClr val="bg1"/>
                </a:solidFill>
                <a:latin typeface="+mj-lt"/>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Job Title 11pt Regular</a:t>
            </a:r>
            <a:endParaRPr lang="en-US"/>
          </a:p>
        </p:txBody>
      </p:sp>
      <p:sp>
        <p:nvSpPr>
          <p:cNvPr id="12" name="Text Placeholder 7"/>
          <p:cNvSpPr>
            <a:spLocks noGrp="1"/>
          </p:cNvSpPr>
          <p:nvPr>
            <p:ph type="body" sz="quarter" idx="10" hasCustomPrompt="1"/>
          </p:nvPr>
        </p:nvSpPr>
        <p:spPr>
          <a:xfrm>
            <a:off x="686599" y="962025"/>
            <a:ext cx="4789642" cy="457200"/>
          </a:xfrm>
          <a:prstGeom prst="rect">
            <a:avLst/>
          </a:prstGeom>
        </p:spPr>
        <p:txBody>
          <a:bodyPr vert="horz"/>
          <a:lstStyle>
            <a:lvl1pPr marL="0" indent="0">
              <a:buFontTx/>
              <a:buNone/>
              <a:defRPr sz="3200" b="1" baseline="0">
                <a:solidFill>
                  <a:srgbClr val="FFFFFF"/>
                </a:solidFill>
                <a:latin typeface="+mj-lt"/>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“Quote 24pt Bold.”</a:t>
            </a:r>
          </a:p>
        </p:txBody>
      </p:sp>
      <p:sp>
        <p:nvSpPr>
          <p:cNvPr id="13" name="Text Placeholder 11"/>
          <p:cNvSpPr>
            <a:spLocks noGrp="1"/>
          </p:cNvSpPr>
          <p:nvPr>
            <p:ph type="body" sz="quarter" idx="12" hasCustomPrompt="1"/>
          </p:nvPr>
        </p:nvSpPr>
        <p:spPr>
          <a:xfrm>
            <a:off x="686598" y="1495426"/>
            <a:ext cx="4406998" cy="304800"/>
          </a:xfrm>
          <a:prstGeom prst="rect">
            <a:avLst/>
          </a:prstGeom>
        </p:spPr>
        <p:txBody>
          <a:bodyPr vert="horz"/>
          <a:lstStyle>
            <a:lvl1pPr marL="0" indent="0" algn="l">
              <a:buFontTx/>
              <a:buNone/>
              <a:defRPr sz="2000">
                <a:solidFill>
                  <a:srgbClr val="B5231C"/>
                </a:solidFill>
                <a:latin typeface="+mj-lt"/>
                <a:cs typeface="Noto Sans JP Bold"/>
              </a:defRPr>
            </a:lvl1pPr>
          </a:lstStyle>
          <a:p>
            <a:pPr lvl="0"/>
            <a:r>
              <a:rPr lang="en-GB"/>
              <a:t>Name 15pt Bold</a:t>
            </a:r>
            <a:endParaRPr lang="en-US"/>
          </a:p>
        </p:txBody>
      </p:sp>
    </p:spTree>
    <p:extLst>
      <p:ext uri="{BB962C8B-B14F-4D97-AF65-F5344CB8AC3E}">
        <p14:creationId xmlns:p14="http://schemas.microsoft.com/office/powerpoint/2010/main" val="252361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_1">
    <p:spTree>
      <p:nvGrpSpPr>
        <p:cNvPr id="1" name=""/>
        <p:cNvGrpSpPr/>
        <p:nvPr/>
      </p:nvGrpSpPr>
      <p:grpSpPr>
        <a:xfrm>
          <a:off x="0" y="0"/>
          <a:ext cx="0" cy="0"/>
          <a:chOff x="0" y="0"/>
          <a:chExt cx="0" cy="0"/>
        </a:xfrm>
      </p:grpSpPr>
      <p:sp>
        <p:nvSpPr>
          <p:cNvPr id="10"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18"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00">
                <a:solidFill>
                  <a:srgbClr val="7294A6"/>
                </a:solidFill>
                <a:latin typeface="Noto Sans JP Medium"/>
                <a:cs typeface="Noto Sans JP Medium"/>
              </a:defRPr>
            </a:lvl1pPr>
          </a:lstStyle>
          <a:p>
            <a:pPr lvl="0"/>
            <a:r>
              <a:rPr lang="en-GB"/>
              <a:t>Subheading 25pt Medium</a:t>
            </a:r>
            <a:endParaRPr lang="en-US"/>
          </a:p>
        </p:txBody>
      </p:sp>
      <p:sp>
        <p:nvSpPr>
          <p:cNvPr id="7" name="Text Placeholder 2">
            <a:extLst>
              <a:ext uri="{FF2B5EF4-FFF2-40B4-BE49-F238E27FC236}">
                <a16:creationId xmlns:a16="http://schemas.microsoft.com/office/drawing/2014/main" id="{572F3CE9-0369-400B-95FB-8B624575C7D6}"/>
              </a:ext>
            </a:extLst>
          </p:cNvPr>
          <p:cNvSpPr>
            <a:spLocks noGrp="1"/>
          </p:cNvSpPr>
          <p:nvPr>
            <p:ph type="body" sz="quarter" idx="16" hasCustomPrompt="1"/>
          </p:nvPr>
        </p:nvSpPr>
        <p:spPr>
          <a:xfrm>
            <a:off x="399184" y="1869826"/>
            <a:ext cx="7466085" cy="5111999"/>
          </a:xfrm>
          <a:prstGeom prst="rect">
            <a:avLst/>
          </a:prstGeom>
        </p:spPr>
        <p:txBody>
          <a:bodyPr vert="horz" lIns="0" tIns="0" rIns="0" bIns="0"/>
          <a:lstStyle>
            <a:lvl1pPr marL="342900" indent="-342900">
              <a:buFont typeface="Arial" panose="020B0604020202020204" pitchFamily="34" charset="0"/>
              <a:buChar char="•"/>
              <a:defRPr sz="2000" b="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Text 20pt Bold.</a:t>
            </a:r>
            <a:endParaRPr lang="en-US"/>
          </a:p>
        </p:txBody>
      </p:sp>
      <p:sp>
        <p:nvSpPr>
          <p:cNvPr id="8" name="Picture Placeholder 5">
            <a:extLst>
              <a:ext uri="{FF2B5EF4-FFF2-40B4-BE49-F238E27FC236}">
                <a16:creationId xmlns:a16="http://schemas.microsoft.com/office/drawing/2014/main" id="{46DD2842-D2DC-45F5-A1BE-BD453EAA522F}"/>
              </a:ext>
            </a:extLst>
          </p:cNvPr>
          <p:cNvSpPr>
            <a:spLocks noGrp="1"/>
          </p:cNvSpPr>
          <p:nvPr>
            <p:ph type="pic" sz="quarter" idx="21"/>
          </p:nvPr>
        </p:nvSpPr>
        <p:spPr>
          <a:xfrm>
            <a:off x="8017669" y="1869826"/>
            <a:ext cx="5027685" cy="5111999"/>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296151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8971789" y="1952628"/>
            <a:ext cx="4028303" cy="5111999"/>
          </a:xfrm>
          <a:prstGeom prst="rect">
            <a:avLst/>
          </a:prstGeom>
          <a:solidFill>
            <a:srgbClr val="FFFF00"/>
          </a:solidFill>
        </p:spPr>
        <p:txBody>
          <a:bodyPr vert="horz"/>
          <a:lstStyle>
            <a:lvl1pPr marL="0" indent="0">
              <a:buNone/>
              <a:defRPr/>
            </a:lvl1pPr>
          </a:lstStyle>
          <a:p>
            <a:endParaRPr lang="en-US"/>
          </a:p>
        </p:txBody>
      </p:sp>
      <p:sp>
        <p:nvSpPr>
          <p:cNvPr id="37" name="object 6"/>
          <p:cNvSpPr/>
          <p:nvPr userDrawn="1"/>
        </p:nvSpPr>
        <p:spPr>
          <a:xfrm>
            <a:off x="429988" y="5004010"/>
            <a:ext cx="4028571" cy="1980564"/>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263"/>
          </a:p>
        </p:txBody>
      </p:sp>
      <p:sp>
        <p:nvSpPr>
          <p:cNvPr id="10"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3" name="Text Placeholder 2"/>
          <p:cNvSpPr>
            <a:spLocks noGrp="1"/>
          </p:cNvSpPr>
          <p:nvPr>
            <p:ph type="body" sz="quarter" idx="16" hasCustomPrompt="1"/>
          </p:nvPr>
        </p:nvSpPr>
        <p:spPr>
          <a:xfrm>
            <a:off x="399184" y="1952625"/>
            <a:ext cx="3927977" cy="2819400"/>
          </a:xfrm>
          <a:prstGeom prst="rect">
            <a:avLst/>
          </a:prstGeom>
        </p:spPr>
        <p:txBody>
          <a:bodyPr vert="horz" lIns="0" tIns="0" rIns="0" bIns="0"/>
          <a:lstStyle>
            <a:lvl1pPr marL="0" indent="0">
              <a:buNone/>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Introduction 18pt Bold.</a:t>
            </a:r>
            <a:endParaRPr lang="en-US"/>
          </a:p>
        </p:txBody>
      </p:sp>
      <p:sp>
        <p:nvSpPr>
          <p:cNvPr id="15" name="Text Placeholder 2"/>
          <p:cNvSpPr>
            <a:spLocks noGrp="1"/>
          </p:cNvSpPr>
          <p:nvPr>
            <p:ph type="body" sz="quarter" idx="17" hasCustomPrompt="1"/>
          </p:nvPr>
        </p:nvSpPr>
        <p:spPr>
          <a:xfrm>
            <a:off x="4710379" y="1952625"/>
            <a:ext cx="4073569" cy="5029200"/>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0" baseline="0">
                <a:solidFill>
                  <a:srgbClr val="39607A"/>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6" name="Text Placeholder 2"/>
          <p:cNvSpPr>
            <a:spLocks noGrp="1"/>
          </p:cNvSpPr>
          <p:nvPr>
            <p:ph type="body" sz="quarter" idx="18" hasCustomPrompt="1"/>
          </p:nvPr>
        </p:nvSpPr>
        <p:spPr>
          <a:xfrm>
            <a:off x="590793" y="5153025"/>
            <a:ext cx="3736368" cy="1600200"/>
          </a:xfrm>
          <a:prstGeom prst="rect">
            <a:avLst/>
          </a:prstGeom>
        </p:spPr>
        <p:txBody>
          <a:bodyPr vert="horz" lIns="0" tIns="0" rIns="0" bIns="0"/>
          <a:lstStyle>
            <a:lvl1pPr marL="0" marR="0" indent="0" algn="l" defTabSz="574648" rtl="0" eaLnBrk="1" fontAlgn="auto" latinLnBrk="0" hangingPunct="1">
              <a:lnSpc>
                <a:spcPct val="120000"/>
              </a:lnSpc>
              <a:spcBef>
                <a:spcPct val="20000"/>
              </a:spcBef>
              <a:spcAft>
                <a:spcPts val="0"/>
              </a:spcAft>
              <a:buClrTx/>
              <a:buSzTx/>
              <a:buFont typeface="Arial"/>
              <a:buNone/>
              <a:tabLst/>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18"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25pt Medium</a:t>
            </a:r>
            <a:endParaRPr lang="en-US"/>
          </a:p>
        </p:txBody>
      </p:sp>
    </p:spTree>
    <p:extLst>
      <p:ext uri="{BB962C8B-B14F-4D97-AF65-F5344CB8AC3E}">
        <p14:creationId xmlns:p14="http://schemas.microsoft.com/office/powerpoint/2010/main" val="267280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_2">
    <p:spTree>
      <p:nvGrpSpPr>
        <p:cNvPr id="1" name=""/>
        <p:cNvGrpSpPr/>
        <p:nvPr/>
      </p:nvGrpSpPr>
      <p:grpSpPr>
        <a:xfrm>
          <a:off x="0" y="0"/>
          <a:ext cx="0" cy="0"/>
          <a:chOff x="0" y="0"/>
          <a:chExt cx="0" cy="0"/>
        </a:xfrm>
      </p:grpSpPr>
      <p:sp>
        <p:nvSpPr>
          <p:cNvPr id="21" name="object 6"/>
          <p:cNvSpPr/>
          <p:nvPr userDrawn="1"/>
        </p:nvSpPr>
        <p:spPr>
          <a:xfrm>
            <a:off x="429988" y="5004010"/>
            <a:ext cx="4028571" cy="1980564"/>
          </a:xfrm>
          <a:custGeom>
            <a:avLst/>
            <a:gdLst/>
            <a:ahLst/>
            <a:cxnLst/>
            <a:rect l="l" t="t" r="r" b="b"/>
            <a:pathLst>
              <a:path w="3204210" h="1980565">
                <a:moveTo>
                  <a:pt x="3203994" y="0"/>
                </a:moveTo>
                <a:lnTo>
                  <a:pt x="0" y="0"/>
                </a:lnTo>
                <a:lnTo>
                  <a:pt x="0" y="1980006"/>
                </a:lnTo>
                <a:lnTo>
                  <a:pt x="232854" y="1808594"/>
                </a:lnTo>
                <a:lnTo>
                  <a:pt x="3203994" y="1808594"/>
                </a:lnTo>
                <a:lnTo>
                  <a:pt x="3203994" y="0"/>
                </a:lnTo>
                <a:close/>
              </a:path>
            </a:pathLst>
          </a:custGeom>
          <a:solidFill>
            <a:srgbClr val="E8EDEA"/>
          </a:solidFill>
        </p:spPr>
        <p:txBody>
          <a:bodyPr wrap="square" lIns="0" tIns="0" rIns="0" bIns="0" rtlCol="0"/>
          <a:lstStyle/>
          <a:p>
            <a:endParaRPr sz="2263">
              <a:solidFill>
                <a:schemeClr val="tx1"/>
              </a:solidFill>
            </a:endParaRPr>
          </a:p>
        </p:txBody>
      </p:sp>
      <p:sp>
        <p:nvSpPr>
          <p:cNvPr id="12" name="Picture Placeholder 5"/>
          <p:cNvSpPr>
            <a:spLocks noGrp="1"/>
          </p:cNvSpPr>
          <p:nvPr>
            <p:ph type="pic" sz="quarter" idx="19"/>
          </p:nvPr>
        </p:nvSpPr>
        <p:spPr>
          <a:xfrm>
            <a:off x="8971787" y="1952628"/>
            <a:ext cx="4028306" cy="2895599"/>
          </a:xfrm>
          <a:prstGeom prst="rect">
            <a:avLst/>
          </a:prstGeom>
          <a:solidFill>
            <a:srgbClr val="FFFF00"/>
          </a:solidFill>
        </p:spPr>
        <p:txBody>
          <a:bodyPr vert="horz"/>
          <a:lstStyle>
            <a:lvl1pPr marL="0" indent="0">
              <a:buNone/>
              <a:defRPr/>
            </a:lvl1pPr>
          </a:lstStyle>
          <a:p>
            <a:endParaRPr lang="en-US"/>
          </a:p>
        </p:txBody>
      </p:sp>
      <p:sp>
        <p:nvSpPr>
          <p:cNvPr id="14"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
        <p:nvSpPr>
          <p:cNvPr id="15" name="Text Placeholder 2"/>
          <p:cNvSpPr>
            <a:spLocks noGrp="1"/>
          </p:cNvSpPr>
          <p:nvPr>
            <p:ph type="body" sz="quarter" idx="16" hasCustomPrompt="1"/>
          </p:nvPr>
        </p:nvSpPr>
        <p:spPr>
          <a:xfrm>
            <a:off x="399184" y="1952625"/>
            <a:ext cx="3927977" cy="2819400"/>
          </a:xfrm>
          <a:prstGeom prst="rect">
            <a:avLst/>
          </a:prstGeom>
        </p:spPr>
        <p:txBody>
          <a:bodyPr vert="horz" lIns="0" tIns="0" rIns="0" bIns="0"/>
          <a:lstStyle>
            <a:lvl1pPr marL="0" indent="0">
              <a:buNone/>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Introduction 18pt Bold.</a:t>
            </a:r>
            <a:endParaRPr lang="en-US"/>
          </a:p>
        </p:txBody>
      </p:sp>
      <p:sp>
        <p:nvSpPr>
          <p:cNvPr id="16" name="Text Placeholder 2"/>
          <p:cNvSpPr>
            <a:spLocks noGrp="1"/>
          </p:cNvSpPr>
          <p:nvPr>
            <p:ph type="body" sz="quarter" idx="17" hasCustomPrompt="1"/>
          </p:nvPr>
        </p:nvSpPr>
        <p:spPr>
          <a:xfrm>
            <a:off x="4710379" y="1952625"/>
            <a:ext cx="4073569" cy="5029200"/>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0" baseline="0">
                <a:solidFill>
                  <a:srgbClr val="39607A"/>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17" name="Text Placeholder 2"/>
          <p:cNvSpPr>
            <a:spLocks noGrp="1"/>
          </p:cNvSpPr>
          <p:nvPr>
            <p:ph type="body" sz="quarter" idx="18" hasCustomPrompt="1"/>
          </p:nvPr>
        </p:nvSpPr>
        <p:spPr>
          <a:xfrm>
            <a:off x="590793" y="5153025"/>
            <a:ext cx="3736368" cy="1600200"/>
          </a:xfrm>
          <a:prstGeom prst="rect">
            <a:avLst/>
          </a:prstGeom>
        </p:spPr>
        <p:txBody>
          <a:bodyPr vert="horz" lIns="0" tIns="0" rIns="0" bIns="0"/>
          <a:lstStyle>
            <a:lvl1pPr marL="0" marR="0" indent="0" algn="l" defTabSz="574648" rtl="0" eaLnBrk="1" fontAlgn="auto" latinLnBrk="0" hangingPunct="1">
              <a:lnSpc>
                <a:spcPct val="120000"/>
              </a:lnSpc>
              <a:spcBef>
                <a:spcPct val="20000"/>
              </a:spcBef>
              <a:spcAft>
                <a:spcPts val="0"/>
              </a:spcAft>
              <a:buClrTx/>
              <a:buSzTx/>
              <a:buFont typeface="Arial"/>
              <a:buNone/>
              <a:tabLst/>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18"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19"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25pt Medium</a:t>
            </a:r>
            <a:endParaRPr lang="en-US"/>
          </a:p>
        </p:txBody>
      </p:sp>
      <p:sp>
        <p:nvSpPr>
          <p:cNvPr id="20" name="Picture Placeholder 5"/>
          <p:cNvSpPr>
            <a:spLocks noGrp="1"/>
          </p:cNvSpPr>
          <p:nvPr>
            <p:ph type="pic" sz="quarter" idx="20"/>
          </p:nvPr>
        </p:nvSpPr>
        <p:spPr>
          <a:xfrm>
            <a:off x="8971787" y="5000626"/>
            <a:ext cx="4028306" cy="2063999"/>
          </a:xfrm>
          <a:prstGeom prst="rect">
            <a:avLst/>
          </a:prstGeom>
          <a:solidFill>
            <a:srgbClr val="FFFF00"/>
          </a:solidFill>
        </p:spPr>
        <p:txBody>
          <a:bodyPr vert="horz"/>
          <a:lstStyle>
            <a:lvl1pPr marL="0" indent="0">
              <a:buNone/>
              <a:defRPr/>
            </a:lvl1pPr>
          </a:lstStyle>
          <a:p>
            <a:endParaRPr lang="en-US"/>
          </a:p>
        </p:txBody>
      </p:sp>
    </p:spTree>
    <p:extLst>
      <p:ext uri="{BB962C8B-B14F-4D97-AF65-F5344CB8AC3E}">
        <p14:creationId xmlns:p14="http://schemas.microsoft.com/office/powerpoint/2010/main" val="166862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_3">
    <p:spTree>
      <p:nvGrpSpPr>
        <p:cNvPr id="1" name=""/>
        <p:cNvGrpSpPr/>
        <p:nvPr/>
      </p:nvGrpSpPr>
      <p:grpSpPr>
        <a:xfrm>
          <a:off x="0" y="0"/>
          <a:ext cx="0" cy="0"/>
          <a:chOff x="0" y="0"/>
          <a:chExt cx="0" cy="0"/>
        </a:xfrm>
      </p:grpSpPr>
      <p:sp>
        <p:nvSpPr>
          <p:cNvPr id="28" name="Picture Placeholder 5"/>
          <p:cNvSpPr>
            <a:spLocks noGrp="1"/>
          </p:cNvSpPr>
          <p:nvPr>
            <p:ph type="pic" sz="quarter" idx="21"/>
          </p:nvPr>
        </p:nvSpPr>
        <p:spPr>
          <a:xfrm>
            <a:off x="4710378" y="1952628"/>
            <a:ext cx="4073567" cy="5111999"/>
          </a:xfrm>
          <a:prstGeom prst="rect">
            <a:avLst/>
          </a:prstGeom>
          <a:solidFill>
            <a:srgbClr val="FFFF00"/>
          </a:solidFill>
        </p:spPr>
        <p:txBody>
          <a:bodyPr vert="horz"/>
          <a:lstStyle>
            <a:lvl1pPr marL="0" indent="0">
              <a:buNone/>
              <a:defRPr/>
            </a:lvl1pPr>
          </a:lstStyle>
          <a:p>
            <a:endParaRPr lang="en-US"/>
          </a:p>
        </p:txBody>
      </p:sp>
      <p:sp>
        <p:nvSpPr>
          <p:cNvPr id="11" name="object 2"/>
          <p:cNvSpPr/>
          <p:nvPr userDrawn="1"/>
        </p:nvSpPr>
        <p:spPr>
          <a:xfrm>
            <a:off x="8961851" y="4554009"/>
            <a:ext cx="4028571" cy="2430145"/>
          </a:xfrm>
          <a:custGeom>
            <a:avLst/>
            <a:gdLst/>
            <a:ahLst/>
            <a:cxnLst/>
            <a:rect l="l" t="t" r="r" b="b"/>
            <a:pathLst>
              <a:path w="3204209" h="2430145">
                <a:moveTo>
                  <a:pt x="3203994" y="0"/>
                </a:moveTo>
                <a:lnTo>
                  <a:pt x="0" y="0"/>
                </a:lnTo>
                <a:lnTo>
                  <a:pt x="0" y="2430005"/>
                </a:lnTo>
                <a:lnTo>
                  <a:pt x="232854" y="2258593"/>
                </a:lnTo>
                <a:lnTo>
                  <a:pt x="3203994" y="2258593"/>
                </a:lnTo>
                <a:lnTo>
                  <a:pt x="3203994" y="0"/>
                </a:lnTo>
                <a:close/>
              </a:path>
            </a:pathLst>
          </a:custGeom>
          <a:solidFill>
            <a:srgbClr val="39607A"/>
          </a:solidFill>
        </p:spPr>
        <p:txBody>
          <a:bodyPr wrap="square" lIns="0" tIns="0" rIns="0" bIns="0" rtlCol="0"/>
          <a:lstStyle/>
          <a:p>
            <a:endParaRPr sz="2263"/>
          </a:p>
        </p:txBody>
      </p:sp>
      <p:sp>
        <p:nvSpPr>
          <p:cNvPr id="10" name="Picture Placeholder 5"/>
          <p:cNvSpPr>
            <a:spLocks noGrp="1"/>
          </p:cNvSpPr>
          <p:nvPr>
            <p:ph type="pic" sz="quarter" idx="19"/>
          </p:nvPr>
        </p:nvSpPr>
        <p:spPr>
          <a:xfrm>
            <a:off x="8971787" y="1952629"/>
            <a:ext cx="4028306" cy="2438399"/>
          </a:xfrm>
          <a:prstGeom prst="rect">
            <a:avLst/>
          </a:prstGeom>
          <a:solidFill>
            <a:srgbClr val="FFFF00"/>
          </a:solidFill>
        </p:spPr>
        <p:txBody>
          <a:bodyPr vert="horz"/>
          <a:lstStyle>
            <a:lvl1pPr marL="0" indent="0">
              <a:buNone/>
              <a:defRPr/>
            </a:lvl1pPr>
          </a:lstStyle>
          <a:p>
            <a:endParaRPr lang="en-US"/>
          </a:p>
        </p:txBody>
      </p:sp>
      <p:sp>
        <p:nvSpPr>
          <p:cNvPr id="21" name="Text Placeholder 2"/>
          <p:cNvSpPr>
            <a:spLocks noGrp="1"/>
          </p:cNvSpPr>
          <p:nvPr>
            <p:ph type="body" sz="quarter" idx="16" hasCustomPrompt="1"/>
          </p:nvPr>
        </p:nvSpPr>
        <p:spPr>
          <a:xfrm>
            <a:off x="399185" y="1952626"/>
            <a:ext cx="4119585" cy="457200"/>
          </a:xfrm>
          <a:prstGeom prst="rect">
            <a:avLst/>
          </a:prstGeom>
        </p:spPr>
        <p:txBody>
          <a:bodyPr vert="horz" lIns="0" tIns="0" rIns="0" bIns="0"/>
          <a:lstStyle>
            <a:lvl1pPr marL="0" indent="0">
              <a:buNone/>
              <a:defRPr sz="1800">
                <a:solidFill>
                  <a:srgbClr val="39607A"/>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lvl="0"/>
            <a:r>
              <a:rPr lang="en-GB"/>
              <a:t>Introduction 18pt Bold.</a:t>
            </a:r>
            <a:endParaRPr lang="en-US"/>
          </a:p>
        </p:txBody>
      </p:sp>
      <p:sp>
        <p:nvSpPr>
          <p:cNvPr id="23" name="Text Placeholder 2"/>
          <p:cNvSpPr>
            <a:spLocks noGrp="1"/>
          </p:cNvSpPr>
          <p:nvPr>
            <p:ph type="body" sz="quarter" idx="18" hasCustomPrompt="1"/>
          </p:nvPr>
        </p:nvSpPr>
        <p:spPr>
          <a:xfrm>
            <a:off x="9117377" y="4695826"/>
            <a:ext cx="3736368" cy="1600200"/>
          </a:xfrm>
          <a:prstGeom prst="rect">
            <a:avLst/>
          </a:prstGeom>
        </p:spPr>
        <p:txBody>
          <a:bodyPr vert="horz" lIns="0" tIns="0" rIns="0" bIns="0"/>
          <a:lstStyle>
            <a:lvl1pPr marL="0" marR="0" indent="0" algn="l" defTabSz="574648" rtl="0" eaLnBrk="1" fontAlgn="auto" latinLnBrk="0" hangingPunct="1">
              <a:lnSpc>
                <a:spcPct val="120000"/>
              </a:lnSpc>
              <a:spcBef>
                <a:spcPct val="20000"/>
              </a:spcBef>
              <a:spcAft>
                <a:spcPts val="0"/>
              </a:spcAft>
              <a:buClrTx/>
              <a:buSzTx/>
              <a:buFont typeface="Arial"/>
              <a:buNone/>
              <a:tabLst/>
              <a:defRPr sz="1800">
                <a:solidFill>
                  <a:schemeClr val="bg1"/>
                </a:solidFill>
                <a:latin typeface="Noto Sans JP Bold"/>
                <a:cs typeface="Noto Sans JP Bold"/>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Text 18pt Bold</a:t>
            </a:r>
            <a:endParaRPr lang="en-US"/>
          </a:p>
        </p:txBody>
      </p:sp>
      <p:sp>
        <p:nvSpPr>
          <p:cNvPr id="24" name="Text Placeholder 7"/>
          <p:cNvSpPr>
            <a:spLocks noGrp="1"/>
          </p:cNvSpPr>
          <p:nvPr>
            <p:ph type="body" sz="quarter" idx="10" hasCustomPrompt="1"/>
          </p:nvPr>
        </p:nvSpPr>
        <p:spPr>
          <a:xfrm>
            <a:off x="303382" y="733425"/>
            <a:ext cx="5269237" cy="533400"/>
          </a:xfrm>
          <a:prstGeom prst="rect">
            <a:avLst/>
          </a:prstGeom>
        </p:spPr>
        <p:txBody>
          <a:bodyPr vert="horz"/>
          <a:lstStyle>
            <a:lvl1pPr marL="0" indent="0">
              <a:buFontTx/>
              <a:buNone/>
              <a:defRPr sz="3772" baseline="0">
                <a:solidFill>
                  <a:srgbClr val="B5231C"/>
                </a:solidFill>
                <a:latin typeface="Noto Sans JP Bold"/>
                <a:cs typeface="Noto Sans JP Bold"/>
              </a:defRPr>
            </a:lvl1pPr>
            <a:lvl2pPr marL="574849" indent="0">
              <a:buFontTx/>
              <a:buNone/>
              <a:defRPr sz="2515">
                <a:solidFill>
                  <a:srgbClr val="FFFFFF"/>
                </a:solidFill>
                <a:latin typeface="Noto Sans JP Medium"/>
                <a:cs typeface="Noto Sans JP Medium"/>
              </a:defRPr>
            </a:lvl2pPr>
            <a:lvl3pPr marL="1149696" indent="0">
              <a:buFontTx/>
              <a:buNone/>
              <a:defRPr sz="2263">
                <a:solidFill>
                  <a:srgbClr val="FFFFFF"/>
                </a:solidFill>
                <a:latin typeface="Noto Sans JP Regular"/>
                <a:cs typeface="Noto Sans JP Regular"/>
              </a:defRPr>
            </a:lvl3pPr>
            <a:lvl4pPr marL="1724545" indent="0">
              <a:buFontTx/>
              <a:buNone/>
              <a:defRPr sz="1509">
                <a:solidFill>
                  <a:srgbClr val="FFFFFF"/>
                </a:solidFill>
                <a:latin typeface="Noto Sans JP Regular"/>
                <a:cs typeface="Noto Sans JP Regular"/>
              </a:defRPr>
            </a:lvl4pPr>
            <a:lvl5pPr marL="2299394" indent="0">
              <a:buFontTx/>
              <a:buNone/>
              <a:defRPr sz="1509">
                <a:latin typeface="Noto Sans JP Regular"/>
                <a:cs typeface="Noto Sans JP Regular"/>
              </a:defRPr>
            </a:lvl5pPr>
          </a:lstStyle>
          <a:p>
            <a:pPr lvl="0"/>
            <a:r>
              <a:rPr lang="en-GB"/>
              <a:t>00</a:t>
            </a:r>
          </a:p>
        </p:txBody>
      </p:sp>
      <p:sp>
        <p:nvSpPr>
          <p:cNvPr id="25" name="Text Placeholder 11"/>
          <p:cNvSpPr>
            <a:spLocks noGrp="1"/>
          </p:cNvSpPr>
          <p:nvPr>
            <p:ph type="body" sz="quarter" idx="12" hasCustomPrompt="1"/>
          </p:nvPr>
        </p:nvSpPr>
        <p:spPr>
          <a:xfrm>
            <a:off x="303380" y="1266825"/>
            <a:ext cx="4406998" cy="457200"/>
          </a:xfrm>
          <a:prstGeom prst="rect">
            <a:avLst/>
          </a:prstGeom>
        </p:spPr>
        <p:txBody>
          <a:bodyPr vert="horz"/>
          <a:lstStyle>
            <a:lvl1pPr marL="0" indent="0" algn="l">
              <a:buFontTx/>
              <a:buNone/>
              <a:defRPr sz="2515">
                <a:solidFill>
                  <a:srgbClr val="7294A6"/>
                </a:solidFill>
                <a:latin typeface="Noto Sans JP Medium"/>
                <a:cs typeface="Noto Sans JP Medium"/>
              </a:defRPr>
            </a:lvl1pPr>
          </a:lstStyle>
          <a:p>
            <a:pPr lvl="0"/>
            <a:r>
              <a:rPr lang="en-GB"/>
              <a:t>Subheading 25pt Medium</a:t>
            </a:r>
            <a:endParaRPr lang="en-US"/>
          </a:p>
        </p:txBody>
      </p:sp>
      <p:sp>
        <p:nvSpPr>
          <p:cNvPr id="27" name="Text Placeholder 2"/>
          <p:cNvSpPr>
            <a:spLocks noGrp="1"/>
          </p:cNvSpPr>
          <p:nvPr>
            <p:ph type="body" sz="quarter" idx="20" hasCustomPrompt="1"/>
          </p:nvPr>
        </p:nvSpPr>
        <p:spPr>
          <a:xfrm>
            <a:off x="399185" y="2533652"/>
            <a:ext cx="4073569" cy="2238375"/>
          </a:xfrm>
          <a:prstGeom prst="rect">
            <a:avLst/>
          </a:prstGeom>
        </p:spPr>
        <p:txBody>
          <a:bodyPr vert="horz" lIns="0" tIns="0" rIns="0" bIns="0"/>
          <a:lstStyle>
            <a:lvl1pPr marL="0" marR="0" indent="0" algn="l" defTabSz="574648" rtl="0" eaLnBrk="1" fontAlgn="auto" latinLnBrk="0" hangingPunct="1">
              <a:lnSpc>
                <a:spcPct val="100000"/>
              </a:lnSpc>
              <a:spcBef>
                <a:spcPct val="20000"/>
              </a:spcBef>
              <a:spcAft>
                <a:spcPts val="0"/>
              </a:spcAft>
              <a:buClrTx/>
              <a:buSzTx/>
              <a:buFont typeface="Arial"/>
              <a:buNone/>
              <a:tabLst/>
              <a:defRPr sz="1500" baseline="0">
                <a:solidFill>
                  <a:srgbClr val="39607A"/>
                </a:solidFill>
                <a:latin typeface="Noto Sans JP Regular"/>
                <a:cs typeface="Noto Sans JP Regular"/>
              </a:defRPr>
            </a:lvl1pPr>
            <a:lvl2pPr marL="574644" indent="0">
              <a:buNone/>
              <a:defRPr sz="1886">
                <a:latin typeface="Noto Sans JP Bold"/>
                <a:cs typeface="Noto Sans JP Bold"/>
              </a:defRPr>
            </a:lvl2pPr>
            <a:lvl3pPr marL="1149289" indent="0">
              <a:buNone/>
              <a:defRPr sz="1886">
                <a:latin typeface="Noto Sans JP Bold"/>
                <a:cs typeface="Noto Sans JP Bold"/>
              </a:defRPr>
            </a:lvl3pPr>
            <a:lvl4pPr marL="1723934" indent="0">
              <a:buNone/>
              <a:defRPr sz="1886">
                <a:latin typeface="Noto Sans JP Bold"/>
                <a:cs typeface="Noto Sans JP Bold"/>
              </a:defRPr>
            </a:lvl4pPr>
            <a:lvl5pPr marL="2298580" indent="0">
              <a:buNone/>
              <a:defRPr sz="1886">
                <a:latin typeface="Noto Sans JP Bold"/>
                <a:cs typeface="Noto Sans JP Bold"/>
              </a:defRPr>
            </a:lvl5pPr>
          </a:lstStyle>
          <a:p>
            <a:pPr marL="0" marR="0" lvl="0" indent="0" algn="l" defTabSz="574648" rtl="0" eaLnBrk="1" fontAlgn="auto" latinLnBrk="0" hangingPunct="1">
              <a:lnSpc>
                <a:spcPct val="100000"/>
              </a:lnSpc>
              <a:spcBef>
                <a:spcPct val="20000"/>
              </a:spcBef>
              <a:spcAft>
                <a:spcPts val="0"/>
              </a:spcAft>
              <a:buClrTx/>
              <a:buSzTx/>
              <a:buFont typeface="Arial"/>
              <a:buNone/>
              <a:tabLst/>
              <a:defRPr/>
            </a:pPr>
            <a:r>
              <a:rPr lang="en-GB"/>
              <a:t>Body copy paragraph text 15pt Regular. </a:t>
            </a:r>
            <a:br>
              <a:rPr lang="en-GB"/>
            </a:br>
            <a:r>
              <a:rPr lang="en-GB"/>
              <a:t>Body copy paragraph text 15pt Regular.</a:t>
            </a:r>
            <a:endParaRPr lang="en-US"/>
          </a:p>
        </p:txBody>
      </p:sp>
      <p:sp>
        <p:nvSpPr>
          <p:cNvPr id="29" name="Text Placeholder 23"/>
          <p:cNvSpPr>
            <a:spLocks noGrp="1"/>
          </p:cNvSpPr>
          <p:nvPr>
            <p:ph type="body" sz="quarter" idx="15" hasCustomPrompt="1"/>
          </p:nvPr>
        </p:nvSpPr>
        <p:spPr>
          <a:xfrm>
            <a:off x="12087310" y="7210426"/>
            <a:ext cx="574826" cy="228600"/>
          </a:xfrm>
          <a:prstGeom prst="rect">
            <a:avLst/>
          </a:prstGeom>
        </p:spPr>
        <p:txBody>
          <a:bodyPr vert="horz" lIns="0" tIns="0" rIns="0" bIns="0" anchor="t"/>
          <a:lstStyle>
            <a:lvl1pPr marL="0" indent="0" algn="r">
              <a:buFontTx/>
              <a:buNone/>
              <a:defRPr sz="1006">
                <a:solidFill>
                  <a:schemeClr val="tx1">
                    <a:lumMod val="50000"/>
                    <a:lumOff val="50000"/>
                  </a:schemeClr>
                </a:solidFill>
                <a:latin typeface="Noto Sans JP Regular"/>
                <a:cs typeface="Noto Sans JP Regular"/>
              </a:defRPr>
            </a:lvl1pPr>
          </a:lstStyle>
          <a:p>
            <a:pPr lvl="0"/>
            <a:r>
              <a:rPr lang="en-US"/>
              <a:t>00</a:t>
            </a:r>
          </a:p>
        </p:txBody>
      </p:sp>
    </p:spTree>
    <p:extLst>
      <p:ext uri="{BB962C8B-B14F-4D97-AF65-F5344CB8AC3E}">
        <p14:creationId xmlns:p14="http://schemas.microsoft.com/office/powerpoint/2010/main" val="1248371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4.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11.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2.xml"/><Relationship Id="rId1" Type="http://schemas.openxmlformats.org/officeDocument/2006/relationships/slideLayout" Target="../slideLayouts/slideLayout52.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3.xml"/><Relationship Id="rId1" Type="http://schemas.openxmlformats.org/officeDocument/2006/relationships/slideLayout" Target="../slideLayouts/slideLayout53.xml"/><Relationship Id="rId4"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emf"/><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4.emf"/><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image" Target="../media/image5.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7.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4.emf"/><Relationship Id="rId5" Type="http://schemas.openxmlformats.org/officeDocument/2006/relationships/image" Target="../media/image5.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Cover_Image.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5360" b="7878"/>
          <a:stretch/>
        </p:blipFill>
        <p:spPr>
          <a:xfrm>
            <a:off x="0" y="897254"/>
            <a:ext cx="13444537" cy="6084571"/>
          </a:xfrm>
          <a:prstGeom prst="rect">
            <a:avLst/>
          </a:prstGeom>
        </p:spPr>
      </p:pic>
      <p:sp>
        <p:nvSpPr>
          <p:cNvPr id="8" name="object 15"/>
          <p:cNvSpPr/>
          <p:nvPr userDrawn="1"/>
        </p:nvSpPr>
        <p:spPr>
          <a:xfrm>
            <a:off x="1" y="1224001"/>
            <a:ext cx="181230" cy="6084570"/>
          </a:xfrm>
          <a:custGeom>
            <a:avLst/>
            <a:gdLst/>
            <a:ahLst/>
            <a:cxnLst/>
            <a:rect l="l" t="t" r="r" b="b"/>
            <a:pathLst>
              <a:path w="144145" h="6084570">
                <a:moveTo>
                  <a:pt x="0" y="6084011"/>
                </a:moveTo>
                <a:lnTo>
                  <a:pt x="144005" y="6084011"/>
                </a:lnTo>
                <a:lnTo>
                  <a:pt x="144005" y="0"/>
                </a:lnTo>
                <a:lnTo>
                  <a:pt x="0" y="0"/>
                </a:lnTo>
                <a:lnTo>
                  <a:pt x="0" y="6084011"/>
                </a:lnTo>
                <a:close/>
              </a:path>
            </a:pathLst>
          </a:custGeom>
          <a:solidFill>
            <a:srgbClr val="B5231C"/>
          </a:solidFill>
        </p:spPr>
        <p:txBody>
          <a:bodyPr wrap="square" lIns="0" tIns="0" rIns="0" bIns="0" rtlCol="0"/>
          <a:lstStyle/>
          <a:p>
            <a:endParaRPr sz="2263"/>
          </a:p>
        </p:txBody>
      </p:sp>
      <p:sp>
        <p:nvSpPr>
          <p:cNvPr id="10" name="object 19"/>
          <p:cNvSpPr/>
          <p:nvPr userDrawn="1"/>
        </p:nvSpPr>
        <p:spPr>
          <a:xfrm>
            <a:off x="12762221" y="7211420"/>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1" name="object 20"/>
          <p:cNvSpPr/>
          <p:nvPr userDrawn="1"/>
        </p:nvSpPr>
        <p:spPr>
          <a:xfrm>
            <a:off x="12895965" y="7211420"/>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3"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sp>
        <p:nvSpPr>
          <p:cNvPr id="14" name="Right Triangle 13"/>
          <p:cNvSpPr/>
          <p:nvPr userDrawn="1"/>
        </p:nvSpPr>
        <p:spPr>
          <a:xfrm rot="5400000">
            <a:off x="491829" y="2675418"/>
            <a:ext cx="304800" cy="383217"/>
          </a:xfrm>
          <a:prstGeom prst="rtTriangle">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ln>
                <a:noFill/>
              </a:ln>
            </a:endParaRPr>
          </a:p>
        </p:txBody>
      </p:sp>
      <p:sp>
        <p:nvSpPr>
          <p:cNvPr id="15" name="Rectangle 14"/>
          <p:cNvSpPr/>
          <p:nvPr userDrawn="1"/>
        </p:nvSpPr>
        <p:spPr>
          <a:xfrm>
            <a:off x="452619" y="1224001"/>
            <a:ext cx="5939867" cy="1566824"/>
          </a:xfrm>
          <a:prstGeom prst="rect">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p>
        </p:txBody>
      </p:sp>
      <p:pic>
        <p:nvPicPr>
          <p:cNvPr id="3" name="Picture 2" descr="A close up of a sign&#10;&#10;Description automatically generated">
            <a:extLst>
              <a:ext uri="{FF2B5EF4-FFF2-40B4-BE49-F238E27FC236}">
                <a16:creationId xmlns:a16="http://schemas.microsoft.com/office/drawing/2014/main" id="{C1204E8D-2903-487F-B981-BB92540119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470129633"/>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574849" rtl="0" eaLnBrk="1" latinLnBrk="0" hangingPunct="1">
        <a:spcBef>
          <a:spcPct val="0"/>
        </a:spcBef>
        <a:buNone/>
        <a:defRPr sz="5532" kern="1200">
          <a:solidFill>
            <a:schemeClr val="tx1"/>
          </a:solidFill>
          <a:latin typeface="+mj-lt"/>
          <a:ea typeface="+mj-ea"/>
          <a:cs typeface="+mj-cs"/>
        </a:defRPr>
      </a:lvl1pPr>
    </p:titleStyle>
    <p:bodyStyle>
      <a:lvl1pPr marL="431137" indent="-431137" algn="l" defTabSz="574849" rtl="0" eaLnBrk="1" latinLnBrk="0" hangingPunct="1">
        <a:spcBef>
          <a:spcPct val="20000"/>
        </a:spcBef>
        <a:buFont typeface="Arial"/>
        <a:buChar char="•"/>
        <a:defRPr sz="4023" kern="1200">
          <a:solidFill>
            <a:schemeClr val="tx1"/>
          </a:solidFill>
          <a:latin typeface="+mn-lt"/>
          <a:ea typeface="+mn-ea"/>
          <a:cs typeface="+mn-cs"/>
        </a:defRPr>
      </a:lvl1pPr>
      <a:lvl2pPr marL="934129" indent="-359280" algn="l" defTabSz="574849" rtl="0" eaLnBrk="1" latinLnBrk="0" hangingPunct="1">
        <a:spcBef>
          <a:spcPct val="20000"/>
        </a:spcBef>
        <a:buFont typeface="Arial"/>
        <a:buChar char="–"/>
        <a:defRPr sz="3520" kern="1200">
          <a:solidFill>
            <a:schemeClr val="tx1"/>
          </a:solidFill>
          <a:latin typeface="+mn-lt"/>
          <a:ea typeface="+mn-ea"/>
          <a:cs typeface="+mn-cs"/>
        </a:defRPr>
      </a:lvl2pPr>
      <a:lvl3pPr marL="1437120" indent="-287424" algn="l" defTabSz="574849" rtl="0" eaLnBrk="1" latinLnBrk="0" hangingPunct="1">
        <a:spcBef>
          <a:spcPct val="20000"/>
        </a:spcBef>
        <a:buFont typeface="Arial"/>
        <a:buChar char="•"/>
        <a:defRPr sz="3018" kern="1200">
          <a:solidFill>
            <a:schemeClr val="tx1"/>
          </a:solidFill>
          <a:latin typeface="+mn-lt"/>
          <a:ea typeface="+mn-ea"/>
          <a:cs typeface="+mn-cs"/>
        </a:defRPr>
      </a:lvl3pPr>
      <a:lvl4pPr marL="2011969" indent="-287424" algn="l" defTabSz="574849" rtl="0" eaLnBrk="1" latinLnBrk="0" hangingPunct="1">
        <a:spcBef>
          <a:spcPct val="20000"/>
        </a:spcBef>
        <a:buFont typeface="Arial"/>
        <a:buChar char="–"/>
        <a:defRPr sz="2515" kern="1200">
          <a:solidFill>
            <a:schemeClr val="tx1"/>
          </a:solidFill>
          <a:latin typeface="+mn-lt"/>
          <a:ea typeface="+mn-ea"/>
          <a:cs typeface="+mn-cs"/>
        </a:defRPr>
      </a:lvl4pPr>
      <a:lvl5pPr marL="2586818" indent="-287424" algn="l" defTabSz="574849" rtl="0" eaLnBrk="1" latinLnBrk="0" hangingPunct="1">
        <a:spcBef>
          <a:spcPct val="20000"/>
        </a:spcBef>
        <a:buFont typeface="Arial"/>
        <a:buChar char="»"/>
        <a:defRPr sz="2515" kern="1200">
          <a:solidFill>
            <a:schemeClr val="tx1"/>
          </a:solidFill>
          <a:latin typeface="+mn-lt"/>
          <a:ea typeface="+mn-ea"/>
          <a:cs typeface="+mn-cs"/>
        </a:defRPr>
      </a:lvl5pPr>
      <a:lvl6pPr marL="3161667" indent="-287424" algn="l" defTabSz="574849" rtl="0" eaLnBrk="1" latinLnBrk="0" hangingPunct="1">
        <a:spcBef>
          <a:spcPct val="20000"/>
        </a:spcBef>
        <a:buFont typeface="Arial"/>
        <a:buChar char="•"/>
        <a:defRPr sz="2515" kern="1200">
          <a:solidFill>
            <a:schemeClr val="tx1"/>
          </a:solidFill>
          <a:latin typeface="+mn-lt"/>
          <a:ea typeface="+mn-ea"/>
          <a:cs typeface="+mn-cs"/>
        </a:defRPr>
      </a:lvl6pPr>
      <a:lvl7pPr marL="3736515" indent="-287424" algn="l" defTabSz="574849" rtl="0" eaLnBrk="1" latinLnBrk="0" hangingPunct="1">
        <a:spcBef>
          <a:spcPct val="20000"/>
        </a:spcBef>
        <a:buFont typeface="Arial"/>
        <a:buChar char="•"/>
        <a:defRPr sz="2515" kern="1200">
          <a:solidFill>
            <a:schemeClr val="tx1"/>
          </a:solidFill>
          <a:latin typeface="+mn-lt"/>
          <a:ea typeface="+mn-ea"/>
          <a:cs typeface="+mn-cs"/>
        </a:defRPr>
      </a:lvl7pPr>
      <a:lvl8pPr marL="4311363" indent="-287424" algn="l" defTabSz="574849" rtl="0" eaLnBrk="1" latinLnBrk="0" hangingPunct="1">
        <a:spcBef>
          <a:spcPct val="20000"/>
        </a:spcBef>
        <a:buFont typeface="Arial"/>
        <a:buChar char="•"/>
        <a:defRPr sz="2515" kern="1200">
          <a:solidFill>
            <a:schemeClr val="tx1"/>
          </a:solidFill>
          <a:latin typeface="+mn-lt"/>
          <a:ea typeface="+mn-ea"/>
          <a:cs typeface="+mn-cs"/>
        </a:defRPr>
      </a:lvl8pPr>
      <a:lvl9pPr marL="4886212" indent="-287424" algn="l" defTabSz="574849" rtl="0" eaLnBrk="1" latinLnBrk="0" hangingPunct="1">
        <a:spcBef>
          <a:spcPct val="20000"/>
        </a:spcBef>
        <a:buFont typeface="Arial"/>
        <a:buChar char="•"/>
        <a:defRPr sz="2515" kern="1200">
          <a:solidFill>
            <a:schemeClr val="tx1"/>
          </a:solidFill>
          <a:latin typeface="+mn-lt"/>
          <a:ea typeface="+mn-ea"/>
          <a:cs typeface="+mn-cs"/>
        </a:defRPr>
      </a:lvl9pPr>
    </p:bodyStyle>
    <p:otherStyle>
      <a:defPPr>
        <a:defRPr lang="en-US"/>
      </a:defPPr>
      <a:lvl1pPr marL="0" algn="l" defTabSz="574849" rtl="0" eaLnBrk="1" latinLnBrk="0" hangingPunct="1">
        <a:defRPr sz="2263" kern="1200">
          <a:solidFill>
            <a:schemeClr val="tx1"/>
          </a:solidFill>
          <a:latin typeface="+mn-lt"/>
          <a:ea typeface="+mn-ea"/>
          <a:cs typeface="+mn-cs"/>
        </a:defRPr>
      </a:lvl1pPr>
      <a:lvl2pPr marL="574849" algn="l" defTabSz="574849" rtl="0" eaLnBrk="1" latinLnBrk="0" hangingPunct="1">
        <a:defRPr sz="2263" kern="1200">
          <a:solidFill>
            <a:schemeClr val="tx1"/>
          </a:solidFill>
          <a:latin typeface="+mn-lt"/>
          <a:ea typeface="+mn-ea"/>
          <a:cs typeface="+mn-cs"/>
        </a:defRPr>
      </a:lvl2pPr>
      <a:lvl3pPr marL="1149696" algn="l" defTabSz="574849" rtl="0" eaLnBrk="1" latinLnBrk="0" hangingPunct="1">
        <a:defRPr sz="2263" kern="1200">
          <a:solidFill>
            <a:schemeClr val="tx1"/>
          </a:solidFill>
          <a:latin typeface="+mn-lt"/>
          <a:ea typeface="+mn-ea"/>
          <a:cs typeface="+mn-cs"/>
        </a:defRPr>
      </a:lvl3pPr>
      <a:lvl4pPr marL="1724545" algn="l" defTabSz="574849" rtl="0" eaLnBrk="1" latinLnBrk="0" hangingPunct="1">
        <a:defRPr sz="2263" kern="1200">
          <a:solidFill>
            <a:schemeClr val="tx1"/>
          </a:solidFill>
          <a:latin typeface="+mn-lt"/>
          <a:ea typeface="+mn-ea"/>
          <a:cs typeface="+mn-cs"/>
        </a:defRPr>
      </a:lvl4pPr>
      <a:lvl5pPr marL="2299394" algn="l" defTabSz="574849" rtl="0" eaLnBrk="1" latinLnBrk="0" hangingPunct="1">
        <a:defRPr sz="2263" kern="1200">
          <a:solidFill>
            <a:schemeClr val="tx1"/>
          </a:solidFill>
          <a:latin typeface="+mn-lt"/>
          <a:ea typeface="+mn-ea"/>
          <a:cs typeface="+mn-cs"/>
        </a:defRPr>
      </a:lvl5pPr>
      <a:lvl6pPr marL="2874243" algn="l" defTabSz="574849" rtl="0" eaLnBrk="1" latinLnBrk="0" hangingPunct="1">
        <a:defRPr sz="2263" kern="1200">
          <a:solidFill>
            <a:schemeClr val="tx1"/>
          </a:solidFill>
          <a:latin typeface="+mn-lt"/>
          <a:ea typeface="+mn-ea"/>
          <a:cs typeface="+mn-cs"/>
        </a:defRPr>
      </a:lvl6pPr>
      <a:lvl7pPr marL="3449091" algn="l" defTabSz="574849" rtl="0" eaLnBrk="1" latinLnBrk="0" hangingPunct="1">
        <a:defRPr sz="2263" kern="1200">
          <a:solidFill>
            <a:schemeClr val="tx1"/>
          </a:solidFill>
          <a:latin typeface="+mn-lt"/>
          <a:ea typeface="+mn-ea"/>
          <a:cs typeface="+mn-cs"/>
        </a:defRPr>
      </a:lvl7pPr>
      <a:lvl8pPr marL="4023940" algn="l" defTabSz="574849" rtl="0" eaLnBrk="1" latinLnBrk="0" hangingPunct="1">
        <a:defRPr sz="2263" kern="1200">
          <a:solidFill>
            <a:schemeClr val="tx1"/>
          </a:solidFill>
          <a:latin typeface="+mn-lt"/>
          <a:ea typeface="+mn-ea"/>
          <a:cs typeface="+mn-cs"/>
        </a:defRPr>
      </a:lvl8pPr>
      <a:lvl9pPr marL="4598788" algn="l" defTabSz="574849" rtl="0" eaLnBrk="1" latinLnBrk="0" hangingPunct="1">
        <a:defRPr sz="226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4">
            <a:extLst>
              <a:ext uri="{FF2B5EF4-FFF2-40B4-BE49-F238E27FC236}">
                <a16:creationId xmlns:a16="http://schemas.microsoft.com/office/drawing/2014/main" id="{AE77335A-817E-4AD7-A69E-5A47B25DF8F8}"/>
              </a:ext>
            </a:extLst>
          </p:cNvPr>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8" name="object 22">
            <a:extLst>
              <a:ext uri="{FF2B5EF4-FFF2-40B4-BE49-F238E27FC236}">
                <a16:creationId xmlns:a16="http://schemas.microsoft.com/office/drawing/2014/main" id="{B17B12C0-14D0-4F15-AE4A-AE0B26793C76}"/>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9" name="object 23">
            <a:extLst>
              <a:ext uri="{FF2B5EF4-FFF2-40B4-BE49-F238E27FC236}">
                <a16:creationId xmlns:a16="http://schemas.microsoft.com/office/drawing/2014/main" id="{CE1516C6-D199-4632-BE97-C3E3052B6C81}"/>
              </a:ext>
            </a:extLst>
          </p:cNvPr>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0" name="object 16">
            <a:extLst>
              <a:ext uri="{FF2B5EF4-FFF2-40B4-BE49-F238E27FC236}">
                <a16:creationId xmlns:a16="http://schemas.microsoft.com/office/drawing/2014/main" id="{C3BE2129-ACD4-41D8-B1EE-09FDF6EA6545}"/>
              </a:ext>
            </a:extLst>
          </p:cNvPr>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pic>
        <p:nvPicPr>
          <p:cNvPr id="11" name="Picture 10" descr="A close up of a sign&#10;&#10;Description automatically generated">
            <a:extLst>
              <a:ext uri="{FF2B5EF4-FFF2-40B4-BE49-F238E27FC236}">
                <a16:creationId xmlns:a16="http://schemas.microsoft.com/office/drawing/2014/main" id="{CF54E1A1-51DE-41F9-8732-DD47327234E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1464419876"/>
      </p:ext>
    </p:extLst>
  </p:cSld>
  <p:clrMap bg1="lt1" tx1="dk1" bg2="lt2" tx2="dk2" accent1="accent1" accent2="accent2" accent3="accent3" accent4="accent4" accent5="accent5" accent6="accent6" hlink="hlink" folHlink="folHlink"/>
  <p:sldLayoutIdLst>
    <p:sldLayoutId id="2147483755" r:id="rId1"/>
    <p:sldLayoutId id="2147483744" r:id="rId2"/>
    <p:sldLayoutId id="2147483756" r:id="rId3"/>
    <p:sldLayoutId id="2147483745" r:id="rId4"/>
    <p:sldLayoutId id="2147483747" r:id="rId5"/>
    <p:sldLayoutId id="2147483748" r:id="rId6"/>
    <p:sldLayoutId id="2147483751" r:id="rId7"/>
    <p:sldLayoutId id="214748375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A33F09A-83DF-4064-A3E1-61CF4640796B}"/>
              </a:ext>
            </a:extLst>
          </p:cNvPr>
          <p:cNvSpPr/>
          <p:nvPr userDrawn="1"/>
        </p:nvSpPr>
        <p:spPr>
          <a:xfrm>
            <a:off x="6722268" y="0"/>
            <a:ext cx="6722269" cy="7562855"/>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7294A6"/>
          </a:solidFill>
        </p:spPr>
        <p:txBody>
          <a:bodyPr wrap="square" lIns="0" tIns="0" rIns="0" bIns="0" rtlCol="0"/>
          <a:lstStyle/>
          <a:p>
            <a:endParaRPr sz="2263"/>
          </a:p>
        </p:txBody>
      </p:sp>
      <p:sp>
        <p:nvSpPr>
          <p:cNvPr id="8" name="object 24">
            <a:extLst>
              <a:ext uri="{FF2B5EF4-FFF2-40B4-BE49-F238E27FC236}">
                <a16:creationId xmlns:a16="http://schemas.microsoft.com/office/drawing/2014/main" id="{2E0001A1-BB24-4D10-AC8B-0D3DCA086931}"/>
              </a:ext>
            </a:extLst>
          </p:cNvPr>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9" name="object 16">
            <a:extLst>
              <a:ext uri="{FF2B5EF4-FFF2-40B4-BE49-F238E27FC236}">
                <a16:creationId xmlns:a16="http://schemas.microsoft.com/office/drawing/2014/main" id="{D48A87FF-E409-47DC-8C16-FFF482F17FD8}"/>
              </a:ext>
            </a:extLst>
          </p:cNvPr>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sp>
        <p:nvSpPr>
          <p:cNvPr id="11" name="object 22">
            <a:extLst>
              <a:ext uri="{FF2B5EF4-FFF2-40B4-BE49-F238E27FC236}">
                <a16:creationId xmlns:a16="http://schemas.microsoft.com/office/drawing/2014/main" id="{AD2BE7D5-FB7B-4B01-B5CA-A44530593AAB}"/>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2" name="object 23">
            <a:extLst>
              <a:ext uri="{FF2B5EF4-FFF2-40B4-BE49-F238E27FC236}">
                <a16:creationId xmlns:a16="http://schemas.microsoft.com/office/drawing/2014/main" id="{77E4527F-0A1F-42C7-8901-785E1CB17954}"/>
              </a:ext>
            </a:extLst>
          </p:cNvPr>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pic>
        <p:nvPicPr>
          <p:cNvPr id="13" name="Picture 12" descr="141212_Gexcon_Whiteout.eps">
            <a:extLst>
              <a:ext uri="{FF2B5EF4-FFF2-40B4-BE49-F238E27FC236}">
                <a16:creationId xmlns:a16="http://schemas.microsoft.com/office/drawing/2014/main" id="{4C5AA343-EB23-4717-9911-F0119AD4DF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89469" y="256126"/>
            <a:ext cx="2111717" cy="421564"/>
          </a:xfrm>
          <a:prstGeom prst="rect">
            <a:avLst/>
          </a:prstGeom>
        </p:spPr>
      </p:pic>
    </p:spTree>
    <p:extLst>
      <p:ext uri="{BB962C8B-B14F-4D97-AF65-F5344CB8AC3E}">
        <p14:creationId xmlns:p14="http://schemas.microsoft.com/office/powerpoint/2010/main" val="4100450662"/>
      </p:ext>
    </p:extLst>
  </p:cSld>
  <p:clrMap bg1="lt1" tx1="dk1" bg2="lt2" tx2="dk2" accent1="accent1" accent2="accent2" accent3="accent3" accent4="accent4" accent5="accent5" accent6="accent6" hlink="hlink" folHlink="folHlink"/>
  <p:sldLayoutIdLst>
    <p:sldLayoutId id="2147483769" r:id="rId1"/>
    <p:sldLayoutId id="2147483759" r:id="rId2"/>
    <p:sldLayoutId id="2147483760" r:id="rId3"/>
    <p:sldLayoutId id="2147483770" r:id="rId4"/>
    <p:sldLayoutId id="21474837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3434" b="3384"/>
          <a:stretch/>
        </p:blipFill>
        <p:spPr>
          <a:xfrm>
            <a:off x="0" y="809625"/>
            <a:ext cx="13446000" cy="6201940"/>
          </a:xfrm>
          <a:prstGeom prst="rect">
            <a:avLst/>
          </a:prstGeom>
        </p:spPr>
      </p:pic>
      <p:sp>
        <p:nvSpPr>
          <p:cNvPr id="8" name="object 15"/>
          <p:cNvSpPr/>
          <p:nvPr userDrawn="1"/>
        </p:nvSpPr>
        <p:spPr>
          <a:xfrm>
            <a:off x="1" y="1224001"/>
            <a:ext cx="181230" cy="6084570"/>
          </a:xfrm>
          <a:custGeom>
            <a:avLst/>
            <a:gdLst/>
            <a:ahLst/>
            <a:cxnLst/>
            <a:rect l="l" t="t" r="r" b="b"/>
            <a:pathLst>
              <a:path w="144145" h="6084570">
                <a:moveTo>
                  <a:pt x="0" y="6084011"/>
                </a:moveTo>
                <a:lnTo>
                  <a:pt x="144005" y="6084011"/>
                </a:lnTo>
                <a:lnTo>
                  <a:pt x="144005" y="0"/>
                </a:lnTo>
                <a:lnTo>
                  <a:pt x="0" y="0"/>
                </a:lnTo>
                <a:lnTo>
                  <a:pt x="0" y="6084011"/>
                </a:lnTo>
                <a:close/>
              </a:path>
            </a:pathLst>
          </a:custGeom>
          <a:solidFill>
            <a:srgbClr val="B5231C"/>
          </a:solidFill>
        </p:spPr>
        <p:txBody>
          <a:bodyPr wrap="square" lIns="0" tIns="0" rIns="0" bIns="0" rtlCol="0"/>
          <a:lstStyle/>
          <a:p>
            <a:endParaRPr sz="2263"/>
          </a:p>
        </p:txBody>
      </p:sp>
      <p:sp>
        <p:nvSpPr>
          <p:cNvPr id="9" name="object 18"/>
          <p:cNvSpPr txBox="1"/>
          <p:nvPr userDrawn="1"/>
        </p:nvSpPr>
        <p:spPr>
          <a:xfrm>
            <a:off x="10112837" y="7188314"/>
            <a:ext cx="2520452" cy="170909"/>
          </a:xfrm>
          <a:prstGeom prst="rect">
            <a:avLst/>
          </a:prstGeom>
        </p:spPr>
        <p:txBody>
          <a:bodyPr vert="horz" wrap="square" lIns="0" tIns="15967" rIns="0" bIns="0" rtlCol="0">
            <a:spAutoFit/>
          </a:bodyPr>
          <a:lstStyle/>
          <a:p>
            <a:pPr marL="15968" algn="r">
              <a:lnSpc>
                <a:spcPct val="100000"/>
              </a:lnSpc>
              <a:spcBef>
                <a:spcPts val="126"/>
              </a:spcBef>
            </a:pPr>
            <a:r>
              <a:rPr sz="1006" spc="-8">
                <a:solidFill>
                  <a:schemeClr val="tx1">
                    <a:lumMod val="50000"/>
                    <a:lumOff val="50000"/>
                  </a:schemeClr>
                </a:solidFill>
                <a:latin typeface="Noto Sans JP Regular"/>
                <a:cs typeface="Noto Sans JP Regular"/>
              </a:rPr>
              <a:t>Knowledge </a:t>
            </a:r>
            <a:r>
              <a:rPr sz="1006">
                <a:solidFill>
                  <a:schemeClr val="tx1">
                    <a:lumMod val="50000"/>
                    <a:lumOff val="50000"/>
                  </a:schemeClr>
                </a:solidFill>
                <a:latin typeface="Noto Sans JP Regular"/>
                <a:cs typeface="Noto Sans JP Regular"/>
              </a:rPr>
              <a:t>makes the world a safer</a:t>
            </a:r>
            <a:r>
              <a:rPr sz="1006" spc="-82">
                <a:solidFill>
                  <a:schemeClr val="tx1">
                    <a:lumMod val="50000"/>
                    <a:lumOff val="50000"/>
                  </a:schemeClr>
                </a:solidFill>
                <a:latin typeface="Noto Sans JP Regular"/>
                <a:cs typeface="Noto Sans JP Regular"/>
              </a:rPr>
              <a:t> </a:t>
            </a:r>
            <a:r>
              <a:rPr sz="1006">
                <a:solidFill>
                  <a:schemeClr val="tx1">
                    <a:lumMod val="50000"/>
                    <a:lumOff val="50000"/>
                  </a:schemeClr>
                </a:solidFill>
                <a:latin typeface="Noto Sans JP Regular"/>
                <a:cs typeface="Noto Sans JP Regular"/>
              </a:rPr>
              <a:t>place</a:t>
            </a:r>
          </a:p>
        </p:txBody>
      </p:sp>
      <p:sp>
        <p:nvSpPr>
          <p:cNvPr id="10" name="object 19"/>
          <p:cNvSpPr/>
          <p:nvPr userDrawn="1"/>
        </p:nvSpPr>
        <p:spPr>
          <a:xfrm>
            <a:off x="12762221" y="7211420"/>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1" name="object 20"/>
          <p:cNvSpPr/>
          <p:nvPr userDrawn="1"/>
        </p:nvSpPr>
        <p:spPr>
          <a:xfrm>
            <a:off x="12895965" y="7211420"/>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3"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sp>
        <p:nvSpPr>
          <p:cNvPr id="14" name="Right Triangle 13"/>
          <p:cNvSpPr/>
          <p:nvPr userDrawn="1"/>
        </p:nvSpPr>
        <p:spPr>
          <a:xfrm rot="5400000">
            <a:off x="491829" y="2675418"/>
            <a:ext cx="304800" cy="383217"/>
          </a:xfrm>
          <a:prstGeom prst="rtTriangle">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ln>
                <a:noFill/>
              </a:ln>
            </a:endParaRPr>
          </a:p>
        </p:txBody>
      </p:sp>
      <p:sp>
        <p:nvSpPr>
          <p:cNvPr id="15" name="Rectangle 14"/>
          <p:cNvSpPr/>
          <p:nvPr userDrawn="1"/>
        </p:nvSpPr>
        <p:spPr>
          <a:xfrm>
            <a:off x="452619" y="1224001"/>
            <a:ext cx="6493126" cy="1490625"/>
          </a:xfrm>
          <a:prstGeom prst="rect">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p>
        </p:txBody>
      </p:sp>
      <p:pic>
        <p:nvPicPr>
          <p:cNvPr id="3" name="Picture 2" descr="A close up of a sign&#10;&#10;Description automatically generated">
            <a:extLst>
              <a:ext uri="{FF2B5EF4-FFF2-40B4-BE49-F238E27FC236}">
                <a16:creationId xmlns:a16="http://schemas.microsoft.com/office/drawing/2014/main" id="{C1204E8D-2903-487F-B981-BB92540119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1529143324"/>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574849" rtl="0" eaLnBrk="1" latinLnBrk="0" hangingPunct="1">
        <a:spcBef>
          <a:spcPct val="0"/>
        </a:spcBef>
        <a:buNone/>
        <a:defRPr sz="5532" kern="1200">
          <a:solidFill>
            <a:schemeClr val="tx1"/>
          </a:solidFill>
          <a:latin typeface="+mj-lt"/>
          <a:ea typeface="+mj-ea"/>
          <a:cs typeface="+mj-cs"/>
        </a:defRPr>
      </a:lvl1pPr>
    </p:titleStyle>
    <p:bodyStyle>
      <a:lvl1pPr marL="431137" indent="-431137" algn="l" defTabSz="574849" rtl="0" eaLnBrk="1" latinLnBrk="0" hangingPunct="1">
        <a:spcBef>
          <a:spcPct val="20000"/>
        </a:spcBef>
        <a:buFont typeface="Arial"/>
        <a:buChar char="•"/>
        <a:defRPr sz="4023" kern="1200">
          <a:solidFill>
            <a:schemeClr val="tx1"/>
          </a:solidFill>
          <a:latin typeface="+mn-lt"/>
          <a:ea typeface="+mn-ea"/>
          <a:cs typeface="+mn-cs"/>
        </a:defRPr>
      </a:lvl1pPr>
      <a:lvl2pPr marL="934129" indent="-359280" algn="l" defTabSz="574849" rtl="0" eaLnBrk="1" latinLnBrk="0" hangingPunct="1">
        <a:spcBef>
          <a:spcPct val="20000"/>
        </a:spcBef>
        <a:buFont typeface="Arial"/>
        <a:buChar char="–"/>
        <a:defRPr sz="3520" kern="1200">
          <a:solidFill>
            <a:schemeClr val="tx1"/>
          </a:solidFill>
          <a:latin typeface="+mn-lt"/>
          <a:ea typeface="+mn-ea"/>
          <a:cs typeface="+mn-cs"/>
        </a:defRPr>
      </a:lvl2pPr>
      <a:lvl3pPr marL="1437120" indent="-287424" algn="l" defTabSz="574849" rtl="0" eaLnBrk="1" latinLnBrk="0" hangingPunct="1">
        <a:spcBef>
          <a:spcPct val="20000"/>
        </a:spcBef>
        <a:buFont typeface="Arial"/>
        <a:buChar char="•"/>
        <a:defRPr sz="3018" kern="1200">
          <a:solidFill>
            <a:schemeClr val="tx1"/>
          </a:solidFill>
          <a:latin typeface="+mn-lt"/>
          <a:ea typeface="+mn-ea"/>
          <a:cs typeface="+mn-cs"/>
        </a:defRPr>
      </a:lvl3pPr>
      <a:lvl4pPr marL="2011969" indent="-287424" algn="l" defTabSz="574849" rtl="0" eaLnBrk="1" latinLnBrk="0" hangingPunct="1">
        <a:spcBef>
          <a:spcPct val="20000"/>
        </a:spcBef>
        <a:buFont typeface="Arial"/>
        <a:buChar char="–"/>
        <a:defRPr sz="2515" kern="1200">
          <a:solidFill>
            <a:schemeClr val="tx1"/>
          </a:solidFill>
          <a:latin typeface="+mn-lt"/>
          <a:ea typeface="+mn-ea"/>
          <a:cs typeface="+mn-cs"/>
        </a:defRPr>
      </a:lvl4pPr>
      <a:lvl5pPr marL="2586818" indent="-287424" algn="l" defTabSz="574849" rtl="0" eaLnBrk="1" latinLnBrk="0" hangingPunct="1">
        <a:spcBef>
          <a:spcPct val="20000"/>
        </a:spcBef>
        <a:buFont typeface="Arial"/>
        <a:buChar char="»"/>
        <a:defRPr sz="2515" kern="1200">
          <a:solidFill>
            <a:schemeClr val="tx1"/>
          </a:solidFill>
          <a:latin typeface="+mn-lt"/>
          <a:ea typeface="+mn-ea"/>
          <a:cs typeface="+mn-cs"/>
        </a:defRPr>
      </a:lvl5pPr>
      <a:lvl6pPr marL="3161667" indent="-287424" algn="l" defTabSz="574849" rtl="0" eaLnBrk="1" latinLnBrk="0" hangingPunct="1">
        <a:spcBef>
          <a:spcPct val="20000"/>
        </a:spcBef>
        <a:buFont typeface="Arial"/>
        <a:buChar char="•"/>
        <a:defRPr sz="2515" kern="1200">
          <a:solidFill>
            <a:schemeClr val="tx1"/>
          </a:solidFill>
          <a:latin typeface="+mn-lt"/>
          <a:ea typeface="+mn-ea"/>
          <a:cs typeface="+mn-cs"/>
        </a:defRPr>
      </a:lvl6pPr>
      <a:lvl7pPr marL="3736515" indent="-287424" algn="l" defTabSz="574849" rtl="0" eaLnBrk="1" latinLnBrk="0" hangingPunct="1">
        <a:spcBef>
          <a:spcPct val="20000"/>
        </a:spcBef>
        <a:buFont typeface="Arial"/>
        <a:buChar char="•"/>
        <a:defRPr sz="2515" kern="1200">
          <a:solidFill>
            <a:schemeClr val="tx1"/>
          </a:solidFill>
          <a:latin typeface="+mn-lt"/>
          <a:ea typeface="+mn-ea"/>
          <a:cs typeface="+mn-cs"/>
        </a:defRPr>
      </a:lvl7pPr>
      <a:lvl8pPr marL="4311363" indent="-287424" algn="l" defTabSz="574849" rtl="0" eaLnBrk="1" latinLnBrk="0" hangingPunct="1">
        <a:spcBef>
          <a:spcPct val="20000"/>
        </a:spcBef>
        <a:buFont typeface="Arial"/>
        <a:buChar char="•"/>
        <a:defRPr sz="2515" kern="1200">
          <a:solidFill>
            <a:schemeClr val="tx1"/>
          </a:solidFill>
          <a:latin typeface="+mn-lt"/>
          <a:ea typeface="+mn-ea"/>
          <a:cs typeface="+mn-cs"/>
        </a:defRPr>
      </a:lvl8pPr>
      <a:lvl9pPr marL="4886212" indent="-287424" algn="l" defTabSz="574849" rtl="0" eaLnBrk="1" latinLnBrk="0" hangingPunct="1">
        <a:spcBef>
          <a:spcPct val="20000"/>
        </a:spcBef>
        <a:buFont typeface="Arial"/>
        <a:buChar char="•"/>
        <a:defRPr sz="2515" kern="1200">
          <a:solidFill>
            <a:schemeClr val="tx1"/>
          </a:solidFill>
          <a:latin typeface="+mn-lt"/>
          <a:ea typeface="+mn-ea"/>
          <a:cs typeface="+mn-cs"/>
        </a:defRPr>
      </a:lvl9pPr>
    </p:bodyStyle>
    <p:otherStyle>
      <a:defPPr>
        <a:defRPr lang="en-US"/>
      </a:defPPr>
      <a:lvl1pPr marL="0" algn="l" defTabSz="574849" rtl="0" eaLnBrk="1" latinLnBrk="0" hangingPunct="1">
        <a:defRPr sz="2263" kern="1200">
          <a:solidFill>
            <a:schemeClr val="tx1"/>
          </a:solidFill>
          <a:latin typeface="+mn-lt"/>
          <a:ea typeface="+mn-ea"/>
          <a:cs typeface="+mn-cs"/>
        </a:defRPr>
      </a:lvl1pPr>
      <a:lvl2pPr marL="574849" algn="l" defTabSz="574849" rtl="0" eaLnBrk="1" latinLnBrk="0" hangingPunct="1">
        <a:defRPr sz="2263" kern="1200">
          <a:solidFill>
            <a:schemeClr val="tx1"/>
          </a:solidFill>
          <a:latin typeface="+mn-lt"/>
          <a:ea typeface="+mn-ea"/>
          <a:cs typeface="+mn-cs"/>
        </a:defRPr>
      </a:lvl2pPr>
      <a:lvl3pPr marL="1149696" algn="l" defTabSz="574849" rtl="0" eaLnBrk="1" latinLnBrk="0" hangingPunct="1">
        <a:defRPr sz="2263" kern="1200">
          <a:solidFill>
            <a:schemeClr val="tx1"/>
          </a:solidFill>
          <a:latin typeface="+mn-lt"/>
          <a:ea typeface="+mn-ea"/>
          <a:cs typeface="+mn-cs"/>
        </a:defRPr>
      </a:lvl3pPr>
      <a:lvl4pPr marL="1724545" algn="l" defTabSz="574849" rtl="0" eaLnBrk="1" latinLnBrk="0" hangingPunct="1">
        <a:defRPr sz="2263" kern="1200">
          <a:solidFill>
            <a:schemeClr val="tx1"/>
          </a:solidFill>
          <a:latin typeface="+mn-lt"/>
          <a:ea typeface="+mn-ea"/>
          <a:cs typeface="+mn-cs"/>
        </a:defRPr>
      </a:lvl4pPr>
      <a:lvl5pPr marL="2299394" algn="l" defTabSz="574849" rtl="0" eaLnBrk="1" latinLnBrk="0" hangingPunct="1">
        <a:defRPr sz="2263" kern="1200">
          <a:solidFill>
            <a:schemeClr val="tx1"/>
          </a:solidFill>
          <a:latin typeface="+mn-lt"/>
          <a:ea typeface="+mn-ea"/>
          <a:cs typeface="+mn-cs"/>
        </a:defRPr>
      </a:lvl5pPr>
      <a:lvl6pPr marL="2874243" algn="l" defTabSz="574849" rtl="0" eaLnBrk="1" latinLnBrk="0" hangingPunct="1">
        <a:defRPr sz="2263" kern="1200">
          <a:solidFill>
            <a:schemeClr val="tx1"/>
          </a:solidFill>
          <a:latin typeface="+mn-lt"/>
          <a:ea typeface="+mn-ea"/>
          <a:cs typeface="+mn-cs"/>
        </a:defRPr>
      </a:lvl6pPr>
      <a:lvl7pPr marL="3449091" algn="l" defTabSz="574849" rtl="0" eaLnBrk="1" latinLnBrk="0" hangingPunct="1">
        <a:defRPr sz="2263" kern="1200">
          <a:solidFill>
            <a:schemeClr val="tx1"/>
          </a:solidFill>
          <a:latin typeface="+mn-lt"/>
          <a:ea typeface="+mn-ea"/>
          <a:cs typeface="+mn-cs"/>
        </a:defRPr>
      </a:lvl7pPr>
      <a:lvl8pPr marL="4023940" algn="l" defTabSz="574849" rtl="0" eaLnBrk="1" latinLnBrk="0" hangingPunct="1">
        <a:defRPr sz="2263" kern="1200">
          <a:solidFill>
            <a:schemeClr val="tx1"/>
          </a:solidFill>
          <a:latin typeface="+mn-lt"/>
          <a:ea typeface="+mn-ea"/>
          <a:cs typeface="+mn-cs"/>
        </a:defRPr>
      </a:lvl8pPr>
      <a:lvl9pPr marL="4598788" algn="l" defTabSz="574849" rtl="0" eaLnBrk="1" latinLnBrk="0" hangingPunct="1">
        <a:defRPr sz="226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31" y="5"/>
            <a:ext cx="13433998" cy="7559040"/>
          </a:xfrm>
          <a:prstGeom prst="rect">
            <a:avLst/>
          </a:prstGeom>
          <a:ln>
            <a:noFill/>
          </a:ln>
        </p:spPr>
      </p:pic>
      <p:sp>
        <p:nvSpPr>
          <p:cNvPr id="8" name="object 22"/>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9" name="object 23"/>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0" name="object 24"/>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12"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FFFFFF"/>
                </a:solidFill>
                <a:latin typeface="Noto Sans JP Bold"/>
                <a:cs typeface="Noto Sans JP Bold"/>
              </a:rPr>
              <a:t>Gexcon.com</a:t>
            </a:r>
            <a:endParaRPr sz="1257">
              <a:solidFill>
                <a:srgbClr val="FFFFFF"/>
              </a:solidFill>
              <a:latin typeface="Noto Sans JP Bold"/>
              <a:cs typeface="Noto Sans JP Bold"/>
            </a:endParaRPr>
          </a:p>
        </p:txBody>
      </p:sp>
      <p:pic>
        <p:nvPicPr>
          <p:cNvPr id="14" name="Picture 13" descr="141212_Gexcon_Whiteout.eps">
            <a:extLst>
              <a:ext uri="{FF2B5EF4-FFF2-40B4-BE49-F238E27FC236}">
                <a16:creationId xmlns:a16="http://schemas.microsoft.com/office/drawing/2014/main" id="{3E03BC64-077A-4B92-BB61-3B17BCE36C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89469" y="256126"/>
            <a:ext cx="2111717" cy="421564"/>
          </a:xfrm>
          <a:prstGeom prst="rect">
            <a:avLst/>
          </a:prstGeom>
        </p:spPr>
      </p:pic>
    </p:spTree>
    <p:extLst>
      <p:ext uri="{BB962C8B-B14F-4D97-AF65-F5344CB8AC3E}">
        <p14:creationId xmlns:p14="http://schemas.microsoft.com/office/powerpoint/2010/main" val="2644890880"/>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574648" rtl="0" eaLnBrk="1" latinLnBrk="0" hangingPunct="1">
        <a:spcBef>
          <a:spcPct val="0"/>
        </a:spcBef>
        <a:buNone/>
        <a:defRPr sz="5532" kern="1200">
          <a:solidFill>
            <a:schemeClr val="tx1"/>
          </a:solidFill>
          <a:latin typeface="+mj-lt"/>
          <a:ea typeface="+mj-ea"/>
          <a:cs typeface="+mj-cs"/>
        </a:defRPr>
      </a:lvl1pPr>
    </p:titleStyle>
    <p:body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p:bodyStyle>
    <p:otherStyle>
      <a:defPPr>
        <a:defRPr lang="en-US"/>
      </a:defPPr>
      <a:lvl1pPr marL="0" algn="l" defTabSz="574648" rtl="0" eaLnBrk="1" latinLnBrk="0" hangingPunct="1">
        <a:defRPr sz="2263" kern="1200">
          <a:solidFill>
            <a:schemeClr val="tx1"/>
          </a:solidFill>
          <a:latin typeface="+mn-lt"/>
          <a:ea typeface="+mn-ea"/>
          <a:cs typeface="+mn-cs"/>
        </a:defRPr>
      </a:lvl1pPr>
      <a:lvl2pPr marL="574648" algn="l" defTabSz="574648" rtl="0" eaLnBrk="1" latinLnBrk="0" hangingPunct="1">
        <a:defRPr sz="2263" kern="1200">
          <a:solidFill>
            <a:schemeClr val="tx1"/>
          </a:solidFill>
          <a:latin typeface="+mn-lt"/>
          <a:ea typeface="+mn-ea"/>
          <a:cs typeface="+mn-cs"/>
        </a:defRPr>
      </a:lvl2pPr>
      <a:lvl3pPr marL="1149289" algn="l" defTabSz="574648" rtl="0" eaLnBrk="1" latinLnBrk="0" hangingPunct="1">
        <a:defRPr sz="2263" kern="1200">
          <a:solidFill>
            <a:schemeClr val="tx1"/>
          </a:solidFill>
          <a:latin typeface="+mn-lt"/>
          <a:ea typeface="+mn-ea"/>
          <a:cs typeface="+mn-cs"/>
        </a:defRPr>
      </a:lvl3pPr>
      <a:lvl4pPr marL="1723933" algn="l" defTabSz="574648" rtl="0" eaLnBrk="1" latinLnBrk="0" hangingPunct="1">
        <a:defRPr sz="2263" kern="1200">
          <a:solidFill>
            <a:schemeClr val="tx1"/>
          </a:solidFill>
          <a:latin typeface="+mn-lt"/>
          <a:ea typeface="+mn-ea"/>
          <a:cs typeface="+mn-cs"/>
        </a:defRPr>
      </a:lvl4pPr>
      <a:lvl5pPr marL="2298576" algn="l" defTabSz="574648" rtl="0" eaLnBrk="1" latinLnBrk="0" hangingPunct="1">
        <a:defRPr sz="2263" kern="1200">
          <a:solidFill>
            <a:schemeClr val="tx1"/>
          </a:solidFill>
          <a:latin typeface="+mn-lt"/>
          <a:ea typeface="+mn-ea"/>
          <a:cs typeface="+mn-cs"/>
        </a:defRPr>
      </a:lvl5pPr>
      <a:lvl6pPr marL="2873221" algn="l" defTabSz="574648" rtl="0" eaLnBrk="1" latinLnBrk="0" hangingPunct="1">
        <a:defRPr sz="2263" kern="1200">
          <a:solidFill>
            <a:schemeClr val="tx1"/>
          </a:solidFill>
          <a:latin typeface="+mn-lt"/>
          <a:ea typeface="+mn-ea"/>
          <a:cs typeface="+mn-cs"/>
        </a:defRPr>
      </a:lvl6pPr>
      <a:lvl7pPr marL="3447869" algn="l" defTabSz="574648" rtl="0" eaLnBrk="1" latinLnBrk="0" hangingPunct="1">
        <a:defRPr sz="2263" kern="1200">
          <a:solidFill>
            <a:schemeClr val="tx1"/>
          </a:solidFill>
          <a:latin typeface="+mn-lt"/>
          <a:ea typeface="+mn-ea"/>
          <a:cs typeface="+mn-cs"/>
        </a:defRPr>
      </a:lvl7pPr>
      <a:lvl8pPr marL="4022511" algn="l" defTabSz="574648" rtl="0" eaLnBrk="1" latinLnBrk="0" hangingPunct="1">
        <a:defRPr sz="2263" kern="1200">
          <a:solidFill>
            <a:schemeClr val="tx1"/>
          </a:solidFill>
          <a:latin typeface="+mn-lt"/>
          <a:ea typeface="+mn-ea"/>
          <a:cs typeface="+mn-cs"/>
        </a:defRPr>
      </a:lvl8pPr>
      <a:lvl9pPr marL="4597158" algn="l" defTabSz="574648" rtl="0" eaLnBrk="1" latinLnBrk="0" hangingPunct="1">
        <a:defRPr sz="22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ectionDivider_Image.jpg"/>
          <p:cNvPicPr>
            <a:picLocks noChangeAspect="1"/>
          </p:cNvPicPr>
          <p:nvPr userDrawn="1"/>
        </p:nvPicPr>
        <p:blipFill rotWithShape="1">
          <a:blip r:embed="rId3" cstate="print">
            <a:extLst>
              <a:ext uri="{28A0092B-C50C-407E-A947-70E740481C1C}">
                <a14:useLocalDpi xmlns:a14="http://schemas.microsoft.com/office/drawing/2010/main" val="0"/>
              </a:ext>
            </a:extLst>
          </a:blip>
          <a:srcRect t="3635" b="17490"/>
          <a:stretch/>
        </p:blipFill>
        <p:spPr>
          <a:xfrm>
            <a:off x="1" y="861441"/>
            <a:ext cx="13444542" cy="6084570"/>
          </a:xfrm>
          <a:prstGeom prst="rect">
            <a:avLst/>
          </a:prstGeom>
        </p:spPr>
      </p:pic>
      <p:sp>
        <p:nvSpPr>
          <p:cNvPr id="14" name="Right Triangle 13"/>
          <p:cNvSpPr/>
          <p:nvPr userDrawn="1"/>
        </p:nvSpPr>
        <p:spPr>
          <a:xfrm rot="5400000">
            <a:off x="491829" y="2675418"/>
            <a:ext cx="304800" cy="383217"/>
          </a:xfrm>
          <a:prstGeom prst="rtTriangle">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ln>
                <a:noFill/>
              </a:ln>
            </a:endParaRPr>
          </a:p>
        </p:txBody>
      </p:sp>
      <p:sp>
        <p:nvSpPr>
          <p:cNvPr id="15" name="Rectangle 14"/>
          <p:cNvSpPr/>
          <p:nvPr userDrawn="1"/>
        </p:nvSpPr>
        <p:spPr>
          <a:xfrm>
            <a:off x="452619" y="1224001"/>
            <a:ext cx="5939867" cy="1566824"/>
          </a:xfrm>
          <a:prstGeom prst="rect">
            <a:avLst/>
          </a:prstGeom>
          <a:solidFill>
            <a:srgbClr val="396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63"/>
          </a:p>
        </p:txBody>
      </p:sp>
      <p:sp>
        <p:nvSpPr>
          <p:cNvPr id="9" name="object 15"/>
          <p:cNvSpPr/>
          <p:nvPr userDrawn="1"/>
        </p:nvSpPr>
        <p:spPr>
          <a:xfrm>
            <a:off x="7" y="1224001"/>
            <a:ext cx="181230" cy="6084570"/>
          </a:xfrm>
          <a:custGeom>
            <a:avLst/>
            <a:gdLst/>
            <a:ahLst/>
            <a:cxnLst/>
            <a:rect l="l" t="t" r="r" b="b"/>
            <a:pathLst>
              <a:path w="144145" h="6084570">
                <a:moveTo>
                  <a:pt x="0" y="6084011"/>
                </a:moveTo>
                <a:lnTo>
                  <a:pt x="144005" y="6084011"/>
                </a:lnTo>
                <a:lnTo>
                  <a:pt x="144005" y="0"/>
                </a:lnTo>
                <a:lnTo>
                  <a:pt x="0" y="0"/>
                </a:lnTo>
                <a:lnTo>
                  <a:pt x="0" y="6084011"/>
                </a:lnTo>
                <a:close/>
              </a:path>
            </a:pathLst>
          </a:custGeom>
          <a:solidFill>
            <a:srgbClr val="B5231C"/>
          </a:solidFill>
        </p:spPr>
        <p:txBody>
          <a:bodyPr wrap="square" lIns="0" tIns="0" rIns="0" bIns="0" rtlCol="0"/>
          <a:lstStyle/>
          <a:p>
            <a:endParaRPr sz="2263"/>
          </a:p>
        </p:txBody>
      </p:sp>
      <p:sp>
        <p:nvSpPr>
          <p:cNvPr id="12" name="object 19"/>
          <p:cNvSpPr/>
          <p:nvPr userDrawn="1"/>
        </p:nvSpPr>
        <p:spPr>
          <a:xfrm>
            <a:off x="12757940" y="7210427"/>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3" name="object 20"/>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1"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pic>
        <p:nvPicPr>
          <p:cNvPr id="10" name="Picture 9" descr="A close up of a sign&#10;&#10;Description automatically generated">
            <a:extLst>
              <a:ext uri="{FF2B5EF4-FFF2-40B4-BE49-F238E27FC236}">
                <a16:creationId xmlns:a16="http://schemas.microsoft.com/office/drawing/2014/main" id="{F9493960-8778-4191-A5AA-2BF36E29C7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4084659415"/>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574648" rtl="0" eaLnBrk="1" latinLnBrk="0" hangingPunct="1">
        <a:spcBef>
          <a:spcPct val="0"/>
        </a:spcBef>
        <a:buNone/>
        <a:defRPr sz="5532" kern="1200">
          <a:solidFill>
            <a:schemeClr val="tx1"/>
          </a:solidFill>
          <a:latin typeface="+mj-lt"/>
          <a:ea typeface="+mj-ea"/>
          <a:cs typeface="+mj-cs"/>
        </a:defRPr>
      </a:lvl1pPr>
    </p:titleStyle>
    <p:body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p:bodyStyle>
    <p:otherStyle>
      <a:defPPr>
        <a:defRPr lang="en-US"/>
      </a:defPPr>
      <a:lvl1pPr marL="0" algn="l" defTabSz="574648" rtl="0" eaLnBrk="1" latinLnBrk="0" hangingPunct="1">
        <a:defRPr sz="2263" kern="1200">
          <a:solidFill>
            <a:schemeClr val="tx1"/>
          </a:solidFill>
          <a:latin typeface="+mn-lt"/>
          <a:ea typeface="+mn-ea"/>
          <a:cs typeface="+mn-cs"/>
        </a:defRPr>
      </a:lvl1pPr>
      <a:lvl2pPr marL="574648" algn="l" defTabSz="574648" rtl="0" eaLnBrk="1" latinLnBrk="0" hangingPunct="1">
        <a:defRPr sz="2263" kern="1200">
          <a:solidFill>
            <a:schemeClr val="tx1"/>
          </a:solidFill>
          <a:latin typeface="+mn-lt"/>
          <a:ea typeface="+mn-ea"/>
          <a:cs typeface="+mn-cs"/>
        </a:defRPr>
      </a:lvl2pPr>
      <a:lvl3pPr marL="1149289" algn="l" defTabSz="574648" rtl="0" eaLnBrk="1" latinLnBrk="0" hangingPunct="1">
        <a:defRPr sz="2263" kern="1200">
          <a:solidFill>
            <a:schemeClr val="tx1"/>
          </a:solidFill>
          <a:latin typeface="+mn-lt"/>
          <a:ea typeface="+mn-ea"/>
          <a:cs typeface="+mn-cs"/>
        </a:defRPr>
      </a:lvl3pPr>
      <a:lvl4pPr marL="1723933" algn="l" defTabSz="574648" rtl="0" eaLnBrk="1" latinLnBrk="0" hangingPunct="1">
        <a:defRPr sz="2263" kern="1200">
          <a:solidFill>
            <a:schemeClr val="tx1"/>
          </a:solidFill>
          <a:latin typeface="+mn-lt"/>
          <a:ea typeface="+mn-ea"/>
          <a:cs typeface="+mn-cs"/>
        </a:defRPr>
      </a:lvl4pPr>
      <a:lvl5pPr marL="2298576" algn="l" defTabSz="574648" rtl="0" eaLnBrk="1" latinLnBrk="0" hangingPunct="1">
        <a:defRPr sz="2263" kern="1200">
          <a:solidFill>
            <a:schemeClr val="tx1"/>
          </a:solidFill>
          <a:latin typeface="+mn-lt"/>
          <a:ea typeface="+mn-ea"/>
          <a:cs typeface="+mn-cs"/>
        </a:defRPr>
      </a:lvl5pPr>
      <a:lvl6pPr marL="2873221" algn="l" defTabSz="574648" rtl="0" eaLnBrk="1" latinLnBrk="0" hangingPunct="1">
        <a:defRPr sz="2263" kern="1200">
          <a:solidFill>
            <a:schemeClr val="tx1"/>
          </a:solidFill>
          <a:latin typeface="+mn-lt"/>
          <a:ea typeface="+mn-ea"/>
          <a:cs typeface="+mn-cs"/>
        </a:defRPr>
      </a:lvl6pPr>
      <a:lvl7pPr marL="3447869" algn="l" defTabSz="574648" rtl="0" eaLnBrk="1" latinLnBrk="0" hangingPunct="1">
        <a:defRPr sz="2263" kern="1200">
          <a:solidFill>
            <a:schemeClr val="tx1"/>
          </a:solidFill>
          <a:latin typeface="+mn-lt"/>
          <a:ea typeface="+mn-ea"/>
          <a:cs typeface="+mn-cs"/>
        </a:defRPr>
      </a:lvl7pPr>
      <a:lvl8pPr marL="4022511" algn="l" defTabSz="574648" rtl="0" eaLnBrk="1" latinLnBrk="0" hangingPunct="1">
        <a:defRPr sz="2263" kern="1200">
          <a:solidFill>
            <a:schemeClr val="tx1"/>
          </a:solidFill>
          <a:latin typeface="+mn-lt"/>
          <a:ea typeface="+mn-ea"/>
          <a:cs typeface="+mn-cs"/>
        </a:defRPr>
      </a:lvl8pPr>
      <a:lvl9pPr marL="4597158" algn="l" defTabSz="574648" rtl="0" eaLnBrk="1" latinLnBrk="0" hangingPunct="1">
        <a:defRPr sz="22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object 22"/>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5" name="object 23"/>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6" name="object 24"/>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17"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pic>
        <p:nvPicPr>
          <p:cNvPr id="7" name="Picture 6" descr="A close up of a sign&#10;&#10;Description automatically generated">
            <a:extLst>
              <a:ext uri="{FF2B5EF4-FFF2-40B4-BE49-F238E27FC236}">
                <a16:creationId xmlns:a16="http://schemas.microsoft.com/office/drawing/2014/main" id="{F6199EB1-F01A-4F19-B398-C8B6A813DB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3589115636"/>
      </p:ext>
    </p:extLst>
  </p:cSld>
  <p:clrMap bg1="lt1" tx1="dk1" bg2="lt2" tx2="dk2" accent1="accent1" accent2="accent2" accent3="accent3" accent4="accent4" accent5="accent5" accent6="accent6" hlink="hlink" folHlink="folHlink"/>
  <p:sldLayoutIdLst>
    <p:sldLayoutId id="2147483697" r:id="rId1"/>
    <p:sldLayoutId id="2147483706" r:id="rId2"/>
    <p:sldLayoutId id="2147483705" r:id="rId3"/>
    <p:sldLayoutId id="2147483710" r:id="rId4"/>
    <p:sldLayoutId id="2147483685" r:id="rId5"/>
    <p:sldLayoutId id="2147483686" r:id="rId6"/>
    <p:sldLayoutId id="2147483687" r:id="rId7"/>
    <p:sldLayoutId id="2147483688" r:id="rId8"/>
    <p:sldLayoutId id="2147483689" r:id="rId9"/>
    <p:sldLayoutId id="2147483771" r:id="rId10"/>
    <p:sldLayoutId id="2147483773" r:id="rId11"/>
    <p:sldLayoutId id="2147483775" r:id="rId12"/>
  </p:sldLayoutIdLst>
  <p:txStyles>
    <p:titleStyle>
      <a:lvl1pPr algn="ctr" defTabSz="574648" rtl="0" eaLnBrk="1" latinLnBrk="0" hangingPunct="1">
        <a:spcBef>
          <a:spcPct val="0"/>
        </a:spcBef>
        <a:buNone/>
        <a:defRPr sz="5532" kern="1200">
          <a:solidFill>
            <a:schemeClr val="tx1"/>
          </a:solidFill>
          <a:latin typeface="+mj-lt"/>
          <a:ea typeface="+mj-ea"/>
          <a:cs typeface="+mj-cs"/>
        </a:defRPr>
      </a:lvl1pPr>
    </p:titleStyle>
    <p:body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p:bodyStyle>
    <p:otherStyle>
      <a:defPPr>
        <a:defRPr lang="en-US"/>
      </a:defPPr>
      <a:lvl1pPr marL="0" algn="l" defTabSz="574648" rtl="0" eaLnBrk="1" latinLnBrk="0" hangingPunct="1">
        <a:defRPr sz="2263" kern="1200">
          <a:solidFill>
            <a:schemeClr val="tx1"/>
          </a:solidFill>
          <a:latin typeface="+mn-lt"/>
          <a:ea typeface="+mn-ea"/>
          <a:cs typeface="+mn-cs"/>
        </a:defRPr>
      </a:lvl1pPr>
      <a:lvl2pPr marL="574648" algn="l" defTabSz="574648" rtl="0" eaLnBrk="1" latinLnBrk="0" hangingPunct="1">
        <a:defRPr sz="2263" kern="1200">
          <a:solidFill>
            <a:schemeClr val="tx1"/>
          </a:solidFill>
          <a:latin typeface="+mn-lt"/>
          <a:ea typeface="+mn-ea"/>
          <a:cs typeface="+mn-cs"/>
        </a:defRPr>
      </a:lvl2pPr>
      <a:lvl3pPr marL="1149289" algn="l" defTabSz="574648" rtl="0" eaLnBrk="1" latinLnBrk="0" hangingPunct="1">
        <a:defRPr sz="2263" kern="1200">
          <a:solidFill>
            <a:schemeClr val="tx1"/>
          </a:solidFill>
          <a:latin typeface="+mn-lt"/>
          <a:ea typeface="+mn-ea"/>
          <a:cs typeface="+mn-cs"/>
        </a:defRPr>
      </a:lvl3pPr>
      <a:lvl4pPr marL="1723933" algn="l" defTabSz="574648" rtl="0" eaLnBrk="1" latinLnBrk="0" hangingPunct="1">
        <a:defRPr sz="2263" kern="1200">
          <a:solidFill>
            <a:schemeClr val="tx1"/>
          </a:solidFill>
          <a:latin typeface="+mn-lt"/>
          <a:ea typeface="+mn-ea"/>
          <a:cs typeface="+mn-cs"/>
        </a:defRPr>
      </a:lvl4pPr>
      <a:lvl5pPr marL="2298576" algn="l" defTabSz="574648" rtl="0" eaLnBrk="1" latinLnBrk="0" hangingPunct="1">
        <a:defRPr sz="2263" kern="1200">
          <a:solidFill>
            <a:schemeClr val="tx1"/>
          </a:solidFill>
          <a:latin typeface="+mn-lt"/>
          <a:ea typeface="+mn-ea"/>
          <a:cs typeface="+mn-cs"/>
        </a:defRPr>
      </a:lvl5pPr>
      <a:lvl6pPr marL="2873221" algn="l" defTabSz="574648" rtl="0" eaLnBrk="1" latinLnBrk="0" hangingPunct="1">
        <a:defRPr sz="2263" kern="1200">
          <a:solidFill>
            <a:schemeClr val="tx1"/>
          </a:solidFill>
          <a:latin typeface="+mn-lt"/>
          <a:ea typeface="+mn-ea"/>
          <a:cs typeface="+mn-cs"/>
        </a:defRPr>
      </a:lvl6pPr>
      <a:lvl7pPr marL="3447869" algn="l" defTabSz="574648" rtl="0" eaLnBrk="1" latinLnBrk="0" hangingPunct="1">
        <a:defRPr sz="2263" kern="1200">
          <a:solidFill>
            <a:schemeClr val="tx1"/>
          </a:solidFill>
          <a:latin typeface="+mn-lt"/>
          <a:ea typeface="+mn-ea"/>
          <a:cs typeface="+mn-cs"/>
        </a:defRPr>
      </a:lvl7pPr>
      <a:lvl8pPr marL="4022511" algn="l" defTabSz="574648" rtl="0" eaLnBrk="1" latinLnBrk="0" hangingPunct="1">
        <a:defRPr sz="2263" kern="1200">
          <a:solidFill>
            <a:schemeClr val="tx1"/>
          </a:solidFill>
          <a:latin typeface="+mn-lt"/>
          <a:ea typeface="+mn-ea"/>
          <a:cs typeface="+mn-cs"/>
        </a:defRPr>
      </a:lvl8pPr>
      <a:lvl9pPr marL="4597158" algn="l" defTabSz="574648" rtl="0" eaLnBrk="1" latinLnBrk="0" hangingPunct="1">
        <a:defRPr sz="22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p:cNvSpPr/>
          <p:nvPr userDrawn="1"/>
        </p:nvSpPr>
        <p:spPr>
          <a:xfrm>
            <a:off x="0" y="13"/>
            <a:ext cx="13442941"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8ECEA"/>
          </a:solidFill>
        </p:spPr>
        <p:txBody>
          <a:bodyPr wrap="square" lIns="0" tIns="0" rIns="0" bIns="0" rtlCol="0"/>
          <a:lstStyle/>
          <a:p>
            <a:endParaRPr sz="2263"/>
          </a:p>
        </p:txBody>
      </p:sp>
      <p:sp>
        <p:nvSpPr>
          <p:cNvPr id="15" name="object 22"/>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6" name="object 23"/>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7" name="object 24"/>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chemeClr val="accent1"/>
          </a:solidFill>
        </p:spPr>
        <p:txBody>
          <a:bodyPr wrap="square" lIns="0" tIns="0" rIns="0" bIns="0" rtlCol="0"/>
          <a:lstStyle/>
          <a:p>
            <a:endParaRPr sz="2263"/>
          </a:p>
        </p:txBody>
      </p:sp>
      <p:sp>
        <p:nvSpPr>
          <p:cNvPr id="8"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pic>
        <p:nvPicPr>
          <p:cNvPr id="9" name="Picture 8" descr="A close up of a sign&#10;&#10;Description automatically generated">
            <a:extLst>
              <a:ext uri="{FF2B5EF4-FFF2-40B4-BE49-F238E27FC236}">
                <a16:creationId xmlns:a16="http://schemas.microsoft.com/office/drawing/2014/main" id="{EC5D65D5-3277-4BE1-A38A-DB4CDD0BBC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33742648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692" r:id="rId4"/>
  </p:sldLayoutIdLst>
  <p:txStyles>
    <p:titleStyle>
      <a:lvl1pPr algn="ctr" defTabSz="574648" rtl="0" eaLnBrk="1" latinLnBrk="0" hangingPunct="1">
        <a:spcBef>
          <a:spcPct val="0"/>
        </a:spcBef>
        <a:buNone/>
        <a:defRPr sz="5532" kern="1200">
          <a:solidFill>
            <a:schemeClr val="tx1"/>
          </a:solidFill>
          <a:latin typeface="+mj-lt"/>
          <a:ea typeface="+mj-ea"/>
          <a:cs typeface="+mj-cs"/>
        </a:defRPr>
      </a:lvl1pPr>
    </p:titleStyle>
    <p:body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p:bodyStyle>
    <p:otherStyle>
      <a:defPPr>
        <a:defRPr lang="en-US"/>
      </a:defPPr>
      <a:lvl1pPr marL="0" algn="l" defTabSz="574648" rtl="0" eaLnBrk="1" latinLnBrk="0" hangingPunct="1">
        <a:defRPr sz="2263" kern="1200">
          <a:solidFill>
            <a:schemeClr val="tx1"/>
          </a:solidFill>
          <a:latin typeface="+mn-lt"/>
          <a:ea typeface="+mn-ea"/>
          <a:cs typeface="+mn-cs"/>
        </a:defRPr>
      </a:lvl1pPr>
      <a:lvl2pPr marL="574648" algn="l" defTabSz="574648" rtl="0" eaLnBrk="1" latinLnBrk="0" hangingPunct="1">
        <a:defRPr sz="2263" kern="1200">
          <a:solidFill>
            <a:schemeClr val="tx1"/>
          </a:solidFill>
          <a:latin typeface="+mn-lt"/>
          <a:ea typeface="+mn-ea"/>
          <a:cs typeface="+mn-cs"/>
        </a:defRPr>
      </a:lvl2pPr>
      <a:lvl3pPr marL="1149289" algn="l" defTabSz="574648" rtl="0" eaLnBrk="1" latinLnBrk="0" hangingPunct="1">
        <a:defRPr sz="2263" kern="1200">
          <a:solidFill>
            <a:schemeClr val="tx1"/>
          </a:solidFill>
          <a:latin typeface="+mn-lt"/>
          <a:ea typeface="+mn-ea"/>
          <a:cs typeface="+mn-cs"/>
        </a:defRPr>
      </a:lvl3pPr>
      <a:lvl4pPr marL="1723933" algn="l" defTabSz="574648" rtl="0" eaLnBrk="1" latinLnBrk="0" hangingPunct="1">
        <a:defRPr sz="2263" kern="1200">
          <a:solidFill>
            <a:schemeClr val="tx1"/>
          </a:solidFill>
          <a:latin typeface="+mn-lt"/>
          <a:ea typeface="+mn-ea"/>
          <a:cs typeface="+mn-cs"/>
        </a:defRPr>
      </a:lvl4pPr>
      <a:lvl5pPr marL="2298576" algn="l" defTabSz="574648" rtl="0" eaLnBrk="1" latinLnBrk="0" hangingPunct="1">
        <a:defRPr sz="2263" kern="1200">
          <a:solidFill>
            <a:schemeClr val="tx1"/>
          </a:solidFill>
          <a:latin typeface="+mn-lt"/>
          <a:ea typeface="+mn-ea"/>
          <a:cs typeface="+mn-cs"/>
        </a:defRPr>
      </a:lvl5pPr>
      <a:lvl6pPr marL="2873221" algn="l" defTabSz="574648" rtl="0" eaLnBrk="1" latinLnBrk="0" hangingPunct="1">
        <a:defRPr sz="2263" kern="1200">
          <a:solidFill>
            <a:schemeClr val="tx1"/>
          </a:solidFill>
          <a:latin typeface="+mn-lt"/>
          <a:ea typeface="+mn-ea"/>
          <a:cs typeface="+mn-cs"/>
        </a:defRPr>
      </a:lvl6pPr>
      <a:lvl7pPr marL="3447869" algn="l" defTabSz="574648" rtl="0" eaLnBrk="1" latinLnBrk="0" hangingPunct="1">
        <a:defRPr sz="2263" kern="1200">
          <a:solidFill>
            <a:schemeClr val="tx1"/>
          </a:solidFill>
          <a:latin typeface="+mn-lt"/>
          <a:ea typeface="+mn-ea"/>
          <a:cs typeface="+mn-cs"/>
        </a:defRPr>
      </a:lvl7pPr>
      <a:lvl8pPr marL="4022511" algn="l" defTabSz="574648" rtl="0" eaLnBrk="1" latinLnBrk="0" hangingPunct="1">
        <a:defRPr sz="2263" kern="1200">
          <a:solidFill>
            <a:schemeClr val="tx1"/>
          </a:solidFill>
          <a:latin typeface="+mn-lt"/>
          <a:ea typeface="+mn-ea"/>
          <a:cs typeface="+mn-cs"/>
        </a:defRPr>
      </a:lvl8pPr>
      <a:lvl9pPr marL="4597158" algn="l" defTabSz="574648" rtl="0" eaLnBrk="1" latinLnBrk="0" hangingPunct="1">
        <a:defRPr sz="22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p:cNvSpPr/>
          <p:nvPr userDrawn="1"/>
        </p:nvSpPr>
        <p:spPr>
          <a:xfrm>
            <a:off x="0" y="17"/>
            <a:ext cx="13444538" cy="7562838"/>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39607A"/>
          </a:solidFill>
        </p:spPr>
        <p:txBody>
          <a:bodyPr wrap="square" lIns="0" tIns="0" rIns="0" bIns="0" rtlCol="0"/>
          <a:lstStyle/>
          <a:p>
            <a:endParaRPr sz="2263"/>
          </a:p>
        </p:txBody>
      </p:sp>
      <p:sp>
        <p:nvSpPr>
          <p:cNvPr id="9" name="object 22"/>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0" name="object 23"/>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1" name="object 24"/>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8"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FFFFFF"/>
                </a:solidFill>
                <a:latin typeface="Noto Sans JP Bold"/>
                <a:cs typeface="Noto Sans JP Bold"/>
              </a:rPr>
              <a:t>Gexcon.com</a:t>
            </a:r>
            <a:endParaRPr sz="1257">
              <a:solidFill>
                <a:srgbClr val="FFFFFF"/>
              </a:solidFill>
              <a:latin typeface="Noto Sans JP Bold"/>
              <a:cs typeface="Noto Sans JP Bold"/>
            </a:endParaRPr>
          </a:p>
        </p:txBody>
      </p:sp>
      <p:pic>
        <p:nvPicPr>
          <p:cNvPr id="12" name="Picture 11" descr="141212_Gexcon_Whiteout.eps">
            <a:extLst>
              <a:ext uri="{FF2B5EF4-FFF2-40B4-BE49-F238E27FC236}">
                <a16:creationId xmlns:a16="http://schemas.microsoft.com/office/drawing/2014/main" id="{1510E6DD-F771-4063-89D1-B90766A6FA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89469" y="256126"/>
            <a:ext cx="2111717" cy="421564"/>
          </a:xfrm>
          <a:prstGeom prst="rect">
            <a:avLst/>
          </a:prstGeom>
        </p:spPr>
      </p:pic>
    </p:spTree>
    <p:extLst>
      <p:ext uri="{BB962C8B-B14F-4D97-AF65-F5344CB8AC3E}">
        <p14:creationId xmlns:p14="http://schemas.microsoft.com/office/powerpoint/2010/main" val="311192086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694" r:id="rId4"/>
  </p:sldLayoutIdLst>
  <p:txStyles>
    <p:titleStyle>
      <a:lvl1pPr algn="ctr" defTabSz="574648" rtl="0" eaLnBrk="1" latinLnBrk="0" hangingPunct="1">
        <a:spcBef>
          <a:spcPct val="0"/>
        </a:spcBef>
        <a:buNone/>
        <a:defRPr sz="5532" kern="1200">
          <a:solidFill>
            <a:schemeClr val="tx1"/>
          </a:solidFill>
          <a:latin typeface="+mj-lt"/>
          <a:ea typeface="+mj-ea"/>
          <a:cs typeface="+mj-cs"/>
        </a:defRPr>
      </a:lvl1pPr>
    </p:titleStyle>
    <p:body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p:bodyStyle>
    <p:otherStyle>
      <a:defPPr>
        <a:defRPr lang="en-US"/>
      </a:defPPr>
      <a:lvl1pPr marL="0" algn="l" defTabSz="574648" rtl="0" eaLnBrk="1" latinLnBrk="0" hangingPunct="1">
        <a:defRPr sz="2263" kern="1200">
          <a:solidFill>
            <a:schemeClr val="tx1"/>
          </a:solidFill>
          <a:latin typeface="+mn-lt"/>
          <a:ea typeface="+mn-ea"/>
          <a:cs typeface="+mn-cs"/>
        </a:defRPr>
      </a:lvl1pPr>
      <a:lvl2pPr marL="574648" algn="l" defTabSz="574648" rtl="0" eaLnBrk="1" latinLnBrk="0" hangingPunct="1">
        <a:defRPr sz="2263" kern="1200">
          <a:solidFill>
            <a:schemeClr val="tx1"/>
          </a:solidFill>
          <a:latin typeface="+mn-lt"/>
          <a:ea typeface="+mn-ea"/>
          <a:cs typeface="+mn-cs"/>
        </a:defRPr>
      </a:lvl2pPr>
      <a:lvl3pPr marL="1149289" algn="l" defTabSz="574648" rtl="0" eaLnBrk="1" latinLnBrk="0" hangingPunct="1">
        <a:defRPr sz="2263" kern="1200">
          <a:solidFill>
            <a:schemeClr val="tx1"/>
          </a:solidFill>
          <a:latin typeface="+mn-lt"/>
          <a:ea typeface="+mn-ea"/>
          <a:cs typeface="+mn-cs"/>
        </a:defRPr>
      </a:lvl3pPr>
      <a:lvl4pPr marL="1723933" algn="l" defTabSz="574648" rtl="0" eaLnBrk="1" latinLnBrk="0" hangingPunct="1">
        <a:defRPr sz="2263" kern="1200">
          <a:solidFill>
            <a:schemeClr val="tx1"/>
          </a:solidFill>
          <a:latin typeface="+mn-lt"/>
          <a:ea typeface="+mn-ea"/>
          <a:cs typeface="+mn-cs"/>
        </a:defRPr>
      </a:lvl4pPr>
      <a:lvl5pPr marL="2298576" algn="l" defTabSz="574648" rtl="0" eaLnBrk="1" latinLnBrk="0" hangingPunct="1">
        <a:defRPr sz="2263" kern="1200">
          <a:solidFill>
            <a:schemeClr val="tx1"/>
          </a:solidFill>
          <a:latin typeface="+mn-lt"/>
          <a:ea typeface="+mn-ea"/>
          <a:cs typeface="+mn-cs"/>
        </a:defRPr>
      </a:lvl5pPr>
      <a:lvl6pPr marL="2873221" algn="l" defTabSz="574648" rtl="0" eaLnBrk="1" latinLnBrk="0" hangingPunct="1">
        <a:defRPr sz="2263" kern="1200">
          <a:solidFill>
            <a:schemeClr val="tx1"/>
          </a:solidFill>
          <a:latin typeface="+mn-lt"/>
          <a:ea typeface="+mn-ea"/>
          <a:cs typeface="+mn-cs"/>
        </a:defRPr>
      </a:lvl6pPr>
      <a:lvl7pPr marL="3447869" algn="l" defTabSz="574648" rtl="0" eaLnBrk="1" latinLnBrk="0" hangingPunct="1">
        <a:defRPr sz="2263" kern="1200">
          <a:solidFill>
            <a:schemeClr val="tx1"/>
          </a:solidFill>
          <a:latin typeface="+mn-lt"/>
          <a:ea typeface="+mn-ea"/>
          <a:cs typeface="+mn-cs"/>
        </a:defRPr>
      </a:lvl7pPr>
      <a:lvl8pPr marL="4022511" algn="l" defTabSz="574648" rtl="0" eaLnBrk="1" latinLnBrk="0" hangingPunct="1">
        <a:defRPr sz="2263" kern="1200">
          <a:solidFill>
            <a:schemeClr val="tx1"/>
          </a:solidFill>
          <a:latin typeface="+mn-lt"/>
          <a:ea typeface="+mn-ea"/>
          <a:cs typeface="+mn-cs"/>
        </a:defRPr>
      </a:lvl8pPr>
      <a:lvl9pPr marL="4597158" algn="l" defTabSz="574648" rtl="0" eaLnBrk="1" latinLnBrk="0" hangingPunct="1">
        <a:defRPr sz="22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Quote_Image.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
            <a:ext cx="13443261" cy="7559040"/>
          </a:xfrm>
          <a:prstGeom prst="rect">
            <a:avLst/>
          </a:prstGeom>
          <a:ln>
            <a:noFill/>
          </a:ln>
        </p:spPr>
      </p:pic>
      <p:sp>
        <p:nvSpPr>
          <p:cNvPr id="8" name="object 22"/>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9" name="object 23"/>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0" name="object 24"/>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12" name="object 16"/>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FFFFFF"/>
                </a:solidFill>
                <a:latin typeface="Noto Sans JP Bold"/>
                <a:cs typeface="Noto Sans JP Bold"/>
              </a:rPr>
              <a:t>Gexcon.com</a:t>
            </a:r>
            <a:endParaRPr sz="1257">
              <a:solidFill>
                <a:srgbClr val="FFFFFF"/>
              </a:solidFill>
              <a:latin typeface="Noto Sans JP Bold"/>
              <a:cs typeface="Noto Sans JP Bold"/>
            </a:endParaRPr>
          </a:p>
        </p:txBody>
      </p:sp>
      <p:pic>
        <p:nvPicPr>
          <p:cNvPr id="14" name="Picture 13" descr="141212_Gexcon_Whiteout.eps">
            <a:extLst>
              <a:ext uri="{FF2B5EF4-FFF2-40B4-BE49-F238E27FC236}">
                <a16:creationId xmlns:a16="http://schemas.microsoft.com/office/drawing/2014/main" id="{3E03BC64-077A-4B92-BB61-3B17BCE36C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89469" y="256126"/>
            <a:ext cx="2111717" cy="421564"/>
          </a:xfrm>
          <a:prstGeom prst="rect">
            <a:avLst/>
          </a:prstGeom>
        </p:spPr>
      </p:pic>
    </p:spTree>
    <p:extLst>
      <p:ext uri="{BB962C8B-B14F-4D97-AF65-F5344CB8AC3E}">
        <p14:creationId xmlns:p14="http://schemas.microsoft.com/office/powerpoint/2010/main" val="1950416159"/>
      </p:ext>
    </p:extLst>
  </p:cSld>
  <p:clrMap bg1="lt1" tx1="dk1" bg2="lt2" tx2="dk2" accent1="accent1" accent2="accent2" accent3="accent3" accent4="accent4" accent5="accent5" accent6="accent6" hlink="hlink" folHlink="folHlink"/>
  <p:sldLayoutIdLst>
    <p:sldLayoutId id="2147483696" r:id="rId1"/>
    <p:sldLayoutId id="2147483774" r:id="rId2"/>
  </p:sldLayoutIdLst>
  <p:txStyles>
    <p:titleStyle>
      <a:lvl1pPr algn="ctr" defTabSz="574648" rtl="0" eaLnBrk="1" latinLnBrk="0" hangingPunct="1">
        <a:spcBef>
          <a:spcPct val="0"/>
        </a:spcBef>
        <a:buNone/>
        <a:defRPr sz="5532" kern="1200">
          <a:solidFill>
            <a:schemeClr val="tx1"/>
          </a:solidFill>
          <a:latin typeface="+mj-lt"/>
          <a:ea typeface="+mj-ea"/>
          <a:cs typeface="+mj-cs"/>
        </a:defRPr>
      </a:lvl1pPr>
    </p:titleStyle>
    <p:bodyStyle>
      <a:lvl1pPr marL="430982" indent="-430982" algn="l" defTabSz="574648" rtl="0" eaLnBrk="1" latinLnBrk="0" hangingPunct="1">
        <a:spcBef>
          <a:spcPct val="20000"/>
        </a:spcBef>
        <a:buFont typeface="Arial"/>
        <a:buChar char="•"/>
        <a:defRPr sz="4023" kern="1200">
          <a:solidFill>
            <a:schemeClr val="tx1"/>
          </a:solidFill>
          <a:latin typeface="+mn-lt"/>
          <a:ea typeface="+mn-ea"/>
          <a:cs typeface="+mn-cs"/>
        </a:defRPr>
      </a:lvl1pPr>
      <a:lvl2pPr marL="933798" indent="-359154" algn="l" defTabSz="574648" rtl="0" eaLnBrk="1" latinLnBrk="0" hangingPunct="1">
        <a:spcBef>
          <a:spcPct val="20000"/>
        </a:spcBef>
        <a:buFont typeface="Arial"/>
        <a:buChar char="–"/>
        <a:defRPr sz="3646" kern="1200">
          <a:solidFill>
            <a:schemeClr val="tx1"/>
          </a:solidFill>
          <a:latin typeface="+mn-lt"/>
          <a:ea typeface="+mn-ea"/>
          <a:cs typeface="+mn-cs"/>
        </a:defRPr>
      </a:lvl2pPr>
      <a:lvl3pPr marL="1436610" indent="-287321" algn="l" defTabSz="574648" rtl="0" eaLnBrk="1" latinLnBrk="0" hangingPunct="1">
        <a:spcBef>
          <a:spcPct val="20000"/>
        </a:spcBef>
        <a:buFont typeface="Arial"/>
        <a:buChar char="•"/>
        <a:defRPr sz="3018" kern="1200">
          <a:solidFill>
            <a:schemeClr val="tx1"/>
          </a:solidFill>
          <a:latin typeface="+mn-lt"/>
          <a:ea typeface="+mn-ea"/>
          <a:cs typeface="+mn-cs"/>
        </a:defRPr>
      </a:lvl3pPr>
      <a:lvl4pPr marL="2011255" indent="-287321" algn="l" defTabSz="574648" rtl="0" eaLnBrk="1" latinLnBrk="0" hangingPunct="1">
        <a:spcBef>
          <a:spcPct val="20000"/>
        </a:spcBef>
        <a:buFont typeface="Arial"/>
        <a:buChar char="–"/>
        <a:defRPr sz="2640" kern="1200">
          <a:solidFill>
            <a:schemeClr val="tx1"/>
          </a:solidFill>
          <a:latin typeface="+mn-lt"/>
          <a:ea typeface="+mn-ea"/>
          <a:cs typeface="+mn-cs"/>
        </a:defRPr>
      </a:lvl4pPr>
      <a:lvl5pPr marL="2585900" indent="-287321" algn="l" defTabSz="574648" rtl="0" eaLnBrk="1" latinLnBrk="0" hangingPunct="1">
        <a:spcBef>
          <a:spcPct val="20000"/>
        </a:spcBef>
        <a:buFont typeface="Arial"/>
        <a:buChar char="»"/>
        <a:defRPr sz="2640" kern="1200">
          <a:solidFill>
            <a:schemeClr val="tx1"/>
          </a:solidFill>
          <a:latin typeface="+mn-lt"/>
          <a:ea typeface="+mn-ea"/>
          <a:cs typeface="+mn-cs"/>
        </a:defRPr>
      </a:lvl5pPr>
      <a:lvl6pPr marL="3160544" indent="-287321" algn="l" defTabSz="574648" rtl="0" eaLnBrk="1" latinLnBrk="0" hangingPunct="1">
        <a:spcBef>
          <a:spcPct val="20000"/>
        </a:spcBef>
        <a:buFont typeface="Arial"/>
        <a:buChar char="•"/>
        <a:defRPr sz="2640" kern="1200">
          <a:solidFill>
            <a:schemeClr val="tx1"/>
          </a:solidFill>
          <a:latin typeface="+mn-lt"/>
          <a:ea typeface="+mn-ea"/>
          <a:cs typeface="+mn-cs"/>
        </a:defRPr>
      </a:lvl6pPr>
      <a:lvl7pPr marL="3735189" indent="-287321" algn="l" defTabSz="574648" rtl="0" eaLnBrk="1" latinLnBrk="0" hangingPunct="1">
        <a:spcBef>
          <a:spcPct val="20000"/>
        </a:spcBef>
        <a:buFont typeface="Arial"/>
        <a:buChar char="•"/>
        <a:defRPr sz="2640" kern="1200">
          <a:solidFill>
            <a:schemeClr val="tx1"/>
          </a:solidFill>
          <a:latin typeface="+mn-lt"/>
          <a:ea typeface="+mn-ea"/>
          <a:cs typeface="+mn-cs"/>
        </a:defRPr>
      </a:lvl7pPr>
      <a:lvl8pPr marL="4309833" indent="-287321" algn="l" defTabSz="574648" rtl="0" eaLnBrk="1" latinLnBrk="0" hangingPunct="1">
        <a:spcBef>
          <a:spcPct val="20000"/>
        </a:spcBef>
        <a:buFont typeface="Arial"/>
        <a:buChar char="•"/>
        <a:defRPr sz="2640" kern="1200">
          <a:solidFill>
            <a:schemeClr val="tx1"/>
          </a:solidFill>
          <a:latin typeface="+mn-lt"/>
          <a:ea typeface="+mn-ea"/>
          <a:cs typeface="+mn-cs"/>
        </a:defRPr>
      </a:lvl8pPr>
      <a:lvl9pPr marL="4884478" indent="-287321" algn="l" defTabSz="574648" rtl="0" eaLnBrk="1" latinLnBrk="0" hangingPunct="1">
        <a:spcBef>
          <a:spcPct val="20000"/>
        </a:spcBef>
        <a:buFont typeface="Arial"/>
        <a:buChar char="•"/>
        <a:defRPr sz="2640" kern="1200">
          <a:solidFill>
            <a:schemeClr val="tx1"/>
          </a:solidFill>
          <a:latin typeface="+mn-lt"/>
          <a:ea typeface="+mn-ea"/>
          <a:cs typeface="+mn-cs"/>
        </a:defRPr>
      </a:lvl9pPr>
    </p:bodyStyle>
    <p:otherStyle>
      <a:defPPr>
        <a:defRPr lang="en-US"/>
      </a:defPPr>
      <a:lvl1pPr marL="0" algn="l" defTabSz="574648" rtl="0" eaLnBrk="1" latinLnBrk="0" hangingPunct="1">
        <a:defRPr sz="2263" kern="1200">
          <a:solidFill>
            <a:schemeClr val="tx1"/>
          </a:solidFill>
          <a:latin typeface="+mn-lt"/>
          <a:ea typeface="+mn-ea"/>
          <a:cs typeface="+mn-cs"/>
        </a:defRPr>
      </a:lvl1pPr>
      <a:lvl2pPr marL="574648" algn="l" defTabSz="574648" rtl="0" eaLnBrk="1" latinLnBrk="0" hangingPunct="1">
        <a:defRPr sz="2263" kern="1200">
          <a:solidFill>
            <a:schemeClr val="tx1"/>
          </a:solidFill>
          <a:latin typeface="+mn-lt"/>
          <a:ea typeface="+mn-ea"/>
          <a:cs typeface="+mn-cs"/>
        </a:defRPr>
      </a:lvl2pPr>
      <a:lvl3pPr marL="1149289" algn="l" defTabSz="574648" rtl="0" eaLnBrk="1" latinLnBrk="0" hangingPunct="1">
        <a:defRPr sz="2263" kern="1200">
          <a:solidFill>
            <a:schemeClr val="tx1"/>
          </a:solidFill>
          <a:latin typeface="+mn-lt"/>
          <a:ea typeface="+mn-ea"/>
          <a:cs typeface="+mn-cs"/>
        </a:defRPr>
      </a:lvl3pPr>
      <a:lvl4pPr marL="1723933" algn="l" defTabSz="574648" rtl="0" eaLnBrk="1" latinLnBrk="0" hangingPunct="1">
        <a:defRPr sz="2263" kern="1200">
          <a:solidFill>
            <a:schemeClr val="tx1"/>
          </a:solidFill>
          <a:latin typeface="+mn-lt"/>
          <a:ea typeface="+mn-ea"/>
          <a:cs typeface="+mn-cs"/>
        </a:defRPr>
      </a:lvl4pPr>
      <a:lvl5pPr marL="2298576" algn="l" defTabSz="574648" rtl="0" eaLnBrk="1" latinLnBrk="0" hangingPunct="1">
        <a:defRPr sz="2263" kern="1200">
          <a:solidFill>
            <a:schemeClr val="tx1"/>
          </a:solidFill>
          <a:latin typeface="+mn-lt"/>
          <a:ea typeface="+mn-ea"/>
          <a:cs typeface="+mn-cs"/>
        </a:defRPr>
      </a:lvl5pPr>
      <a:lvl6pPr marL="2873221" algn="l" defTabSz="574648" rtl="0" eaLnBrk="1" latinLnBrk="0" hangingPunct="1">
        <a:defRPr sz="2263" kern="1200">
          <a:solidFill>
            <a:schemeClr val="tx1"/>
          </a:solidFill>
          <a:latin typeface="+mn-lt"/>
          <a:ea typeface="+mn-ea"/>
          <a:cs typeface="+mn-cs"/>
        </a:defRPr>
      </a:lvl6pPr>
      <a:lvl7pPr marL="3447869" algn="l" defTabSz="574648" rtl="0" eaLnBrk="1" latinLnBrk="0" hangingPunct="1">
        <a:defRPr sz="2263" kern="1200">
          <a:solidFill>
            <a:schemeClr val="tx1"/>
          </a:solidFill>
          <a:latin typeface="+mn-lt"/>
          <a:ea typeface="+mn-ea"/>
          <a:cs typeface="+mn-cs"/>
        </a:defRPr>
      </a:lvl7pPr>
      <a:lvl8pPr marL="4022511" algn="l" defTabSz="574648" rtl="0" eaLnBrk="1" latinLnBrk="0" hangingPunct="1">
        <a:defRPr sz="2263" kern="1200">
          <a:solidFill>
            <a:schemeClr val="tx1"/>
          </a:solidFill>
          <a:latin typeface="+mn-lt"/>
          <a:ea typeface="+mn-ea"/>
          <a:cs typeface="+mn-cs"/>
        </a:defRPr>
      </a:lvl8pPr>
      <a:lvl9pPr marL="4597158" algn="l" defTabSz="574648" rtl="0" eaLnBrk="1" latinLnBrk="0" hangingPunct="1">
        <a:defRPr sz="226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Quote_Image.jpg">
            <a:extLst>
              <a:ext uri="{FF2B5EF4-FFF2-40B4-BE49-F238E27FC236}">
                <a16:creationId xmlns:a16="http://schemas.microsoft.com/office/drawing/2014/main" id="{844FA6C8-333D-42AD-B375-08DD17E891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72101"/>
          <a:stretch/>
        </p:blipFill>
        <p:spPr>
          <a:xfrm>
            <a:off x="0" y="5"/>
            <a:ext cx="3750469" cy="7559040"/>
          </a:xfrm>
          <a:prstGeom prst="rect">
            <a:avLst/>
          </a:prstGeom>
          <a:ln>
            <a:noFill/>
          </a:ln>
        </p:spPr>
      </p:pic>
      <p:sp>
        <p:nvSpPr>
          <p:cNvPr id="2" name="Title Placeholder 1">
            <a:extLst>
              <a:ext uri="{FF2B5EF4-FFF2-40B4-BE49-F238E27FC236}">
                <a16:creationId xmlns:a16="http://schemas.microsoft.com/office/drawing/2014/main" id="{11A72A0C-5954-4A7E-A503-A2DB8B1300E8}"/>
              </a:ext>
            </a:extLst>
          </p:cNvPr>
          <p:cNvSpPr>
            <a:spLocks noGrp="1"/>
          </p:cNvSpPr>
          <p:nvPr>
            <p:ph type="title"/>
          </p:nvPr>
        </p:nvSpPr>
        <p:spPr>
          <a:xfrm>
            <a:off x="399187" y="403224"/>
            <a:ext cx="2970282" cy="6575229"/>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366A21BD-24CF-441E-9C98-EAC5C92890B3}"/>
              </a:ext>
            </a:extLst>
          </p:cNvPr>
          <p:cNvSpPr>
            <a:spLocks noGrp="1"/>
          </p:cNvSpPr>
          <p:nvPr>
            <p:ph type="body" idx="1"/>
          </p:nvPr>
        </p:nvSpPr>
        <p:spPr>
          <a:xfrm>
            <a:off x="4149656" y="962025"/>
            <a:ext cx="8895695" cy="6016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object 22">
            <a:extLst>
              <a:ext uri="{FF2B5EF4-FFF2-40B4-BE49-F238E27FC236}">
                <a16:creationId xmlns:a16="http://schemas.microsoft.com/office/drawing/2014/main" id="{E6B1BAC7-CC37-4BC7-B97D-DCD3B43037A7}"/>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9" name="object 16">
            <a:extLst>
              <a:ext uri="{FF2B5EF4-FFF2-40B4-BE49-F238E27FC236}">
                <a16:creationId xmlns:a16="http://schemas.microsoft.com/office/drawing/2014/main" id="{42EED9E8-610C-4EFF-837E-B318F284C686}"/>
              </a:ext>
            </a:extLst>
          </p:cNvPr>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FFFFFF"/>
                </a:solidFill>
                <a:latin typeface="Noto Sans JP Bold"/>
                <a:cs typeface="Noto Sans JP Bold"/>
              </a:rPr>
              <a:t>Gexcon.com</a:t>
            </a:r>
            <a:endParaRPr sz="1257">
              <a:solidFill>
                <a:srgbClr val="FFFFFF"/>
              </a:solidFill>
              <a:latin typeface="Noto Sans JP Bold"/>
              <a:cs typeface="Noto Sans JP Bold"/>
            </a:endParaRPr>
          </a:p>
        </p:txBody>
      </p:sp>
      <p:sp>
        <p:nvSpPr>
          <p:cNvPr id="10" name="Text Placeholder 23">
            <a:extLst>
              <a:ext uri="{FF2B5EF4-FFF2-40B4-BE49-F238E27FC236}">
                <a16:creationId xmlns:a16="http://schemas.microsoft.com/office/drawing/2014/main" id="{C7ADA78D-B909-4529-80AE-40BA9648AF9F}"/>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rgbClr val="FFFFFF"/>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
        <p:nvSpPr>
          <p:cNvPr id="11" name="object 24">
            <a:extLst>
              <a:ext uri="{FF2B5EF4-FFF2-40B4-BE49-F238E27FC236}">
                <a16:creationId xmlns:a16="http://schemas.microsoft.com/office/drawing/2014/main" id="{960A6851-5917-4169-A98E-5DA3BC2C4027}"/>
              </a:ext>
            </a:extLst>
          </p:cNvPr>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12" name="object 22">
            <a:extLst>
              <a:ext uri="{FF2B5EF4-FFF2-40B4-BE49-F238E27FC236}">
                <a16:creationId xmlns:a16="http://schemas.microsoft.com/office/drawing/2014/main" id="{894895C2-39E9-4BF9-A38B-9B6397BE0637}"/>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3" name="object 23">
            <a:extLst>
              <a:ext uri="{FF2B5EF4-FFF2-40B4-BE49-F238E27FC236}">
                <a16:creationId xmlns:a16="http://schemas.microsoft.com/office/drawing/2014/main" id="{3D2AC519-30F5-47D9-ACEE-4712E1AA1478}"/>
              </a:ext>
            </a:extLst>
          </p:cNvPr>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pic>
        <p:nvPicPr>
          <p:cNvPr id="14" name="Picture 13" descr="A close up of a sign&#10;&#10;Description automatically generated">
            <a:extLst>
              <a:ext uri="{FF2B5EF4-FFF2-40B4-BE49-F238E27FC236}">
                <a16:creationId xmlns:a16="http://schemas.microsoft.com/office/drawing/2014/main" id="{4F137E27-312E-4774-9587-FE944C46C57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Tree>
    <p:extLst>
      <p:ext uri="{BB962C8B-B14F-4D97-AF65-F5344CB8AC3E}">
        <p14:creationId xmlns:p14="http://schemas.microsoft.com/office/powerpoint/2010/main" val="4187782958"/>
      </p:ext>
    </p:extLst>
  </p:cSld>
  <p:clrMap bg1="lt1" tx1="dk1" bg2="lt2" tx2="dk2" accent1="accent1" accent2="accent2" accent3="accent3" accent4="accent4" accent5="accent5" accent6="accent6" hlink="hlink" folHlink="folHlink"/>
  <p:sldLayoutIdLst>
    <p:sldLayoutId id="2147483741" r:id="rId1"/>
    <p:sldLayoutId id="2147483716" r:id="rId2"/>
    <p:sldLayoutId id="2147483718" r:id="rId3"/>
    <p:sldLayoutId id="2147483723" r:id="rId4"/>
    <p:sldLayoutId id="2147483742" r:id="rId5"/>
  </p:sldLayoutIdLst>
  <p:txStyles>
    <p:titleStyle>
      <a:lvl1pPr algn="ctr" defTabSz="914400" rtl="0" eaLnBrk="1" latinLnBrk="0" hangingPunct="1">
        <a:lnSpc>
          <a:spcPct val="90000"/>
        </a:lnSpc>
        <a:spcBef>
          <a:spcPct val="0"/>
        </a:spcBef>
        <a:buNone/>
        <a:defRPr sz="4400" b="1" kern="1200">
          <a:solidFill>
            <a:schemeClr val="bg1"/>
          </a:solidFill>
          <a:latin typeface="Noto Sans JP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9607A"/>
          </a:solidFill>
          <a:latin typeface="Noto Sans JP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9607A"/>
          </a:solidFill>
          <a:latin typeface="Noto Sans JP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9607A"/>
          </a:solidFill>
          <a:latin typeface="Noto Sans JP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9607A"/>
          </a:solidFill>
          <a:latin typeface="Noto Sans JP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9607A"/>
          </a:solidFill>
          <a:latin typeface="Noto Sans JP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Quote_Image.jpg">
            <a:extLst>
              <a:ext uri="{FF2B5EF4-FFF2-40B4-BE49-F238E27FC236}">
                <a16:creationId xmlns:a16="http://schemas.microsoft.com/office/drawing/2014/main" id="{844FA6C8-333D-42AD-B375-08DD17E8910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0" b="55015"/>
          <a:stretch/>
        </p:blipFill>
        <p:spPr>
          <a:xfrm>
            <a:off x="0" y="5"/>
            <a:ext cx="13444538" cy="3400420"/>
          </a:xfrm>
          <a:prstGeom prst="rect">
            <a:avLst/>
          </a:prstGeom>
          <a:ln>
            <a:noFill/>
          </a:ln>
        </p:spPr>
      </p:pic>
      <p:sp>
        <p:nvSpPr>
          <p:cNvPr id="8" name="object 22">
            <a:extLst>
              <a:ext uri="{FF2B5EF4-FFF2-40B4-BE49-F238E27FC236}">
                <a16:creationId xmlns:a16="http://schemas.microsoft.com/office/drawing/2014/main" id="{E6B1BAC7-CC37-4BC7-B97D-DCD3B43037A7}"/>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0" name="Text Placeholder 23">
            <a:extLst>
              <a:ext uri="{FF2B5EF4-FFF2-40B4-BE49-F238E27FC236}">
                <a16:creationId xmlns:a16="http://schemas.microsoft.com/office/drawing/2014/main" id="{C7ADA78D-B909-4529-80AE-40BA9648AF9F}"/>
              </a:ext>
            </a:extLst>
          </p:cNvPr>
          <p:cNvSpPr txBox="1">
            <a:spLocks/>
          </p:cNvSpPr>
          <p:nvPr userDrawn="1"/>
        </p:nvSpPr>
        <p:spPr>
          <a:xfrm>
            <a:off x="12087310" y="7210426"/>
            <a:ext cx="574826" cy="228600"/>
          </a:xfrm>
          <a:prstGeom prst="rect">
            <a:avLst/>
          </a:prstGeom>
        </p:spPr>
        <p:txBody>
          <a:bodyPr vert="horz" lIns="0" tIns="0" rIns="0" bIns="0" anchor="t"/>
          <a:lstStyle>
            <a:lvl1pPr marL="0" indent="0" algn="r" defTabSz="914400" rtl="0" eaLnBrk="1" latinLnBrk="0" hangingPunct="1">
              <a:lnSpc>
                <a:spcPct val="90000"/>
              </a:lnSpc>
              <a:spcBef>
                <a:spcPts val="1000"/>
              </a:spcBef>
              <a:buFontTx/>
              <a:buNone/>
              <a:defRPr sz="1006" kern="1200">
                <a:solidFill>
                  <a:srgbClr val="FFFFFF"/>
                </a:solidFill>
                <a:latin typeface="Noto Sans JP Regular"/>
                <a:ea typeface="+mn-ea"/>
                <a:cs typeface="Noto Sans JP Regular"/>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00</a:t>
            </a:r>
          </a:p>
        </p:txBody>
      </p:sp>
      <p:sp>
        <p:nvSpPr>
          <p:cNvPr id="11" name="object 24">
            <a:extLst>
              <a:ext uri="{FF2B5EF4-FFF2-40B4-BE49-F238E27FC236}">
                <a16:creationId xmlns:a16="http://schemas.microsoft.com/office/drawing/2014/main" id="{960A6851-5917-4169-A98E-5DA3BC2C4027}"/>
              </a:ext>
            </a:extLst>
          </p:cNvPr>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12" name="object 22">
            <a:extLst>
              <a:ext uri="{FF2B5EF4-FFF2-40B4-BE49-F238E27FC236}">
                <a16:creationId xmlns:a16="http://schemas.microsoft.com/office/drawing/2014/main" id="{894895C2-39E9-4BF9-A38B-9B6397BE0637}"/>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3" name="object 23">
            <a:extLst>
              <a:ext uri="{FF2B5EF4-FFF2-40B4-BE49-F238E27FC236}">
                <a16:creationId xmlns:a16="http://schemas.microsoft.com/office/drawing/2014/main" id="{3D2AC519-30F5-47D9-ACEE-4712E1AA1478}"/>
              </a:ext>
            </a:extLst>
          </p:cNvPr>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rgbClr val="B5231C"/>
          </a:solidFill>
        </p:spPr>
        <p:txBody>
          <a:bodyPr wrap="square" lIns="0" tIns="0" rIns="0" bIns="0" rtlCol="0"/>
          <a:lstStyle/>
          <a:p>
            <a:endParaRPr sz="2263"/>
          </a:p>
        </p:txBody>
      </p:sp>
      <p:sp>
        <p:nvSpPr>
          <p:cNvPr id="16" name="object 16">
            <a:extLst>
              <a:ext uri="{FF2B5EF4-FFF2-40B4-BE49-F238E27FC236}">
                <a16:creationId xmlns:a16="http://schemas.microsoft.com/office/drawing/2014/main" id="{2D01B850-BCEC-40C7-A15B-FB46B17D1FBF}"/>
              </a:ext>
            </a:extLst>
          </p:cNvPr>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39607A"/>
                </a:solidFill>
                <a:latin typeface="Noto Sans JP Bold"/>
                <a:cs typeface="Noto Sans JP Bold"/>
              </a:rPr>
              <a:t>Gexcon.com</a:t>
            </a:r>
            <a:endParaRPr sz="1257">
              <a:solidFill>
                <a:srgbClr val="39607A"/>
              </a:solidFill>
              <a:latin typeface="Noto Sans JP Bold"/>
              <a:cs typeface="Noto Sans JP Bold"/>
            </a:endParaRPr>
          </a:p>
        </p:txBody>
      </p:sp>
      <p:pic>
        <p:nvPicPr>
          <p:cNvPr id="17" name="Picture 16" descr="141212_Gexcon_Whiteout.eps">
            <a:extLst>
              <a:ext uri="{FF2B5EF4-FFF2-40B4-BE49-F238E27FC236}">
                <a16:creationId xmlns:a16="http://schemas.microsoft.com/office/drawing/2014/main" id="{C49EFD9B-DB51-4BC1-942E-4C62F9D6BFB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89469" y="256126"/>
            <a:ext cx="2111717" cy="421564"/>
          </a:xfrm>
          <a:prstGeom prst="rect">
            <a:avLst/>
          </a:prstGeom>
        </p:spPr>
      </p:pic>
    </p:spTree>
    <p:extLst>
      <p:ext uri="{BB962C8B-B14F-4D97-AF65-F5344CB8AC3E}">
        <p14:creationId xmlns:p14="http://schemas.microsoft.com/office/powerpoint/2010/main" val="828693118"/>
      </p:ext>
    </p:extLst>
  </p:cSld>
  <p:clrMap bg1="lt1" tx1="dk1" bg2="lt2" tx2="dk2" accent1="accent1" accent2="accent2" accent3="accent3" accent4="accent4" accent5="accent5" accent6="accent6" hlink="hlink" folHlink="folHlink"/>
  <p:sldLayoutIdLst>
    <p:sldLayoutId id="2147483739" r:id="rId1"/>
    <p:sldLayoutId id="2147483725" r:id="rId2"/>
    <p:sldLayoutId id="2147483728" r:id="rId3"/>
  </p:sldLayoutIdLst>
  <p:txStyles>
    <p:titleStyle>
      <a:lvl1pPr algn="ctr" defTabSz="914400" rtl="0" eaLnBrk="1" latinLnBrk="0" hangingPunct="1">
        <a:lnSpc>
          <a:spcPct val="90000"/>
        </a:lnSpc>
        <a:spcBef>
          <a:spcPct val="0"/>
        </a:spcBef>
        <a:buNone/>
        <a:defRPr sz="4400" b="1" kern="1200">
          <a:solidFill>
            <a:schemeClr val="bg1"/>
          </a:solidFill>
          <a:latin typeface="Noto Sans JP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9607A"/>
          </a:solidFill>
          <a:latin typeface="Noto Sans JP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9607A"/>
          </a:solidFill>
          <a:latin typeface="Noto Sans JP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9607A"/>
          </a:solidFill>
          <a:latin typeface="Noto Sans JP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9607A"/>
          </a:solidFill>
          <a:latin typeface="Noto Sans JP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9607A"/>
          </a:solidFill>
          <a:latin typeface="Noto Sans JP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1E40B18-76AC-489E-BDA4-5603D5445D1A}"/>
              </a:ext>
            </a:extLst>
          </p:cNvPr>
          <p:cNvSpPr/>
          <p:nvPr userDrawn="1"/>
        </p:nvSpPr>
        <p:spPr>
          <a:xfrm>
            <a:off x="0" y="5610225"/>
            <a:ext cx="13444538" cy="1952630"/>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39607A"/>
          </a:solidFill>
        </p:spPr>
        <p:txBody>
          <a:bodyPr wrap="square" lIns="0" tIns="0" rIns="0" bIns="0" rtlCol="0"/>
          <a:lstStyle/>
          <a:p>
            <a:endParaRPr sz="2263"/>
          </a:p>
        </p:txBody>
      </p:sp>
      <p:sp>
        <p:nvSpPr>
          <p:cNvPr id="2" name="Title Placeholder 1">
            <a:extLst>
              <a:ext uri="{FF2B5EF4-FFF2-40B4-BE49-F238E27FC236}">
                <a16:creationId xmlns:a16="http://schemas.microsoft.com/office/drawing/2014/main" id="{A4DA4FCA-BA4F-4ADC-8639-BBE7EAE7C830}"/>
              </a:ext>
            </a:extLst>
          </p:cNvPr>
          <p:cNvSpPr>
            <a:spLocks noGrp="1"/>
          </p:cNvSpPr>
          <p:nvPr>
            <p:ph type="title"/>
          </p:nvPr>
        </p:nvSpPr>
        <p:spPr>
          <a:xfrm>
            <a:off x="530998" y="5838824"/>
            <a:ext cx="11596688" cy="1219201"/>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41436D3-5C05-4258-9D4B-EE1784AFEAB5}"/>
              </a:ext>
            </a:extLst>
          </p:cNvPr>
          <p:cNvSpPr>
            <a:spLocks noGrp="1"/>
          </p:cNvSpPr>
          <p:nvPr>
            <p:ph type="body" idx="1"/>
          </p:nvPr>
        </p:nvSpPr>
        <p:spPr>
          <a:xfrm>
            <a:off x="524839" y="864012"/>
            <a:ext cx="11596688" cy="4576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object 24">
            <a:extLst>
              <a:ext uri="{FF2B5EF4-FFF2-40B4-BE49-F238E27FC236}">
                <a16:creationId xmlns:a16="http://schemas.microsoft.com/office/drawing/2014/main" id="{76749E51-DDB1-4018-BED4-69F240A3CC7A}"/>
              </a:ext>
            </a:extLst>
          </p:cNvPr>
          <p:cNvSpPr/>
          <p:nvPr userDrawn="1"/>
        </p:nvSpPr>
        <p:spPr>
          <a:xfrm>
            <a:off x="7" y="864012"/>
            <a:ext cx="181230" cy="6444615"/>
          </a:xfrm>
          <a:custGeom>
            <a:avLst/>
            <a:gdLst/>
            <a:ahLst/>
            <a:cxnLst/>
            <a:rect l="l" t="t" r="r" b="b"/>
            <a:pathLst>
              <a:path w="144145" h="6444615">
                <a:moveTo>
                  <a:pt x="0" y="6444005"/>
                </a:moveTo>
                <a:lnTo>
                  <a:pt x="144005" y="6444005"/>
                </a:lnTo>
                <a:lnTo>
                  <a:pt x="144005" y="0"/>
                </a:lnTo>
                <a:lnTo>
                  <a:pt x="0" y="0"/>
                </a:lnTo>
                <a:lnTo>
                  <a:pt x="0" y="6444005"/>
                </a:lnTo>
                <a:close/>
              </a:path>
            </a:pathLst>
          </a:custGeom>
          <a:solidFill>
            <a:srgbClr val="B5231C"/>
          </a:solidFill>
        </p:spPr>
        <p:txBody>
          <a:bodyPr wrap="square" lIns="0" tIns="0" rIns="0" bIns="0" rtlCol="0"/>
          <a:lstStyle/>
          <a:p>
            <a:endParaRPr sz="2263"/>
          </a:p>
        </p:txBody>
      </p:sp>
      <p:sp>
        <p:nvSpPr>
          <p:cNvPr id="9" name="object 16">
            <a:extLst>
              <a:ext uri="{FF2B5EF4-FFF2-40B4-BE49-F238E27FC236}">
                <a16:creationId xmlns:a16="http://schemas.microsoft.com/office/drawing/2014/main" id="{0E0C7B19-E063-4579-8EA7-6A54EA58804E}"/>
              </a:ext>
            </a:extLst>
          </p:cNvPr>
          <p:cNvSpPr txBox="1"/>
          <p:nvPr userDrawn="1"/>
        </p:nvSpPr>
        <p:spPr>
          <a:xfrm>
            <a:off x="399187" y="7163965"/>
            <a:ext cx="997163" cy="209569"/>
          </a:xfrm>
          <a:prstGeom prst="rect">
            <a:avLst/>
          </a:prstGeom>
        </p:spPr>
        <p:txBody>
          <a:bodyPr vert="horz" wrap="square" lIns="0" tIns="15962" rIns="0" bIns="0" rtlCol="0">
            <a:spAutoFit/>
          </a:bodyPr>
          <a:lstStyle/>
          <a:p>
            <a:pPr marL="15964">
              <a:lnSpc>
                <a:spcPct val="100000"/>
              </a:lnSpc>
              <a:spcBef>
                <a:spcPts val="126"/>
              </a:spcBef>
            </a:pPr>
            <a:r>
              <a:rPr lang="en-US" sz="1257" err="1">
                <a:solidFill>
                  <a:srgbClr val="FFFFFF"/>
                </a:solidFill>
                <a:latin typeface="Noto Sans JP Bold"/>
                <a:cs typeface="Noto Sans JP Bold"/>
              </a:rPr>
              <a:t>Gexcon.com</a:t>
            </a:r>
            <a:endParaRPr sz="1257">
              <a:solidFill>
                <a:srgbClr val="FFFFFF"/>
              </a:solidFill>
              <a:latin typeface="Noto Sans JP Bold"/>
              <a:cs typeface="Noto Sans JP Bold"/>
            </a:endParaRPr>
          </a:p>
        </p:txBody>
      </p:sp>
      <p:pic>
        <p:nvPicPr>
          <p:cNvPr id="10" name="Picture 9" descr="A close up of a sign&#10;&#10;Description automatically generated">
            <a:extLst>
              <a:ext uri="{FF2B5EF4-FFF2-40B4-BE49-F238E27FC236}">
                <a16:creationId xmlns:a16="http://schemas.microsoft.com/office/drawing/2014/main" id="{ED8F7877-B731-4D4E-97C7-7A36AB135D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41869" y="-36695"/>
            <a:ext cx="1959317" cy="770120"/>
          </a:xfrm>
          <a:prstGeom prst="rect">
            <a:avLst/>
          </a:prstGeom>
        </p:spPr>
      </p:pic>
      <p:sp>
        <p:nvSpPr>
          <p:cNvPr id="11" name="object 22">
            <a:extLst>
              <a:ext uri="{FF2B5EF4-FFF2-40B4-BE49-F238E27FC236}">
                <a16:creationId xmlns:a16="http://schemas.microsoft.com/office/drawing/2014/main" id="{CB3945C3-BA51-4822-A207-28EB07146228}"/>
              </a:ext>
            </a:extLst>
          </p:cNvPr>
          <p:cNvSpPr/>
          <p:nvPr userDrawn="1"/>
        </p:nvSpPr>
        <p:spPr>
          <a:xfrm>
            <a:off x="12762226"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
        <p:nvSpPr>
          <p:cNvPr id="12" name="object 23">
            <a:extLst>
              <a:ext uri="{FF2B5EF4-FFF2-40B4-BE49-F238E27FC236}">
                <a16:creationId xmlns:a16="http://schemas.microsoft.com/office/drawing/2014/main" id="{D0E80A4F-1B72-4CED-8729-5DFEB978A67C}"/>
              </a:ext>
            </a:extLst>
          </p:cNvPr>
          <p:cNvSpPr/>
          <p:nvPr userDrawn="1"/>
        </p:nvSpPr>
        <p:spPr>
          <a:xfrm>
            <a:off x="12895968" y="7211424"/>
            <a:ext cx="94208" cy="102235"/>
          </a:xfrm>
          <a:custGeom>
            <a:avLst/>
            <a:gdLst/>
            <a:ahLst/>
            <a:cxnLst/>
            <a:rect l="l" t="t" r="r" b="b"/>
            <a:pathLst>
              <a:path w="74929" h="102234">
                <a:moveTo>
                  <a:pt x="0" y="0"/>
                </a:moveTo>
                <a:lnTo>
                  <a:pt x="0" y="101777"/>
                </a:lnTo>
                <a:lnTo>
                  <a:pt x="74917" y="50888"/>
                </a:lnTo>
                <a:lnTo>
                  <a:pt x="0" y="0"/>
                </a:lnTo>
                <a:close/>
              </a:path>
            </a:pathLst>
          </a:custGeom>
          <a:solidFill>
            <a:schemeClr val="bg1"/>
          </a:solidFill>
        </p:spPr>
        <p:txBody>
          <a:bodyPr wrap="square" lIns="0" tIns="0" rIns="0" bIns="0" rtlCol="0"/>
          <a:lstStyle/>
          <a:p>
            <a:endParaRPr sz="2263"/>
          </a:p>
        </p:txBody>
      </p:sp>
    </p:spTree>
    <p:extLst>
      <p:ext uri="{BB962C8B-B14F-4D97-AF65-F5344CB8AC3E}">
        <p14:creationId xmlns:p14="http://schemas.microsoft.com/office/powerpoint/2010/main" val="2603404159"/>
      </p:ext>
    </p:extLst>
  </p:cSld>
  <p:clrMap bg1="lt1" tx1="dk1" bg2="lt2" tx2="dk2" accent1="accent1" accent2="accent2" accent3="accent3" accent4="accent4" accent5="accent5" accent6="accent6" hlink="hlink" folHlink="folHlink"/>
  <p:sldLayoutIdLst>
    <p:sldLayoutId id="2147483740" r:id="rId1"/>
    <p:sldLayoutId id="2147483731" r:id="rId2"/>
    <p:sldLayoutId id="2147483733" r:id="rId3"/>
    <p:sldLayoutId id="2147483737" r:id="rId4"/>
    <p:sldLayoutId id="2147483735" r:id="rId5"/>
    <p:sldLayoutId id="2147483738" r:id="rId6"/>
  </p:sldLayoutIdLst>
  <p:txStyles>
    <p:titleStyle>
      <a:lvl1pPr algn="l" defTabSz="914400" rtl="0" eaLnBrk="1" latinLnBrk="0" hangingPunct="1">
        <a:lnSpc>
          <a:spcPct val="90000"/>
        </a:lnSpc>
        <a:spcBef>
          <a:spcPct val="0"/>
        </a:spcBef>
        <a:buNone/>
        <a:defRPr sz="4400" kern="1200">
          <a:solidFill>
            <a:schemeClr val="bg1"/>
          </a:solidFill>
          <a:latin typeface="Noto Sans JP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960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9607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9607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9607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9607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microsoft.com/office/2018/10/relationships/comments" Target="../comments/modernComment_203_D8D1FCA8.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04C4D112-D87F-A13B-FE18-877C5E08AE3E}"/>
              </a:ext>
            </a:extLst>
          </p:cNvPr>
          <p:cNvSpPr txBox="1">
            <a:spLocks/>
          </p:cNvSpPr>
          <p:nvPr/>
        </p:nvSpPr>
        <p:spPr>
          <a:xfrm>
            <a:off x="605017" y="1320869"/>
            <a:ext cx="6331042" cy="864770"/>
          </a:xfrm>
          <a:prstGeom prst="rect">
            <a:avLst/>
          </a:prstGeom>
          <a:noFill/>
          <a:ln>
            <a:noFill/>
          </a:ln>
        </p:spPr>
        <p:txBody>
          <a:bodyPr vert="horz"/>
          <a:lstStyle>
            <a:lvl1pPr marL="0" indent="0" algn="l" defTabSz="574849" rtl="0" eaLnBrk="1" latinLnBrk="0" hangingPunct="1">
              <a:spcBef>
                <a:spcPct val="20000"/>
              </a:spcBef>
              <a:buFontTx/>
              <a:buNone/>
              <a:defRPr sz="3772" b="1" kern="1200">
                <a:solidFill>
                  <a:srgbClr val="FFFFFF"/>
                </a:solidFill>
                <a:latin typeface="+mj-lt"/>
                <a:ea typeface="+mn-ea"/>
                <a:cs typeface="Noto Sans JP Bold"/>
              </a:defRPr>
            </a:lvl1pPr>
            <a:lvl2pPr marL="574849" indent="0" algn="l" defTabSz="574849" rtl="0" eaLnBrk="1" latinLnBrk="0" hangingPunct="1">
              <a:spcBef>
                <a:spcPct val="20000"/>
              </a:spcBef>
              <a:buFontTx/>
              <a:buNone/>
              <a:defRPr sz="2515" kern="1200">
                <a:solidFill>
                  <a:srgbClr val="FFFFFF"/>
                </a:solidFill>
                <a:latin typeface="Noto Sans JP Medium"/>
                <a:ea typeface="+mn-ea"/>
                <a:cs typeface="Noto Sans JP Medium"/>
              </a:defRPr>
            </a:lvl2pPr>
            <a:lvl3pPr marL="1149696" indent="0" algn="l" defTabSz="574849" rtl="0" eaLnBrk="1" latinLnBrk="0" hangingPunct="1">
              <a:spcBef>
                <a:spcPct val="20000"/>
              </a:spcBef>
              <a:buFontTx/>
              <a:buNone/>
              <a:defRPr sz="2263" kern="1200">
                <a:solidFill>
                  <a:srgbClr val="FFFFFF"/>
                </a:solidFill>
                <a:latin typeface="Noto Sans JP Regular"/>
                <a:ea typeface="+mn-ea"/>
                <a:cs typeface="Noto Sans JP Regular"/>
              </a:defRPr>
            </a:lvl3pPr>
            <a:lvl4pPr marL="1724545" indent="0" algn="l" defTabSz="574849" rtl="0" eaLnBrk="1" latinLnBrk="0" hangingPunct="1">
              <a:spcBef>
                <a:spcPct val="20000"/>
              </a:spcBef>
              <a:buFontTx/>
              <a:buNone/>
              <a:defRPr sz="1509" kern="1200">
                <a:solidFill>
                  <a:srgbClr val="FFFFFF"/>
                </a:solidFill>
                <a:latin typeface="Noto Sans JP Regular"/>
                <a:ea typeface="+mn-ea"/>
                <a:cs typeface="Noto Sans JP Regular"/>
              </a:defRPr>
            </a:lvl4pPr>
            <a:lvl5pPr marL="2299394" indent="0" algn="l" defTabSz="574849" rtl="0" eaLnBrk="1" latinLnBrk="0" hangingPunct="1">
              <a:spcBef>
                <a:spcPct val="20000"/>
              </a:spcBef>
              <a:buFontTx/>
              <a:buNone/>
              <a:defRPr sz="1509" kern="1200">
                <a:solidFill>
                  <a:schemeClr val="tx1"/>
                </a:solidFill>
                <a:latin typeface="Noto Sans JP Regular"/>
                <a:ea typeface="+mn-ea"/>
                <a:cs typeface="Noto Sans JP Regular"/>
              </a:defRPr>
            </a:lvl5pPr>
            <a:lvl6pPr marL="3161667" indent="-287424" algn="l" defTabSz="574849" rtl="0" eaLnBrk="1" latinLnBrk="0" hangingPunct="1">
              <a:spcBef>
                <a:spcPct val="20000"/>
              </a:spcBef>
              <a:buFont typeface="Arial"/>
              <a:buChar char="•"/>
              <a:defRPr sz="2515" kern="1200">
                <a:solidFill>
                  <a:schemeClr val="tx1"/>
                </a:solidFill>
                <a:latin typeface="+mn-lt"/>
                <a:ea typeface="+mn-ea"/>
                <a:cs typeface="+mn-cs"/>
              </a:defRPr>
            </a:lvl6pPr>
            <a:lvl7pPr marL="3736515" indent="-287424" algn="l" defTabSz="574849" rtl="0" eaLnBrk="1" latinLnBrk="0" hangingPunct="1">
              <a:spcBef>
                <a:spcPct val="20000"/>
              </a:spcBef>
              <a:buFont typeface="Arial"/>
              <a:buChar char="•"/>
              <a:defRPr sz="2515" kern="1200">
                <a:solidFill>
                  <a:schemeClr val="tx1"/>
                </a:solidFill>
                <a:latin typeface="+mn-lt"/>
                <a:ea typeface="+mn-ea"/>
                <a:cs typeface="+mn-cs"/>
              </a:defRPr>
            </a:lvl7pPr>
            <a:lvl8pPr marL="4311363" indent="-287424" algn="l" defTabSz="574849" rtl="0" eaLnBrk="1" latinLnBrk="0" hangingPunct="1">
              <a:spcBef>
                <a:spcPct val="20000"/>
              </a:spcBef>
              <a:buFont typeface="Arial"/>
              <a:buChar char="•"/>
              <a:defRPr sz="2515" kern="1200">
                <a:solidFill>
                  <a:schemeClr val="tx1"/>
                </a:solidFill>
                <a:latin typeface="+mn-lt"/>
                <a:ea typeface="+mn-ea"/>
                <a:cs typeface="+mn-cs"/>
              </a:defRPr>
            </a:lvl8pPr>
            <a:lvl9pPr marL="4886212" indent="-287424" algn="l" defTabSz="574849" rtl="0" eaLnBrk="1" latinLnBrk="0" hangingPunct="1">
              <a:spcBef>
                <a:spcPct val="20000"/>
              </a:spcBef>
              <a:buFont typeface="Arial"/>
              <a:buChar char="•"/>
              <a:defRPr sz="2515" kern="1200">
                <a:solidFill>
                  <a:schemeClr val="tx1"/>
                </a:solidFill>
                <a:latin typeface="+mn-lt"/>
                <a:ea typeface="+mn-ea"/>
                <a:cs typeface="+mn-cs"/>
              </a:defRPr>
            </a:lvl9pPr>
          </a:lstStyle>
          <a:p>
            <a:r>
              <a:rPr lang="en-GB" sz="2800" dirty="0"/>
              <a:t>Lessons Learned from Hydrogen System Integration</a:t>
            </a:r>
            <a:endParaRPr lang="en-US" sz="2800" dirty="0"/>
          </a:p>
        </p:txBody>
      </p:sp>
      <p:sp>
        <p:nvSpPr>
          <p:cNvPr id="5" name="Text Placeholder 2">
            <a:extLst>
              <a:ext uri="{FF2B5EF4-FFF2-40B4-BE49-F238E27FC236}">
                <a16:creationId xmlns:a16="http://schemas.microsoft.com/office/drawing/2014/main" id="{1A8069E1-AA85-7801-9B31-FF4555CE2763}"/>
              </a:ext>
            </a:extLst>
          </p:cNvPr>
          <p:cNvSpPr txBox="1">
            <a:spLocks/>
          </p:cNvSpPr>
          <p:nvPr/>
        </p:nvSpPr>
        <p:spPr>
          <a:xfrm>
            <a:off x="605017" y="2230243"/>
            <a:ext cx="6117252" cy="504976"/>
          </a:xfrm>
          <a:prstGeom prst="rect">
            <a:avLst/>
          </a:prstGeom>
        </p:spPr>
        <p:txBody>
          <a:bodyPr vert="horz"/>
          <a:lstStyle>
            <a:lvl1pPr marL="0" indent="0" algn="l" defTabSz="574849" rtl="0" eaLnBrk="1" latinLnBrk="0" hangingPunct="1">
              <a:spcBef>
                <a:spcPct val="20000"/>
              </a:spcBef>
              <a:buFontTx/>
              <a:buNone/>
              <a:defRPr sz="2800" kern="1200">
                <a:solidFill>
                  <a:schemeClr val="bg1"/>
                </a:solidFill>
                <a:latin typeface="Calibri" panose="020F0502020204030204" pitchFamily="34" charset="0"/>
                <a:ea typeface="+mn-ea"/>
                <a:cs typeface="Calibri" panose="020F0502020204030204" pitchFamily="34" charset="0"/>
              </a:defRPr>
            </a:lvl1pPr>
            <a:lvl2pPr marL="934129" indent="-359280" algn="l" defTabSz="574849" rtl="0" eaLnBrk="1" latinLnBrk="0" hangingPunct="1">
              <a:spcBef>
                <a:spcPct val="20000"/>
              </a:spcBef>
              <a:buFont typeface="Arial"/>
              <a:buChar char="–"/>
              <a:defRPr sz="3520" kern="1200">
                <a:solidFill>
                  <a:schemeClr val="tx1"/>
                </a:solidFill>
                <a:latin typeface="+mn-lt"/>
                <a:ea typeface="+mn-ea"/>
                <a:cs typeface="+mn-cs"/>
              </a:defRPr>
            </a:lvl2pPr>
            <a:lvl3pPr marL="1437120" indent="-287424" algn="l" defTabSz="574849" rtl="0" eaLnBrk="1" latinLnBrk="0" hangingPunct="1">
              <a:spcBef>
                <a:spcPct val="20000"/>
              </a:spcBef>
              <a:buFont typeface="Arial"/>
              <a:buChar char="•"/>
              <a:defRPr sz="3018" kern="1200">
                <a:solidFill>
                  <a:schemeClr val="tx1"/>
                </a:solidFill>
                <a:latin typeface="+mn-lt"/>
                <a:ea typeface="+mn-ea"/>
                <a:cs typeface="+mn-cs"/>
              </a:defRPr>
            </a:lvl3pPr>
            <a:lvl4pPr marL="2011969" indent="-287424" algn="l" defTabSz="574849" rtl="0" eaLnBrk="1" latinLnBrk="0" hangingPunct="1">
              <a:spcBef>
                <a:spcPct val="20000"/>
              </a:spcBef>
              <a:buFont typeface="Arial"/>
              <a:buChar char="–"/>
              <a:defRPr sz="2515" kern="1200">
                <a:solidFill>
                  <a:schemeClr val="tx1"/>
                </a:solidFill>
                <a:latin typeface="+mn-lt"/>
                <a:ea typeface="+mn-ea"/>
                <a:cs typeface="+mn-cs"/>
              </a:defRPr>
            </a:lvl4pPr>
            <a:lvl5pPr marL="2586818" indent="-287424" algn="l" defTabSz="574849" rtl="0" eaLnBrk="1" latinLnBrk="0" hangingPunct="1">
              <a:spcBef>
                <a:spcPct val="20000"/>
              </a:spcBef>
              <a:buFont typeface="Arial"/>
              <a:buChar char="»"/>
              <a:defRPr sz="2515" kern="1200">
                <a:solidFill>
                  <a:schemeClr val="tx1"/>
                </a:solidFill>
                <a:latin typeface="+mn-lt"/>
                <a:ea typeface="+mn-ea"/>
                <a:cs typeface="+mn-cs"/>
              </a:defRPr>
            </a:lvl5pPr>
            <a:lvl6pPr marL="3161667" indent="-287424" algn="l" defTabSz="574849" rtl="0" eaLnBrk="1" latinLnBrk="0" hangingPunct="1">
              <a:spcBef>
                <a:spcPct val="20000"/>
              </a:spcBef>
              <a:buFont typeface="Arial"/>
              <a:buChar char="•"/>
              <a:defRPr sz="2515" kern="1200">
                <a:solidFill>
                  <a:schemeClr val="tx1"/>
                </a:solidFill>
                <a:latin typeface="+mn-lt"/>
                <a:ea typeface="+mn-ea"/>
                <a:cs typeface="+mn-cs"/>
              </a:defRPr>
            </a:lvl6pPr>
            <a:lvl7pPr marL="3736515" indent="-287424" algn="l" defTabSz="574849" rtl="0" eaLnBrk="1" latinLnBrk="0" hangingPunct="1">
              <a:spcBef>
                <a:spcPct val="20000"/>
              </a:spcBef>
              <a:buFont typeface="Arial"/>
              <a:buChar char="•"/>
              <a:defRPr sz="2515" kern="1200">
                <a:solidFill>
                  <a:schemeClr val="tx1"/>
                </a:solidFill>
                <a:latin typeface="+mn-lt"/>
                <a:ea typeface="+mn-ea"/>
                <a:cs typeface="+mn-cs"/>
              </a:defRPr>
            </a:lvl7pPr>
            <a:lvl8pPr marL="4311363" indent="-287424" algn="l" defTabSz="574849" rtl="0" eaLnBrk="1" latinLnBrk="0" hangingPunct="1">
              <a:spcBef>
                <a:spcPct val="20000"/>
              </a:spcBef>
              <a:buFont typeface="Arial"/>
              <a:buChar char="•"/>
              <a:defRPr sz="2515" kern="1200">
                <a:solidFill>
                  <a:schemeClr val="tx1"/>
                </a:solidFill>
                <a:latin typeface="+mn-lt"/>
                <a:ea typeface="+mn-ea"/>
                <a:cs typeface="+mn-cs"/>
              </a:defRPr>
            </a:lvl8pPr>
            <a:lvl9pPr marL="4886212" indent="-287424" algn="l" defTabSz="574849" rtl="0" eaLnBrk="1" latinLnBrk="0" hangingPunct="1">
              <a:spcBef>
                <a:spcPct val="20000"/>
              </a:spcBef>
              <a:buFont typeface="Arial"/>
              <a:buChar char="•"/>
              <a:defRPr sz="2515" kern="1200">
                <a:solidFill>
                  <a:schemeClr val="tx1"/>
                </a:solidFill>
                <a:latin typeface="+mn-lt"/>
                <a:ea typeface="+mn-ea"/>
                <a:cs typeface="+mn-cs"/>
              </a:defRPr>
            </a:lvl9pPr>
          </a:lstStyle>
          <a:p>
            <a:pPr marL="0" marR="0" lvl="0" indent="0" algn="l" defTabSz="574849" rtl="0" eaLnBrk="1" fontAlgn="auto" latinLnBrk="0" hangingPunct="1">
              <a:lnSpc>
                <a:spcPct val="100000"/>
              </a:lnSpc>
              <a:spcBef>
                <a:spcPts val="0"/>
              </a:spcBef>
              <a:spcAft>
                <a:spcPts val="0"/>
              </a:spcAft>
              <a:buClrTx/>
              <a:buSzTx/>
              <a:buFontTx/>
              <a:buNone/>
              <a:tabLst/>
              <a:defRPr/>
            </a:pPr>
            <a:r>
              <a:rPr lang="en-US" sz="2200" dirty="0">
                <a:solidFill>
                  <a:srgbClr val="FFFFFF"/>
                </a:solidFill>
              </a:rPr>
              <a:t>Graham Morrison and </a:t>
            </a:r>
            <a: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Karina Almeida Leñero</a:t>
            </a:r>
            <a:endParaRPr kumimoji="0" lang="en-US" sz="17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31660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56544FA-FB96-8439-1E17-EBDB0CE80E47}"/>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EC40BB4D-DDF3-126F-6E2F-85B0AFD28D3E}"/>
              </a:ext>
            </a:extLst>
          </p:cNvPr>
          <p:cNvSpPr>
            <a:spLocks noGrp="1"/>
          </p:cNvSpPr>
          <p:nvPr>
            <p:ph type="body" sz="quarter" idx="10"/>
          </p:nvPr>
        </p:nvSpPr>
        <p:spPr>
          <a:xfrm>
            <a:off x="303382" y="733425"/>
            <a:ext cx="9436966" cy="533400"/>
          </a:xfrm>
        </p:spPr>
        <p:txBody>
          <a:bodyPr/>
          <a:lstStyle/>
          <a:p>
            <a:r>
              <a:rPr lang="en-GB" dirty="0"/>
              <a:t>Typical Distributed Hydrogen Systems</a:t>
            </a:r>
            <a:endParaRPr lang="en-US" dirty="0"/>
          </a:p>
        </p:txBody>
      </p:sp>
      <p:sp>
        <p:nvSpPr>
          <p:cNvPr id="8" name="Text Placeholder 7">
            <a:extLst>
              <a:ext uri="{FF2B5EF4-FFF2-40B4-BE49-F238E27FC236}">
                <a16:creationId xmlns:a16="http://schemas.microsoft.com/office/drawing/2014/main" id="{D1B24997-F304-0640-D5B0-E07D4EE5217C}"/>
              </a:ext>
            </a:extLst>
          </p:cNvPr>
          <p:cNvSpPr>
            <a:spLocks noGrp="1"/>
          </p:cNvSpPr>
          <p:nvPr>
            <p:ph type="body" sz="quarter" idx="12"/>
          </p:nvPr>
        </p:nvSpPr>
        <p:spPr/>
        <p:txBody>
          <a:bodyPr/>
          <a:lstStyle/>
          <a:p>
            <a:r>
              <a:rPr lang="en-GB" dirty="0"/>
              <a:t>What do they look like?</a:t>
            </a:r>
            <a:endParaRPr lang="en-US" dirty="0"/>
          </a:p>
        </p:txBody>
      </p:sp>
      <p:sp>
        <p:nvSpPr>
          <p:cNvPr id="13" name="Rectangle 4">
            <a:extLst>
              <a:ext uri="{FF2B5EF4-FFF2-40B4-BE49-F238E27FC236}">
                <a16:creationId xmlns:a16="http://schemas.microsoft.com/office/drawing/2014/main" id="{6AE9EF8E-5219-9F57-A20E-98413728ECD3}"/>
              </a:ext>
            </a:extLst>
          </p:cNvPr>
          <p:cNvSpPr>
            <a:spLocks noChangeArrowheads="1"/>
          </p:cNvSpPr>
          <p:nvPr/>
        </p:nvSpPr>
        <p:spPr bwMode="auto">
          <a:xfrm>
            <a:off x="3279913" y="2077278"/>
            <a:ext cx="13444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Group 21">
            <a:extLst>
              <a:ext uri="{FF2B5EF4-FFF2-40B4-BE49-F238E27FC236}">
                <a16:creationId xmlns:a16="http://schemas.microsoft.com/office/drawing/2014/main" id="{929522F5-076B-41F1-0EAB-81160EA643AB}"/>
              </a:ext>
            </a:extLst>
          </p:cNvPr>
          <p:cNvGrpSpPr/>
          <p:nvPr/>
        </p:nvGrpSpPr>
        <p:grpSpPr>
          <a:xfrm>
            <a:off x="808703" y="2077278"/>
            <a:ext cx="12133161" cy="4137419"/>
            <a:chOff x="808703" y="2077278"/>
            <a:chExt cx="12133161" cy="4137419"/>
          </a:xfrm>
        </p:grpSpPr>
        <p:sp>
          <p:nvSpPr>
            <p:cNvPr id="2" name="TextBox 1">
              <a:extLst>
                <a:ext uri="{FF2B5EF4-FFF2-40B4-BE49-F238E27FC236}">
                  <a16:creationId xmlns:a16="http://schemas.microsoft.com/office/drawing/2014/main" id="{179DE6ED-656D-B2C4-05F1-1B872FC4EC84}"/>
                </a:ext>
              </a:extLst>
            </p:cNvPr>
            <p:cNvSpPr txBox="1"/>
            <p:nvPr/>
          </p:nvSpPr>
          <p:spPr>
            <a:xfrm>
              <a:off x="808703" y="3731856"/>
              <a:ext cx="2850093" cy="4656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28575">
              <a:solidFill>
                <a:schemeClr val="accent2"/>
              </a:solidFill>
            </a:ln>
          </p:spPr>
          <p:txBody>
            <a:bodyPr wrap="square" rtlCol="0">
              <a:spAutoFit/>
            </a:bodyPr>
            <a:lstStyle/>
            <a:p>
              <a:pPr algn="ctr"/>
              <a:r>
                <a:rPr lang="en-GB" sz="2426">
                  <a:solidFill>
                    <a:srgbClr val="39607A"/>
                  </a:solidFill>
                </a:rPr>
                <a:t>Electrolyser</a:t>
              </a:r>
            </a:p>
          </p:txBody>
        </p:sp>
        <p:sp>
          <p:nvSpPr>
            <p:cNvPr id="3" name="TextBox 2">
              <a:extLst>
                <a:ext uri="{FF2B5EF4-FFF2-40B4-BE49-F238E27FC236}">
                  <a16:creationId xmlns:a16="http://schemas.microsoft.com/office/drawing/2014/main" id="{7A48A843-8240-5094-0177-488B87AE3F19}"/>
                </a:ext>
              </a:extLst>
            </p:cNvPr>
            <p:cNvSpPr txBox="1"/>
            <p:nvPr/>
          </p:nvSpPr>
          <p:spPr>
            <a:xfrm>
              <a:off x="1012975" y="2248012"/>
              <a:ext cx="2441547" cy="465640"/>
            </a:xfrm>
            <a:prstGeom prst="rect">
              <a:avLst/>
            </a:prstGeom>
            <a:noFill/>
            <a:ln w="28575">
              <a:solidFill>
                <a:schemeClr val="accent2"/>
              </a:solidFill>
            </a:ln>
          </p:spPr>
          <p:txBody>
            <a:bodyPr wrap="square" rtlCol="0">
              <a:spAutoFit/>
            </a:bodyPr>
            <a:lstStyle>
              <a:defPPr>
                <a:defRPr lang="en-US"/>
              </a:defPPr>
              <a:lvl1pPr>
                <a:defRPr sz="4000">
                  <a:solidFill>
                    <a:srgbClr val="39607A"/>
                  </a:solidFill>
                </a:defRPr>
              </a:lvl1pPr>
            </a:lstStyle>
            <a:p>
              <a:pPr algn="ctr"/>
              <a:r>
                <a:rPr lang="en-GB" sz="2426" dirty="0"/>
                <a:t>O</a:t>
              </a:r>
              <a:r>
                <a:rPr lang="en-GB" sz="2426" baseline="-25000" dirty="0"/>
                <a:t>2 </a:t>
              </a:r>
              <a:r>
                <a:rPr lang="en-GB" sz="2426" dirty="0"/>
                <a:t>and water</a:t>
              </a:r>
            </a:p>
          </p:txBody>
        </p:sp>
        <p:sp>
          <p:nvSpPr>
            <p:cNvPr id="4" name="TextBox 3">
              <a:extLst>
                <a:ext uri="{FF2B5EF4-FFF2-40B4-BE49-F238E27FC236}">
                  <a16:creationId xmlns:a16="http://schemas.microsoft.com/office/drawing/2014/main" id="{F4E32F5F-087D-1674-2361-D2C88EF3225F}"/>
                </a:ext>
              </a:extLst>
            </p:cNvPr>
            <p:cNvSpPr txBox="1"/>
            <p:nvPr/>
          </p:nvSpPr>
          <p:spPr>
            <a:xfrm>
              <a:off x="954612" y="5310307"/>
              <a:ext cx="2558274" cy="838948"/>
            </a:xfrm>
            <a:prstGeom prst="rect">
              <a:avLst/>
            </a:prstGeom>
            <a:noFill/>
            <a:ln w="28575">
              <a:solidFill>
                <a:schemeClr val="accent2"/>
              </a:solidFill>
            </a:ln>
          </p:spPr>
          <p:txBody>
            <a:bodyPr wrap="square" rtlCol="0">
              <a:spAutoFit/>
            </a:bodyPr>
            <a:lstStyle>
              <a:defPPr>
                <a:defRPr lang="en-US"/>
              </a:defPPr>
              <a:lvl1pPr algn="ctr">
                <a:defRPr sz="3200">
                  <a:solidFill>
                    <a:srgbClr val="39607A"/>
                  </a:solidFill>
                </a:defRPr>
              </a:lvl1pPr>
            </a:lstStyle>
            <a:p>
              <a:r>
                <a:rPr lang="en-GB" sz="2426" dirty="0"/>
                <a:t>Water and Power Supply</a:t>
              </a:r>
            </a:p>
          </p:txBody>
        </p:sp>
        <p:sp>
          <p:nvSpPr>
            <p:cNvPr id="5" name="TextBox 4">
              <a:extLst>
                <a:ext uri="{FF2B5EF4-FFF2-40B4-BE49-F238E27FC236}">
                  <a16:creationId xmlns:a16="http://schemas.microsoft.com/office/drawing/2014/main" id="{37F101CC-BDF9-2B77-59EA-EAC50ECE4696}"/>
                </a:ext>
              </a:extLst>
            </p:cNvPr>
            <p:cNvSpPr txBox="1"/>
            <p:nvPr/>
          </p:nvSpPr>
          <p:spPr>
            <a:xfrm>
              <a:off x="5040192" y="3485827"/>
              <a:ext cx="3064093" cy="838948"/>
            </a:xfrm>
            <a:prstGeom prst="rect">
              <a:avLst/>
            </a:prstGeom>
            <a:noFill/>
            <a:ln w="28575">
              <a:solidFill>
                <a:schemeClr val="accent2"/>
              </a:solidFill>
            </a:ln>
          </p:spPr>
          <p:txBody>
            <a:bodyPr wrap="square" rtlCol="0">
              <a:spAutoFit/>
            </a:bodyPr>
            <a:lstStyle>
              <a:defPPr>
                <a:defRPr lang="en-US"/>
              </a:defPPr>
              <a:lvl1pPr algn="ctr">
                <a:defRPr sz="3200">
                  <a:solidFill>
                    <a:srgbClr val="39607A"/>
                  </a:solidFill>
                </a:defRPr>
              </a:lvl1pPr>
            </a:lstStyle>
            <a:p>
              <a:r>
                <a:rPr lang="en-GB" sz="2426" dirty="0"/>
                <a:t>H</a:t>
              </a:r>
              <a:r>
                <a:rPr lang="en-GB" sz="2426" baseline="-25000" dirty="0"/>
                <a:t>2</a:t>
              </a:r>
              <a:r>
                <a:rPr lang="en-GB" sz="2426" dirty="0"/>
                <a:t> and water - purification &amp; drying</a:t>
              </a:r>
            </a:p>
          </p:txBody>
        </p:sp>
        <p:sp>
          <p:nvSpPr>
            <p:cNvPr id="6" name="TextBox 5">
              <a:extLst>
                <a:ext uri="{FF2B5EF4-FFF2-40B4-BE49-F238E27FC236}">
                  <a16:creationId xmlns:a16="http://schemas.microsoft.com/office/drawing/2014/main" id="{9375161B-B394-3611-E101-408C073782BA}"/>
                </a:ext>
              </a:extLst>
            </p:cNvPr>
            <p:cNvSpPr txBox="1"/>
            <p:nvPr/>
          </p:nvSpPr>
          <p:spPr>
            <a:xfrm>
              <a:off x="5172517" y="2132076"/>
              <a:ext cx="2799443" cy="465640"/>
            </a:xfrm>
            <a:prstGeom prst="rect">
              <a:avLst/>
            </a:prstGeom>
            <a:noFill/>
            <a:ln w="28575">
              <a:solidFill>
                <a:schemeClr val="accent2"/>
              </a:solidFill>
            </a:ln>
          </p:spPr>
          <p:txBody>
            <a:bodyPr wrap="square" rtlCol="0">
              <a:spAutoFit/>
            </a:bodyPr>
            <a:lstStyle>
              <a:defPPr>
                <a:defRPr lang="en-US"/>
              </a:defPPr>
              <a:lvl1pPr algn="ctr">
                <a:defRPr sz="3200">
                  <a:solidFill>
                    <a:srgbClr val="39607A"/>
                  </a:solidFill>
                </a:defRPr>
              </a:lvl1pPr>
            </a:lstStyle>
            <a:p>
              <a:r>
                <a:rPr lang="en-GB" sz="2426"/>
                <a:t>H</a:t>
              </a:r>
              <a:r>
                <a:rPr lang="en-GB" sz="2426" baseline="-25000"/>
                <a:t>2</a:t>
              </a:r>
              <a:r>
                <a:rPr lang="en-GB" sz="2426"/>
                <a:t> compression</a:t>
              </a:r>
            </a:p>
          </p:txBody>
        </p:sp>
        <p:sp>
          <p:nvSpPr>
            <p:cNvPr id="10" name="TextBox 9">
              <a:extLst>
                <a:ext uri="{FF2B5EF4-FFF2-40B4-BE49-F238E27FC236}">
                  <a16:creationId xmlns:a16="http://schemas.microsoft.com/office/drawing/2014/main" id="{AC88C75B-798A-E3FA-5EB4-682F0D58E026}"/>
                </a:ext>
              </a:extLst>
            </p:cNvPr>
            <p:cNvSpPr txBox="1"/>
            <p:nvPr/>
          </p:nvSpPr>
          <p:spPr>
            <a:xfrm>
              <a:off x="9985051" y="2132076"/>
              <a:ext cx="2168728" cy="465640"/>
            </a:xfrm>
            <a:prstGeom prst="rect">
              <a:avLst/>
            </a:prstGeom>
            <a:noFill/>
            <a:ln w="28575">
              <a:solidFill>
                <a:schemeClr val="accent2"/>
              </a:solidFill>
            </a:ln>
          </p:spPr>
          <p:txBody>
            <a:bodyPr wrap="square" rtlCol="0">
              <a:spAutoFit/>
            </a:bodyPr>
            <a:lstStyle/>
            <a:p>
              <a:pPr algn="ctr"/>
              <a:r>
                <a:rPr lang="en-GB" sz="2426">
                  <a:solidFill>
                    <a:srgbClr val="39607A"/>
                  </a:solidFill>
                </a:rPr>
                <a:t>H</a:t>
              </a:r>
              <a:r>
                <a:rPr lang="en-GB" sz="2426" baseline="-25000">
                  <a:solidFill>
                    <a:srgbClr val="39607A"/>
                  </a:solidFill>
                </a:rPr>
                <a:t>2</a:t>
              </a:r>
              <a:r>
                <a:rPr lang="en-GB" sz="2426">
                  <a:solidFill>
                    <a:srgbClr val="39607A"/>
                  </a:solidFill>
                </a:rPr>
                <a:t> storage</a:t>
              </a:r>
            </a:p>
          </p:txBody>
        </p:sp>
        <p:sp>
          <p:nvSpPr>
            <p:cNvPr id="11" name="TextBox 10">
              <a:extLst>
                <a:ext uri="{FF2B5EF4-FFF2-40B4-BE49-F238E27FC236}">
                  <a16:creationId xmlns:a16="http://schemas.microsoft.com/office/drawing/2014/main" id="{517340C1-847D-C63D-CA0F-2DB32C0EEAE2}"/>
                </a:ext>
              </a:extLst>
            </p:cNvPr>
            <p:cNvSpPr txBox="1"/>
            <p:nvPr/>
          </p:nvSpPr>
          <p:spPr>
            <a:xfrm>
              <a:off x="9196967" y="4255827"/>
              <a:ext cx="3744897" cy="1958870"/>
            </a:xfrm>
            <a:prstGeom prst="rect">
              <a:avLst/>
            </a:prstGeom>
            <a:noFill/>
            <a:ln w="28575">
              <a:solidFill>
                <a:schemeClr val="accent2"/>
              </a:solidFill>
            </a:ln>
          </p:spPr>
          <p:txBody>
            <a:bodyPr wrap="square" rtlCol="0">
              <a:spAutoFit/>
            </a:bodyPr>
            <a:lstStyle>
              <a:defPPr>
                <a:defRPr lang="en-US"/>
              </a:defPPr>
              <a:lvl1pPr algn="ctr">
                <a:defRPr sz="3200">
                  <a:solidFill>
                    <a:srgbClr val="39607A"/>
                  </a:solidFill>
                </a:defRPr>
              </a:lvl1pPr>
            </a:lstStyle>
            <a:p>
              <a:r>
                <a:rPr lang="en-GB" sz="2426"/>
                <a:t>Transport to end user: </a:t>
              </a:r>
            </a:p>
            <a:p>
              <a:r>
                <a:rPr lang="en-GB" sz="2426"/>
                <a:t>Pipeline</a:t>
              </a:r>
            </a:p>
            <a:p>
              <a:r>
                <a:rPr lang="en-GB" sz="2426"/>
                <a:t>Tube trailer</a:t>
              </a:r>
            </a:p>
            <a:p>
              <a:r>
                <a:rPr lang="en-GB" sz="2426"/>
                <a:t>Liquefaction</a:t>
              </a:r>
            </a:p>
            <a:p>
              <a:r>
                <a:rPr lang="en-GB" sz="2426"/>
                <a:t>HRS</a:t>
              </a:r>
            </a:p>
          </p:txBody>
        </p:sp>
        <p:sp>
          <p:nvSpPr>
            <p:cNvPr id="12" name="Arrow: Down 11">
              <a:extLst>
                <a:ext uri="{FF2B5EF4-FFF2-40B4-BE49-F238E27FC236}">
                  <a16:creationId xmlns:a16="http://schemas.microsoft.com/office/drawing/2014/main" id="{95124FF3-3119-41EE-09E5-D421A405B9CF}"/>
                </a:ext>
              </a:extLst>
            </p:cNvPr>
            <p:cNvSpPr/>
            <p:nvPr/>
          </p:nvSpPr>
          <p:spPr>
            <a:xfrm rot="10800000">
              <a:off x="1881136" y="2800583"/>
              <a:ext cx="705226" cy="8734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26"/>
            </a:p>
          </p:txBody>
        </p:sp>
        <p:sp>
          <p:nvSpPr>
            <p:cNvPr id="15" name="Arrow: Down 14">
              <a:extLst>
                <a:ext uri="{FF2B5EF4-FFF2-40B4-BE49-F238E27FC236}">
                  <a16:creationId xmlns:a16="http://schemas.microsoft.com/office/drawing/2014/main" id="{113C734F-F0A0-7C9B-E47C-BE56256BAAEE}"/>
                </a:ext>
              </a:extLst>
            </p:cNvPr>
            <p:cNvSpPr/>
            <p:nvPr/>
          </p:nvSpPr>
          <p:spPr>
            <a:xfrm rot="10800000">
              <a:off x="1881136" y="4375032"/>
              <a:ext cx="705226" cy="8734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26"/>
            </a:p>
          </p:txBody>
        </p:sp>
        <p:sp>
          <p:nvSpPr>
            <p:cNvPr id="16" name="Arrow: Right 15">
              <a:extLst>
                <a:ext uri="{FF2B5EF4-FFF2-40B4-BE49-F238E27FC236}">
                  <a16:creationId xmlns:a16="http://schemas.microsoft.com/office/drawing/2014/main" id="{D7C49458-1120-D95D-AB94-60A92F4E2817}"/>
                </a:ext>
              </a:extLst>
            </p:cNvPr>
            <p:cNvSpPr/>
            <p:nvPr/>
          </p:nvSpPr>
          <p:spPr>
            <a:xfrm>
              <a:off x="3947511" y="3674012"/>
              <a:ext cx="865881" cy="6249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26"/>
            </a:p>
          </p:txBody>
        </p:sp>
        <p:sp>
          <p:nvSpPr>
            <p:cNvPr id="17" name="Arrow: Down 16">
              <a:extLst>
                <a:ext uri="{FF2B5EF4-FFF2-40B4-BE49-F238E27FC236}">
                  <a16:creationId xmlns:a16="http://schemas.microsoft.com/office/drawing/2014/main" id="{CF0C0FF0-E383-FA4F-2B97-DCE50D0BDFE5}"/>
                </a:ext>
              </a:extLst>
            </p:cNvPr>
            <p:cNvSpPr/>
            <p:nvPr/>
          </p:nvSpPr>
          <p:spPr>
            <a:xfrm rot="10800000">
              <a:off x="6219625" y="2662028"/>
              <a:ext cx="705226" cy="760134"/>
            </a:xfrm>
            <a:prstGeom prst="downArrow">
              <a:avLst/>
            </a:prstGeom>
            <a:gradFill>
              <a:gsLst>
                <a:gs pos="0">
                  <a:srgbClr val="009900"/>
                </a:gs>
                <a:gs pos="100000">
                  <a:srgbClr val="008000"/>
                </a:gs>
              </a:gsLst>
              <a:lin ang="16200000" scaled="0"/>
            </a:gradFill>
            <a:ln>
              <a:solidFill>
                <a:srgbClr val="0099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26"/>
            </a:p>
          </p:txBody>
        </p:sp>
        <p:sp>
          <p:nvSpPr>
            <p:cNvPr id="18" name="Arrow: Down 17">
              <a:extLst>
                <a:ext uri="{FF2B5EF4-FFF2-40B4-BE49-F238E27FC236}">
                  <a16:creationId xmlns:a16="http://schemas.microsoft.com/office/drawing/2014/main" id="{297C7F38-BB6E-32EC-04BF-6BB549DEAFAF}"/>
                </a:ext>
              </a:extLst>
            </p:cNvPr>
            <p:cNvSpPr/>
            <p:nvPr/>
          </p:nvSpPr>
          <p:spPr>
            <a:xfrm rot="16200000">
              <a:off x="8568614" y="1824582"/>
              <a:ext cx="584752" cy="1090144"/>
            </a:xfrm>
            <a:prstGeom prst="downArrow">
              <a:avLst/>
            </a:prstGeom>
            <a:gradFill>
              <a:gsLst>
                <a:gs pos="0">
                  <a:srgbClr val="009900"/>
                </a:gs>
                <a:gs pos="100000">
                  <a:srgbClr val="008000"/>
                </a:gs>
              </a:gsLst>
              <a:lin ang="16200000" scaled="0"/>
            </a:gradFill>
            <a:ln>
              <a:solidFill>
                <a:srgbClr val="0099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26"/>
            </a:p>
          </p:txBody>
        </p:sp>
        <p:sp>
          <p:nvSpPr>
            <p:cNvPr id="19" name="Arrow: Down 18">
              <a:extLst>
                <a:ext uri="{FF2B5EF4-FFF2-40B4-BE49-F238E27FC236}">
                  <a16:creationId xmlns:a16="http://schemas.microsoft.com/office/drawing/2014/main" id="{9449455A-10C1-3C69-403A-973194FEC8E8}"/>
                </a:ext>
              </a:extLst>
            </p:cNvPr>
            <p:cNvSpPr/>
            <p:nvPr/>
          </p:nvSpPr>
          <p:spPr>
            <a:xfrm>
              <a:off x="10716803" y="2827180"/>
              <a:ext cx="705226" cy="1204121"/>
            </a:xfrm>
            <a:prstGeom prst="downArrow">
              <a:avLst/>
            </a:prstGeom>
            <a:gradFill>
              <a:gsLst>
                <a:gs pos="0">
                  <a:srgbClr val="009900"/>
                </a:gs>
                <a:gs pos="100000">
                  <a:srgbClr val="008000"/>
                </a:gs>
              </a:gsLst>
              <a:lin ang="16200000" scaled="0"/>
            </a:gradFill>
            <a:ln>
              <a:solidFill>
                <a:srgbClr val="0099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26"/>
            </a:p>
          </p:txBody>
        </p:sp>
      </p:grpSp>
    </p:spTree>
    <p:extLst>
      <p:ext uri="{BB962C8B-B14F-4D97-AF65-F5344CB8AC3E}">
        <p14:creationId xmlns:p14="http://schemas.microsoft.com/office/powerpoint/2010/main" val="2043898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2512A-46F1-5D3C-9C65-5023FF34DB9F}"/>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0D4E58CD-3BC3-E455-F130-DB0B40F9A0D0}"/>
              </a:ext>
            </a:extLst>
          </p:cNvPr>
          <p:cNvSpPr>
            <a:spLocks noGrp="1"/>
          </p:cNvSpPr>
          <p:nvPr>
            <p:ph type="body" sz="quarter" idx="10"/>
          </p:nvPr>
        </p:nvSpPr>
        <p:spPr/>
        <p:txBody>
          <a:bodyPr/>
          <a:lstStyle/>
          <a:p>
            <a:r>
              <a:rPr lang="en-GB" dirty="0"/>
              <a:t>Process Safety in Projects</a:t>
            </a:r>
            <a:endParaRPr lang="en-US" dirty="0"/>
          </a:p>
        </p:txBody>
      </p:sp>
      <p:sp>
        <p:nvSpPr>
          <p:cNvPr id="4" name="Text Placeholder 3">
            <a:extLst>
              <a:ext uri="{FF2B5EF4-FFF2-40B4-BE49-F238E27FC236}">
                <a16:creationId xmlns:a16="http://schemas.microsoft.com/office/drawing/2014/main" id="{8946BE2D-F557-BD4B-3717-FB927E9C621E}"/>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7DE296B-85F8-2CB5-774F-5323D7AC6C6B}"/>
              </a:ext>
            </a:extLst>
          </p:cNvPr>
          <p:cNvSpPr>
            <a:spLocks noGrp="1"/>
          </p:cNvSpPr>
          <p:nvPr>
            <p:ph type="body" sz="quarter" idx="16"/>
          </p:nvPr>
        </p:nvSpPr>
        <p:spPr/>
        <p:txBody>
          <a:bodyPr/>
          <a:lstStyle/>
          <a:p>
            <a:r>
              <a:rPr lang="en-GB" sz="2400" dirty="0"/>
              <a:t>Smaller entrants are typically designing facilities that are below the Control of Major Accident Hazards Regulations, COMAH (Health and Safety Executive, 2015) threshold for hydrogen (5 </a:t>
            </a:r>
            <a:r>
              <a:rPr lang="en-GB" sz="2400" dirty="0" err="1"/>
              <a:t>te</a:t>
            </a:r>
            <a:r>
              <a:rPr lang="en-GB" sz="2400" dirty="0"/>
              <a:t>)</a:t>
            </a:r>
          </a:p>
          <a:p>
            <a:pPr lvl="1"/>
            <a:r>
              <a:rPr lang="en-GB" sz="2000" dirty="0"/>
              <a:t>Requirement for process safety consideration is driven by other regulation or by planning considerations,</a:t>
            </a:r>
          </a:p>
          <a:p>
            <a:pPr lvl="1"/>
            <a:r>
              <a:rPr lang="en-GB" sz="2000" dirty="0"/>
              <a:t>Does not always give a clear requirement for PHA studies </a:t>
            </a:r>
          </a:p>
          <a:p>
            <a:pPr lvl="1"/>
            <a:r>
              <a:rPr lang="en-GB" sz="2000" dirty="0"/>
              <a:t>e.g., DSEAR/ATEX (or Health and Safety at Work Act) does not specify or mandate any specific process study</a:t>
            </a:r>
          </a:p>
          <a:p>
            <a:pPr lvl="1"/>
            <a:r>
              <a:rPr lang="en-GB" sz="2000" dirty="0"/>
              <a:t>No clear requirement to consider facility siting either (also below 2 </a:t>
            </a:r>
            <a:r>
              <a:rPr lang="en-GB" sz="2000" dirty="0" err="1"/>
              <a:t>te</a:t>
            </a:r>
            <a:r>
              <a:rPr lang="en-GB" sz="2000" dirty="0"/>
              <a:t> Hazardous Substances Consent)</a:t>
            </a:r>
          </a:p>
          <a:p>
            <a:endParaRPr lang="en-GB" dirty="0"/>
          </a:p>
          <a:p>
            <a:r>
              <a:rPr lang="en-GB" sz="2400" dirty="0"/>
              <a:t>Process safety input can come very late in the development process</a:t>
            </a:r>
          </a:p>
          <a:p>
            <a:endParaRPr lang="en-US" dirty="0"/>
          </a:p>
        </p:txBody>
      </p:sp>
    </p:spTree>
    <p:extLst>
      <p:ext uri="{BB962C8B-B14F-4D97-AF65-F5344CB8AC3E}">
        <p14:creationId xmlns:p14="http://schemas.microsoft.com/office/powerpoint/2010/main" val="160362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5EE3D-77F9-1806-6519-A64D8CB76609}"/>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819C7143-6C3C-22A5-BE89-18070E406EF3}"/>
              </a:ext>
            </a:extLst>
          </p:cNvPr>
          <p:cNvSpPr>
            <a:spLocks noGrp="1"/>
          </p:cNvSpPr>
          <p:nvPr>
            <p:ph type="body" sz="quarter" idx="10"/>
          </p:nvPr>
        </p:nvSpPr>
        <p:spPr>
          <a:xfrm>
            <a:off x="303380" y="733425"/>
            <a:ext cx="5269237" cy="533400"/>
          </a:xfrm>
        </p:spPr>
        <p:txBody>
          <a:bodyPr/>
          <a:lstStyle/>
          <a:p>
            <a:r>
              <a:rPr lang="en-GB" dirty="0"/>
              <a:t>What is a PHA?</a:t>
            </a:r>
            <a:endParaRPr lang="en-US" dirty="0"/>
          </a:p>
        </p:txBody>
      </p:sp>
      <p:sp>
        <p:nvSpPr>
          <p:cNvPr id="4" name="Text Placeholder 3">
            <a:extLst>
              <a:ext uri="{FF2B5EF4-FFF2-40B4-BE49-F238E27FC236}">
                <a16:creationId xmlns:a16="http://schemas.microsoft.com/office/drawing/2014/main" id="{003644BD-7ACC-CD0B-6DA9-DD805A9E250E}"/>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1CBFCFC7-18B1-71F4-2D8D-0F19F58B7725}"/>
              </a:ext>
            </a:extLst>
          </p:cNvPr>
          <p:cNvSpPr>
            <a:spLocks noGrp="1"/>
          </p:cNvSpPr>
          <p:nvPr>
            <p:ph type="body" sz="quarter" idx="16"/>
          </p:nvPr>
        </p:nvSpPr>
        <p:spPr/>
        <p:txBody>
          <a:bodyPr/>
          <a:lstStyle/>
          <a:p>
            <a:r>
              <a:rPr lang="en-GB" dirty="0"/>
              <a:t>Assume Hazards attendees will know!! </a:t>
            </a:r>
          </a:p>
          <a:p>
            <a:r>
              <a:rPr lang="en-GB" dirty="0"/>
              <a:t>Structured workshop approach to hazard identification/process safety assessments</a:t>
            </a:r>
          </a:p>
          <a:p>
            <a:pPr>
              <a:spcBef>
                <a:spcPts val="600"/>
              </a:spcBef>
              <a:spcAft>
                <a:spcPts val="600"/>
              </a:spcAft>
            </a:pPr>
            <a:r>
              <a:rPr lang="en-GB" dirty="0">
                <a:effectLst/>
                <a:ea typeface="Times New Roman" panose="02020603050405020304" pitchFamily="18" charset="0"/>
                <a:cs typeface="Times New Roman" panose="02020603050405020304" pitchFamily="18" charset="0"/>
              </a:rPr>
              <a:t>As is well known to most process safety practitioners</a:t>
            </a:r>
            <a:r>
              <a:rPr lang="en-GB" dirty="0">
                <a:ea typeface="Times New Roman" panose="02020603050405020304" pitchFamily="18" charset="0"/>
                <a:cs typeface="Times New Roman" panose="02020603050405020304" pitchFamily="18" charset="0"/>
              </a:rPr>
              <a:t>:</a:t>
            </a:r>
          </a:p>
          <a:p>
            <a:pPr lvl="1">
              <a:spcBef>
                <a:spcPts val="600"/>
              </a:spcBef>
              <a:spcAft>
                <a:spcPts val="600"/>
              </a:spcAft>
            </a:pPr>
            <a:r>
              <a:rPr lang="en-GB" dirty="0">
                <a:effectLst/>
                <a:ea typeface="Times New Roman" panose="02020603050405020304" pitchFamily="18" charset="0"/>
                <a:cs typeface="Times New Roman" panose="02020603050405020304" pitchFamily="18" charset="0"/>
              </a:rPr>
              <a:t>PHA process has its roots in a methodology developed by ICI in the 1970s, and published in the book “A guide to Hazard and Operability Studies” (ICI 1977) and various others such as ICI’s Process HSE Guides (ICI Technology, 1997). </a:t>
            </a:r>
          </a:p>
          <a:p>
            <a:pPr lvl="1">
              <a:spcBef>
                <a:spcPts val="600"/>
              </a:spcBef>
              <a:spcAft>
                <a:spcPts val="600"/>
              </a:spcAft>
            </a:pPr>
            <a:r>
              <a:rPr lang="en-GB" dirty="0">
                <a:ea typeface="Times New Roman" panose="02020603050405020304" pitchFamily="18" charset="0"/>
                <a:cs typeface="Times New Roman" panose="02020603050405020304" pitchFamily="18" charset="0"/>
              </a:rPr>
              <a:t>S</a:t>
            </a:r>
            <a:r>
              <a:rPr lang="en-GB" dirty="0">
                <a:effectLst/>
                <a:ea typeface="Times New Roman" panose="02020603050405020304" pitchFamily="18" charset="0"/>
                <a:cs typeface="Times New Roman" panose="02020603050405020304" pitchFamily="18" charset="0"/>
              </a:rPr>
              <a:t>tudies termed HS1 (Hazard Study 1 – concept HAZID), HS2 (Hazard Study 2) and so on</a:t>
            </a:r>
            <a:r>
              <a:rPr lang="en-GB" dirty="0">
                <a:ea typeface="Times New Roman" panose="02020603050405020304" pitchFamily="18" charset="0"/>
                <a:cs typeface="Times New Roman" panose="02020603050405020304" pitchFamily="18" charset="0"/>
              </a:rPr>
              <a:t>.</a:t>
            </a:r>
            <a:r>
              <a:rPr lang="en-GB" dirty="0">
                <a:effectLst/>
                <a:ea typeface="Times New Roman" panose="02020603050405020304" pitchFamily="18" charset="0"/>
                <a:cs typeface="Times New Roman" panose="02020603050405020304" pitchFamily="18" charset="0"/>
              </a:rPr>
              <a:t> Hazard Study 3 being the HAZOP. </a:t>
            </a:r>
          </a:p>
          <a:p>
            <a:pPr>
              <a:spcBef>
                <a:spcPts val="600"/>
              </a:spcBef>
              <a:spcAft>
                <a:spcPts val="600"/>
              </a:spcAft>
            </a:pPr>
            <a:r>
              <a:rPr lang="en-GB" dirty="0">
                <a:effectLst/>
                <a:ea typeface="Times New Roman" panose="02020603050405020304" pitchFamily="18" charset="0"/>
                <a:cs typeface="Times New Roman" panose="02020603050405020304" pitchFamily="18" charset="0"/>
              </a:rPr>
              <a:t>In the Oil &amp; Gas/Petrochemical industries, HS1 etc terminology is less common</a:t>
            </a:r>
          </a:p>
          <a:p>
            <a:pPr lvl="1">
              <a:spcBef>
                <a:spcPts val="600"/>
              </a:spcBef>
              <a:spcAft>
                <a:spcPts val="600"/>
              </a:spcAft>
            </a:pPr>
            <a:r>
              <a:rPr lang="en-GB" dirty="0">
                <a:ea typeface="Times New Roman" panose="02020603050405020304" pitchFamily="18" charset="0"/>
                <a:cs typeface="Times New Roman" panose="02020603050405020304" pitchFamily="18" charset="0"/>
              </a:rPr>
              <a:t>Studies </a:t>
            </a:r>
            <a:r>
              <a:rPr lang="en-GB" dirty="0">
                <a:effectLst/>
                <a:ea typeface="Times New Roman" panose="02020603050405020304" pitchFamily="18" charset="0"/>
                <a:cs typeface="Times New Roman" panose="02020603050405020304" pitchFamily="18" charset="0"/>
              </a:rPr>
              <a:t>referred to descriptively (Concept HAZID, HAZOP etc)</a:t>
            </a:r>
          </a:p>
          <a:p>
            <a:pPr lvl="1">
              <a:spcBef>
                <a:spcPts val="600"/>
              </a:spcBef>
              <a:spcAft>
                <a:spcPts val="600"/>
              </a:spcAft>
            </a:pPr>
            <a:r>
              <a:rPr lang="en-GB" dirty="0">
                <a:ea typeface="Times New Roman" panose="02020603050405020304" pitchFamily="18" charset="0"/>
                <a:cs typeface="Times New Roman" panose="02020603050405020304" pitchFamily="18" charset="0"/>
              </a:rPr>
              <a:t>Similar intent</a:t>
            </a:r>
          </a:p>
          <a:p>
            <a:pPr>
              <a:spcBef>
                <a:spcPts val="600"/>
              </a:spcBef>
              <a:spcAft>
                <a:spcPts val="600"/>
              </a:spcAft>
            </a:pPr>
            <a:endParaRPr lang="en-GB" dirty="0">
              <a:effectLst/>
              <a:ea typeface="Times New Roman" panose="02020603050405020304" pitchFamily="18" charset="0"/>
              <a:cs typeface="Times New Roman" panose="02020603050405020304" pitchFamily="18" charset="0"/>
            </a:endParaRPr>
          </a:p>
          <a:p>
            <a:pPr>
              <a:spcBef>
                <a:spcPts val="600"/>
              </a:spcBef>
              <a:spcAft>
                <a:spcPts val="600"/>
              </a:spcAft>
            </a:pPr>
            <a:r>
              <a:rPr lang="en-GB" dirty="0">
                <a:effectLst/>
                <a:ea typeface="Times New Roman" panose="02020603050405020304" pitchFamily="18" charset="0"/>
                <a:cs typeface="Times New Roman" panose="02020603050405020304" pitchFamily="18" charset="0"/>
              </a:rPr>
              <a:t>However for all of these studies, various industry-specific guides are available, along with reference documents from different companies, and consultant’s internal guidance.</a:t>
            </a:r>
            <a:endParaRPr lang="en-US" dirty="0">
              <a:effectLs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937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EEEE4-4129-A419-F9E6-478EB9E547AE}"/>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7CDFD688-8EFD-35FA-A94A-A60B177BFF92}"/>
              </a:ext>
            </a:extLst>
          </p:cNvPr>
          <p:cNvSpPr>
            <a:spLocks noGrp="1"/>
          </p:cNvSpPr>
          <p:nvPr>
            <p:ph type="body" sz="quarter" idx="10"/>
          </p:nvPr>
        </p:nvSpPr>
        <p:spPr/>
        <p:txBody>
          <a:bodyPr/>
          <a:lstStyle/>
          <a:p>
            <a:r>
              <a:rPr lang="en-GB" dirty="0"/>
              <a:t>Design processes</a:t>
            </a:r>
            <a:endParaRPr lang="en-US" dirty="0"/>
          </a:p>
        </p:txBody>
      </p:sp>
      <p:sp>
        <p:nvSpPr>
          <p:cNvPr id="4" name="Text Placeholder 3">
            <a:extLst>
              <a:ext uri="{FF2B5EF4-FFF2-40B4-BE49-F238E27FC236}">
                <a16:creationId xmlns:a16="http://schemas.microsoft.com/office/drawing/2014/main" id="{96D7C744-5915-552E-672A-3C872EDA345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3669A5A-8E84-71E3-F362-BD888B5DE952}"/>
              </a:ext>
            </a:extLst>
          </p:cNvPr>
          <p:cNvSpPr>
            <a:spLocks noGrp="1"/>
          </p:cNvSpPr>
          <p:nvPr>
            <p:ph type="body" sz="quarter" idx="16"/>
          </p:nvPr>
        </p:nvSpPr>
        <p:spPr>
          <a:xfrm>
            <a:off x="399185" y="1952625"/>
            <a:ext cx="7228250" cy="5029200"/>
          </a:xfrm>
        </p:spPr>
        <p:txBody>
          <a:bodyPr/>
          <a:lstStyle/>
          <a:p>
            <a:r>
              <a:rPr lang="en-GB" sz="2400" dirty="0"/>
              <a:t>Typical engineering stage-gate for process/major projects</a:t>
            </a:r>
            <a:endParaRPr lang="en-GB" dirty="0"/>
          </a:p>
          <a:p>
            <a:pPr lvl="1"/>
            <a:r>
              <a:rPr lang="en-GB" sz="2000" dirty="0"/>
              <a:t>Concept, pre-FEED, FEED, Detailed Design etc.</a:t>
            </a:r>
          </a:p>
          <a:p>
            <a:pPr lvl="1"/>
            <a:r>
              <a:rPr lang="en-GB" sz="2000" dirty="0"/>
              <a:t>Usually means Process Safety is considered</a:t>
            </a:r>
          </a:p>
          <a:p>
            <a:pPr lvl="1"/>
            <a:endParaRPr lang="en-GB" dirty="0"/>
          </a:p>
          <a:p>
            <a:r>
              <a:rPr lang="en-GB" sz="2400" dirty="0"/>
              <a:t>Architectural design e.g., RIBA Plan of Work (UK) – 8 stages</a:t>
            </a:r>
          </a:p>
          <a:p>
            <a:pPr lvl="1"/>
            <a:r>
              <a:rPr lang="en-GB" sz="2000" dirty="0"/>
              <a:t>Quite common for distributed H</a:t>
            </a:r>
            <a:r>
              <a:rPr lang="en-GB" sz="2000" baseline="-25000" dirty="0"/>
              <a:t>2</a:t>
            </a:r>
            <a:r>
              <a:rPr lang="en-GB" sz="2000" dirty="0"/>
              <a:t> applications where it will be co-sited (w/ </a:t>
            </a:r>
            <a:r>
              <a:rPr lang="en-GB" sz="2000" dirty="0" err="1"/>
              <a:t>eg</a:t>
            </a:r>
            <a:r>
              <a:rPr lang="en-GB" sz="2000" dirty="0"/>
              <a:t> warehouse, factory)</a:t>
            </a:r>
          </a:p>
          <a:p>
            <a:pPr lvl="1"/>
            <a:r>
              <a:rPr lang="en-GB" sz="2000" dirty="0"/>
              <a:t>Process Safety is not explicitly included (although general H&amp;S is)</a:t>
            </a:r>
          </a:p>
          <a:p>
            <a:pPr lvl="1"/>
            <a:r>
              <a:rPr lang="en-GB" sz="2000" dirty="0"/>
              <a:t>See later slides…</a:t>
            </a:r>
            <a:endParaRPr lang="en-US" sz="2000" dirty="0"/>
          </a:p>
        </p:txBody>
      </p:sp>
      <p:pic>
        <p:nvPicPr>
          <p:cNvPr id="6" name="Picture 5">
            <a:extLst>
              <a:ext uri="{FF2B5EF4-FFF2-40B4-BE49-F238E27FC236}">
                <a16:creationId xmlns:a16="http://schemas.microsoft.com/office/drawing/2014/main" id="{8A6E9E76-4D86-7AED-7F72-65B6F7118653}"/>
              </a:ext>
            </a:extLst>
          </p:cNvPr>
          <p:cNvPicPr>
            <a:picLocks noChangeAspect="1"/>
          </p:cNvPicPr>
          <p:nvPr/>
        </p:nvPicPr>
        <p:blipFill>
          <a:blip r:embed="rId2"/>
          <a:stretch>
            <a:fillRect/>
          </a:stretch>
        </p:blipFill>
        <p:spPr>
          <a:xfrm>
            <a:off x="7894937" y="2589341"/>
            <a:ext cx="4916241" cy="3008637"/>
          </a:xfrm>
          <a:prstGeom prst="rect">
            <a:avLst/>
          </a:prstGeom>
        </p:spPr>
      </p:pic>
    </p:spTree>
    <p:extLst>
      <p:ext uri="{BB962C8B-B14F-4D97-AF65-F5344CB8AC3E}">
        <p14:creationId xmlns:p14="http://schemas.microsoft.com/office/powerpoint/2010/main" val="3095478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439A9DE-E114-B228-EACA-01BC8B8942E4}"/>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E943147A-3045-14CB-4482-719750572D30}"/>
              </a:ext>
            </a:extLst>
          </p:cNvPr>
          <p:cNvSpPr>
            <a:spLocks noGrp="1"/>
          </p:cNvSpPr>
          <p:nvPr>
            <p:ph type="body" sz="quarter" idx="10"/>
          </p:nvPr>
        </p:nvSpPr>
        <p:spPr/>
        <p:txBody>
          <a:bodyPr/>
          <a:lstStyle/>
          <a:p>
            <a:r>
              <a:rPr lang="en-GB" dirty="0"/>
              <a:t>Funding and Timescales</a:t>
            </a:r>
            <a:endParaRPr lang="en-US" dirty="0"/>
          </a:p>
        </p:txBody>
      </p:sp>
      <p:sp>
        <p:nvSpPr>
          <p:cNvPr id="4" name="Text Placeholder 3">
            <a:extLst>
              <a:ext uri="{FF2B5EF4-FFF2-40B4-BE49-F238E27FC236}">
                <a16:creationId xmlns:a16="http://schemas.microsoft.com/office/drawing/2014/main" id="{E56FAE4F-36C5-E829-6C66-DB3D89EDE6A0}"/>
              </a:ext>
            </a:extLst>
          </p:cNvPr>
          <p:cNvSpPr>
            <a:spLocks noGrp="1"/>
          </p:cNvSpPr>
          <p:nvPr>
            <p:ph type="body" sz="quarter" idx="12"/>
          </p:nvPr>
        </p:nvSpPr>
        <p:spPr/>
        <p:txBody>
          <a:bodyPr/>
          <a:lstStyle/>
          <a:p>
            <a:r>
              <a:rPr lang="en-GB" dirty="0"/>
              <a:t>A dichotomy…</a:t>
            </a:r>
            <a:endParaRPr lang="en-US" dirty="0"/>
          </a:p>
        </p:txBody>
      </p:sp>
      <p:sp>
        <p:nvSpPr>
          <p:cNvPr id="7" name="Text Placeholder 6">
            <a:extLst>
              <a:ext uri="{FF2B5EF4-FFF2-40B4-BE49-F238E27FC236}">
                <a16:creationId xmlns:a16="http://schemas.microsoft.com/office/drawing/2014/main" id="{7CE01CD9-3B1A-2B86-19AF-8FD7F3DFE6E2}"/>
              </a:ext>
            </a:extLst>
          </p:cNvPr>
          <p:cNvSpPr>
            <a:spLocks noGrp="1"/>
          </p:cNvSpPr>
          <p:nvPr>
            <p:ph type="body" sz="quarter" idx="16"/>
          </p:nvPr>
        </p:nvSpPr>
        <p:spPr/>
        <p:txBody>
          <a:bodyPr/>
          <a:lstStyle/>
          <a:p>
            <a:pPr marL="0" indent="0">
              <a:buNone/>
            </a:pPr>
            <a:r>
              <a:rPr lang="en-GB" sz="2400" dirty="0"/>
              <a:t>Government or grant funded</a:t>
            </a:r>
          </a:p>
          <a:p>
            <a:r>
              <a:rPr lang="en-GB" dirty="0"/>
              <a:t>“lumpy” funding – not aligned with typical engineering design processes</a:t>
            </a:r>
          </a:p>
          <a:p>
            <a:r>
              <a:rPr lang="en-GB" dirty="0"/>
              <a:t>Uncertain</a:t>
            </a:r>
          </a:p>
          <a:p>
            <a:r>
              <a:rPr lang="en-GB" dirty="0"/>
              <a:t>Competitive application process</a:t>
            </a:r>
            <a:endParaRPr lang="en-US" dirty="0"/>
          </a:p>
        </p:txBody>
      </p:sp>
      <p:sp>
        <p:nvSpPr>
          <p:cNvPr id="8" name="Text Placeholder 7">
            <a:extLst>
              <a:ext uri="{FF2B5EF4-FFF2-40B4-BE49-F238E27FC236}">
                <a16:creationId xmlns:a16="http://schemas.microsoft.com/office/drawing/2014/main" id="{FA9E06DF-04E4-E9ED-7184-31E4B91B2D72}"/>
              </a:ext>
            </a:extLst>
          </p:cNvPr>
          <p:cNvSpPr>
            <a:spLocks noGrp="1"/>
          </p:cNvSpPr>
          <p:nvPr>
            <p:ph type="body" sz="quarter" idx="17"/>
          </p:nvPr>
        </p:nvSpPr>
        <p:spPr/>
        <p:txBody>
          <a:bodyPr/>
          <a:lstStyle/>
          <a:p>
            <a:pPr marL="0" indent="0">
              <a:buNone/>
            </a:pPr>
            <a:r>
              <a:rPr lang="en-GB" sz="2400" dirty="0"/>
              <a:t>Private equity funded</a:t>
            </a:r>
          </a:p>
          <a:p>
            <a:r>
              <a:rPr lang="en-GB" dirty="0"/>
              <a:t>Resource-light organisations</a:t>
            </a:r>
          </a:p>
          <a:p>
            <a:r>
              <a:rPr lang="en-GB" dirty="0"/>
              <a:t>Delivery-focussed</a:t>
            </a:r>
          </a:p>
          <a:p>
            <a:r>
              <a:rPr lang="en-GB" dirty="0"/>
              <a:t>Highly aggressive timescales</a:t>
            </a:r>
          </a:p>
        </p:txBody>
      </p:sp>
    </p:spTree>
    <p:extLst>
      <p:ext uri="{BB962C8B-B14F-4D97-AF65-F5344CB8AC3E}">
        <p14:creationId xmlns:p14="http://schemas.microsoft.com/office/powerpoint/2010/main" val="2139948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1E9619-6B02-6848-ED7B-D8215B005E96}"/>
              </a:ext>
            </a:extLst>
          </p:cNvPr>
          <p:cNvSpPr>
            <a:spLocks noGrp="1"/>
          </p:cNvSpPr>
          <p:nvPr>
            <p:ph type="body" sz="quarter" idx="10"/>
          </p:nvPr>
        </p:nvSpPr>
        <p:spPr/>
        <p:txBody>
          <a:bodyPr/>
          <a:lstStyle/>
          <a:p>
            <a:r>
              <a:rPr lang="en-GB" dirty="0"/>
              <a:t>Key Issues</a:t>
            </a:r>
            <a:endParaRPr lang="en-US" dirty="0"/>
          </a:p>
        </p:txBody>
      </p:sp>
      <p:sp>
        <p:nvSpPr>
          <p:cNvPr id="7" name="Text Placeholder 6">
            <a:extLst>
              <a:ext uri="{FF2B5EF4-FFF2-40B4-BE49-F238E27FC236}">
                <a16:creationId xmlns:a16="http://schemas.microsoft.com/office/drawing/2014/main" id="{ECDF2A51-E20A-FEA8-2AD6-8CF2D01A4F50}"/>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9E5E7222-5EF8-618A-9809-E8A0D2DD4E1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41687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0A1EB8-0839-DCA1-3B6E-5668125DAC3A}"/>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45AE8E4D-D1B6-1286-167B-B12749FCBBE1}"/>
              </a:ext>
            </a:extLst>
          </p:cNvPr>
          <p:cNvSpPr>
            <a:spLocks noGrp="1"/>
          </p:cNvSpPr>
          <p:nvPr>
            <p:ph type="body" sz="quarter" idx="10"/>
          </p:nvPr>
        </p:nvSpPr>
        <p:spPr>
          <a:xfrm>
            <a:off x="303382" y="733425"/>
            <a:ext cx="6822975" cy="533400"/>
          </a:xfrm>
        </p:spPr>
        <p:txBody>
          <a:bodyPr/>
          <a:lstStyle/>
          <a:p>
            <a:r>
              <a:rPr lang="en-GB" dirty="0"/>
              <a:t>Awareness and Competence</a:t>
            </a:r>
            <a:endParaRPr lang="en-US" dirty="0"/>
          </a:p>
        </p:txBody>
      </p:sp>
      <p:sp>
        <p:nvSpPr>
          <p:cNvPr id="6" name="Text Placeholder 5">
            <a:extLst>
              <a:ext uri="{FF2B5EF4-FFF2-40B4-BE49-F238E27FC236}">
                <a16:creationId xmlns:a16="http://schemas.microsoft.com/office/drawing/2014/main" id="{EE83C6BF-961E-31E8-E761-2C5736639D3F}"/>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6CCF0151-20FC-ADEA-796C-6B1DCFB55F12}"/>
              </a:ext>
            </a:extLst>
          </p:cNvPr>
          <p:cNvSpPr>
            <a:spLocks noGrp="1"/>
          </p:cNvSpPr>
          <p:nvPr>
            <p:ph type="body" sz="quarter" idx="16"/>
          </p:nvPr>
        </p:nvSpPr>
        <p:spPr/>
        <p:txBody>
          <a:bodyPr/>
          <a:lstStyle/>
          <a:p>
            <a:r>
              <a:rPr lang="en-GB" sz="2400" dirty="0"/>
              <a:t>Typical process safety design principles:</a:t>
            </a:r>
          </a:p>
          <a:p>
            <a:pPr lvl="1"/>
            <a:r>
              <a:rPr lang="en-GB" sz="2000" dirty="0"/>
              <a:t>Resource light organisations – in house competence?</a:t>
            </a:r>
          </a:p>
          <a:p>
            <a:pPr lvl="1"/>
            <a:r>
              <a:rPr lang="en-GB" sz="2000" dirty="0"/>
              <a:t>Experience with hazardous materials?</a:t>
            </a:r>
          </a:p>
          <a:p>
            <a:r>
              <a:rPr lang="en-GB" sz="2400" dirty="0"/>
              <a:t>Integration requirements</a:t>
            </a:r>
          </a:p>
          <a:p>
            <a:pPr lvl="1"/>
            <a:r>
              <a:rPr lang="en-GB" sz="2000" dirty="0"/>
              <a:t>Awareness – off-the-shelf equipment needs to be integrated!</a:t>
            </a:r>
          </a:p>
          <a:p>
            <a:pPr lvl="1"/>
            <a:endParaRPr lang="en-GB" sz="2000" dirty="0"/>
          </a:p>
          <a:p>
            <a:r>
              <a:rPr lang="en-GB" sz="2114" dirty="0"/>
              <a:t>High speed of development and non-typical design processes</a:t>
            </a:r>
          </a:p>
          <a:p>
            <a:pPr lvl="1"/>
            <a:r>
              <a:rPr lang="en-GB" sz="2000" dirty="0"/>
              <a:t>Reference previous discussion on funding</a:t>
            </a:r>
          </a:p>
          <a:p>
            <a:pPr lvl="1"/>
            <a:endParaRPr lang="en-US" dirty="0"/>
          </a:p>
        </p:txBody>
      </p:sp>
    </p:spTree>
    <p:extLst>
      <p:ext uri="{BB962C8B-B14F-4D97-AF65-F5344CB8AC3E}">
        <p14:creationId xmlns:p14="http://schemas.microsoft.com/office/powerpoint/2010/main" val="150827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68CE39-7623-8753-3F42-8FD1EB6FE291}"/>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447101D9-3C72-0A80-C289-02600E3CA13B}"/>
              </a:ext>
            </a:extLst>
          </p:cNvPr>
          <p:cNvSpPr>
            <a:spLocks noGrp="1"/>
          </p:cNvSpPr>
          <p:nvPr>
            <p:ph type="body" sz="quarter" idx="10"/>
          </p:nvPr>
        </p:nvSpPr>
        <p:spPr>
          <a:xfrm>
            <a:off x="303382" y="733425"/>
            <a:ext cx="6574496" cy="533400"/>
          </a:xfrm>
        </p:spPr>
        <p:txBody>
          <a:bodyPr/>
          <a:lstStyle/>
          <a:p>
            <a:r>
              <a:rPr lang="en-GB" dirty="0"/>
              <a:t>Series-Produced Equipment</a:t>
            </a:r>
            <a:endParaRPr lang="en-US" dirty="0"/>
          </a:p>
        </p:txBody>
      </p:sp>
      <p:sp>
        <p:nvSpPr>
          <p:cNvPr id="4" name="Text Placeholder 3">
            <a:extLst>
              <a:ext uri="{FF2B5EF4-FFF2-40B4-BE49-F238E27FC236}">
                <a16:creationId xmlns:a16="http://schemas.microsoft.com/office/drawing/2014/main" id="{0BAD818D-D550-0150-03BD-6BFE9757958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E8EF933-561A-DE28-6024-86BD4BF96E9B}"/>
              </a:ext>
            </a:extLst>
          </p:cNvPr>
          <p:cNvSpPr>
            <a:spLocks noGrp="1"/>
          </p:cNvSpPr>
          <p:nvPr>
            <p:ph type="body" sz="quarter" idx="16"/>
          </p:nvPr>
        </p:nvSpPr>
        <p:spPr>
          <a:xfrm>
            <a:off x="399184" y="1952625"/>
            <a:ext cx="7851913" cy="5029200"/>
          </a:xfrm>
        </p:spPr>
        <p:txBody>
          <a:bodyPr/>
          <a:lstStyle/>
          <a:p>
            <a:r>
              <a:rPr lang="en-GB" sz="2400" dirty="0"/>
              <a:t>Different philosophies:</a:t>
            </a:r>
          </a:p>
          <a:p>
            <a:pPr lvl="1"/>
            <a:r>
              <a:rPr lang="en-GB" sz="2000" dirty="0"/>
              <a:t>Control philosophy</a:t>
            </a:r>
          </a:p>
          <a:p>
            <a:pPr lvl="1"/>
            <a:r>
              <a:rPr lang="en-GB" sz="2000" dirty="0"/>
              <a:t>Trips and isolations</a:t>
            </a:r>
          </a:p>
          <a:p>
            <a:pPr lvl="1"/>
            <a:r>
              <a:rPr lang="en-GB" sz="2000" dirty="0"/>
              <a:t>Emergency depressurisation - location and timing</a:t>
            </a:r>
          </a:p>
          <a:p>
            <a:r>
              <a:rPr lang="en-GB" sz="2400" dirty="0"/>
              <a:t>Variations in P&amp;IDs between systems</a:t>
            </a:r>
          </a:p>
          <a:p>
            <a:pPr lvl="1"/>
            <a:r>
              <a:rPr lang="en-GB" sz="2000" dirty="0"/>
              <a:t>Hard to workshop/assess – easy to miss things</a:t>
            </a:r>
          </a:p>
          <a:p>
            <a:endParaRPr lang="en-GB" dirty="0"/>
          </a:p>
          <a:p>
            <a:r>
              <a:rPr lang="en-GB" sz="2400" dirty="0"/>
              <a:t>Can be an “integration nightmare”</a:t>
            </a:r>
          </a:p>
          <a:p>
            <a:pPr lvl="1"/>
            <a:r>
              <a:rPr lang="en-GB" sz="2000" dirty="0"/>
              <a:t>Especially if the procuring company is trying to integrate and doesn’t have the expertise…</a:t>
            </a:r>
          </a:p>
          <a:p>
            <a:pPr lvl="1"/>
            <a:endParaRPr lang="en-GB" dirty="0"/>
          </a:p>
          <a:p>
            <a:pPr lvl="1"/>
            <a:endParaRPr lang="en-GB" dirty="0"/>
          </a:p>
        </p:txBody>
      </p:sp>
      <p:pic>
        <p:nvPicPr>
          <p:cNvPr id="1026" name="Picture 2" descr="First Order Placed for Enapter's AEM Multicore Megawatt-Class Electrolyser  System - Enapter">
            <a:extLst>
              <a:ext uri="{FF2B5EF4-FFF2-40B4-BE49-F238E27FC236}">
                <a16:creationId xmlns:a16="http://schemas.microsoft.com/office/drawing/2014/main" id="{167559EE-37AD-F210-CAB4-3135D49AB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97" r="22226"/>
          <a:stretch/>
        </p:blipFill>
        <p:spPr bwMode="auto">
          <a:xfrm>
            <a:off x="8251097" y="2295490"/>
            <a:ext cx="5193441" cy="297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0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3A3DD7-61B8-D6A7-061F-039720CEA517}"/>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96736070-087E-6879-0221-77C0B7BBAA19}"/>
              </a:ext>
            </a:extLst>
          </p:cNvPr>
          <p:cNvSpPr>
            <a:spLocks noGrp="1"/>
          </p:cNvSpPr>
          <p:nvPr>
            <p:ph type="body" sz="quarter" idx="10"/>
          </p:nvPr>
        </p:nvSpPr>
        <p:spPr/>
        <p:txBody>
          <a:bodyPr/>
          <a:lstStyle/>
          <a:p>
            <a:r>
              <a:rPr lang="en-GB" dirty="0"/>
              <a:t>Information Sharing</a:t>
            </a:r>
            <a:endParaRPr lang="en-US" dirty="0"/>
          </a:p>
        </p:txBody>
      </p:sp>
      <p:sp>
        <p:nvSpPr>
          <p:cNvPr id="4" name="Text Placeholder 3">
            <a:extLst>
              <a:ext uri="{FF2B5EF4-FFF2-40B4-BE49-F238E27FC236}">
                <a16:creationId xmlns:a16="http://schemas.microsoft.com/office/drawing/2014/main" id="{A0CDF910-608B-7813-B694-FF8D75C2736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95514728-ACA8-6EF5-A8E2-2831C77931FA}"/>
              </a:ext>
            </a:extLst>
          </p:cNvPr>
          <p:cNvSpPr>
            <a:spLocks noGrp="1"/>
          </p:cNvSpPr>
          <p:nvPr>
            <p:ph type="body" sz="quarter" idx="16"/>
          </p:nvPr>
        </p:nvSpPr>
        <p:spPr/>
        <p:txBody>
          <a:bodyPr/>
          <a:lstStyle/>
          <a:p>
            <a:r>
              <a:rPr lang="en-GB" sz="2400" dirty="0"/>
              <a:t>High levels of secrecy and NDAs</a:t>
            </a:r>
          </a:p>
          <a:p>
            <a:pPr lvl="1"/>
            <a:r>
              <a:rPr lang="en-GB" sz="2000" dirty="0"/>
              <a:t>Difficult to share learnings from project to project – even within a project</a:t>
            </a:r>
          </a:p>
          <a:p>
            <a:pPr lvl="1"/>
            <a:r>
              <a:rPr lang="en-GB" sz="2000" dirty="0"/>
              <a:t>Even when near misses or failures have occurred…</a:t>
            </a:r>
          </a:p>
          <a:p>
            <a:pPr lvl="1"/>
            <a:endParaRPr lang="en-GB" dirty="0"/>
          </a:p>
          <a:p>
            <a:r>
              <a:rPr lang="en-GB" sz="2400" dirty="0"/>
              <a:t>Lack of engagement</a:t>
            </a:r>
          </a:p>
          <a:p>
            <a:pPr lvl="1"/>
            <a:r>
              <a:rPr lang="en-GB" sz="2000" dirty="0"/>
              <a:t>Suppliers’ workshop attendance…</a:t>
            </a:r>
          </a:p>
          <a:p>
            <a:pPr lvl="1"/>
            <a:r>
              <a:rPr lang="en-GB" sz="2000" dirty="0"/>
              <a:t>	No time!</a:t>
            </a:r>
          </a:p>
          <a:p>
            <a:pPr lvl="1"/>
            <a:r>
              <a:rPr lang="en-GB" sz="2000" dirty="0"/>
              <a:t>	No point!</a:t>
            </a:r>
          </a:p>
          <a:p>
            <a:pPr lvl="1"/>
            <a:r>
              <a:rPr lang="en-GB" sz="2000" dirty="0"/>
              <a:t>	Not in the contract!</a:t>
            </a:r>
            <a:endParaRPr lang="en-US" sz="2000" dirty="0"/>
          </a:p>
          <a:p>
            <a:endParaRPr lang="en-US" dirty="0"/>
          </a:p>
          <a:p>
            <a:r>
              <a:rPr lang="en-US" sz="2400" dirty="0"/>
              <a:t>Obviously this is very negative – most suppliers are happy to be involved</a:t>
            </a:r>
            <a:endParaRPr lang="en-GB" dirty="0"/>
          </a:p>
        </p:txBody>
      </p:sp>
    </p:spTree>
    <p:extLst>
      <p:ext uri="{BB962C8B-B14F-4D97-AF65-F5344CB8AC3E}">
        <p14:creationId xmlns:p14="http://schemas.microsoft.com/office/powerpoint/2010/main" val="30246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C61133-2043-52D0-79D9-E9D925F63A15}"/>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FA2D9433-4092-3A57-5C02-A36F196CECAD}"/>
              </a:ext>
            </a:extLst>
          </p:cNvPr>
          <p:cNvSpPr>
            <a:spLocks noGrp="1"/>
          </p:cNvSpPr>
          <p:nvPr>
            <p:ph type="body" sz="quarter" idx="10"/>
          </p:nvPr>
        </p:nvSpPr>
        <p:spPr/>
        <p:txBody>
          <a:bodyPr/>
          <a:lstStyle/>
          <a:p>
            <a:r>
              <a:rPr lang="en-GB" dirty="0"/>
              <a:t>Conclusions</a:t>
            </a:r>
            <a:endParaRPr lang="en-US" dirty="0"/>
          </a:p>
        </p:txBody>
      </p:sp>
      <p:sp>
        <p:nvSpPr>
          <p:cNvPr id="4" name="Text Placeholder 3">
            <a:extLst>
              <a:ext uri="{FF2B5EF4-FFF2-40B4-BE49-F238E27FC236}">
                <a16:creationId xmlns:a16="http://schemas.microsoft.com/office/drawing/2014/main" id="{87434D4C-A2EE-DDA4-564F-EDA60EF447A3}"/>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F0A357BB-4701-603F-D54C-2AB3A9B4114A}"/>
              </a:ext>
            </a:extLst>
          </p:cNvPr>
          <p:cNvSpPr>
            <a:spLocks noGrp="1"/>
          </p:cNvSpPr>
          <p:nvPr>
            <p:ph type="body" sz="quarter" idx="16"/>
          </p:nvPr>
        </p:nvSpPr>
        <p:spPr/>
        <p:txBody>
          <a:bodyPr/>
          <a:lstStyle/>
          <a:p>
            <a:r>
              <a:rPr lang="en-GB" sz="2400" dirty="0"/>
              <a:t>Best case – costly redesign and project delays</a:t>
            </a:r>
          </a:p>
          <a:p>
            <a:r>
              <a:rPr lang="en-GB" sz="2400" dirty="0"/>
              <a:t>Worst case – ??? </a:t>
            </a:r>
          </a:p>
          <a:p>
            <a:endParaRPr lang="en-GB" dirty="0"/>
          </a:p>
          <a:p>
            <a:endParaRPr lang="en-GB" dirty="0"/>
          </a:p>
          <a:p>
            <a:r>
              <a:rPr lang="en-GB" sz="2400" dirty="0"/>
              <a:t>However – most engineers want to do the right thing</a:t>
            </a:r>
          </a:p>
          <a:p>
            <a:pPr lvl="1"/>
            <a:r>
              <a:rPr lang="en-GB" sz="2000" dirty="0"/>
              <a:t>Process Safety Education and Competence</a:t>
            </a:r>
          </a:p>
          <a:p>
            <a:pPr lvl="1"/>
            <a:r>
              <a:rPr lang="en-GB" sz="2000" dirty="0"/>
              <a:t>Awareness</a:t>
            </a:r>
          </a:p>
          <a:p>
            <a:pPr lvl="1"/>
            <a:r>
              <a:rPr lang="en-GB" sz="2000" dirty="0"/>
              <a:t>Engagement</a:t>
            </a:r>
            <a:endParaRPr lang="en-US" dirty="0"/>
          </a:p>
        </p:txBody>
      </p:sp>
      <p:pic>
        <p:nvPicPr>
          <p:cNvPr id="6" name="Picture 5">
            <a:extLst>
              <a:ext uri="{FF2B5EF4-FFF2-40B4-BE49-F238E27FC236}">
                <a16:creationId xmlns:a16="http://schemas.microsoft.com/office/drawing/2014/main" id="{BDD2809C-C4A1-20F8-7568-97EC97A1151D}"/>
              </a:ext>
            </a:extLst>
          </p:cNvPr>
          <p:cNvPicPr>
            <a:picLocks noChangeAspect="1"/>
          </p:cNvPicPr>
          <p:nvPr/>
        </p:nvPicPr>
        <p:blipFill rotWithShape="1">
          <a:blip r:embed="rId3"/>
          <a:srcRect r="7502"/>
          <a:stretch/>
        </p:blipFill>
        <p:spPr>
          <a:xfrm>
            <a:off x="8062307" y="1628078"/>
            <a:ext cx="4278978" cy="3932105"/>
          </a:xfrm>
          <a:prstGeom prst="rect">
            <a:avLst/>
          </a:prstGeom>
        </p:spPr>
      </p:pic>
      <p:sp>
        <p:nvSpPr>
          <p:cNvPr id="7" name="TextBox 6">
            <a:extLst>
              <a:ext uri="{FF2B5EF4-FFF2-40B4-BE49-F238E27FC236}">
                <a16:creationId xmlns:a16="http://schemas.microsoft.com/office/drawing/2014/main" id="{5A139DB9-8912-B007-E32B-8F4449977C50}"/>
              </a:ext>
            </a:extLst>
          </p:cNvPr>
          <p:cNvSpPr txBox="1"/>
          <p:nvPr/>
        </p:nvSpPr>
        <p:spPr>
          <a:xfrm>
            <a:off x="8350405" y="5514278"/>
            <a:ext cx="4045527" cy="307777"/>
          </a:xfrm>
          <a:prstGeom prst="rect">
            <a:avLst/>
          </a:prstGeom>
          <a:ln>
            <a:noFill/>
          </a:ln>
        </p:spPr>
        <p:txBody>
          <a:bodyPr/>
          <a:lstStyle>
            <a:defPPr>
              <a:defRPr lang="en-US"/>
            </a:defPPr>
            <a:lvl1pPr indent="0">
              <a:spcBef>
                <a:spcPct val="20000"/>
              </a:spcBef>
              <a:buFont typeface="Arial" panose="020B0604020202020204" pitchFamily="34" charset="0"/>
              <a:buNone/>
              <a:defRPr sz="1400" b="1"/>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AU" dirty="0"/>
              <a:t>Wideman, 2001 cost-influence curve</a:t>
            </a:r>
          </a:p>
        </p:txBody>
      </p:sp>
    </p:spTree>
    <p:extLst>
      <p:ext uri="{BB962C8B-B14F-4D97-AF65-F5344CB8AC3E}">
        <p14:creationId xmlns:p14="http://schemas.microsoft.com/office/powerpoint/2010/main" val="1715360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F8FD10-A8FE-AEF6-DA90-589A323413D4}"/>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9E629D2A-7C97-C993-E630-EB0C50144316}"/>
              </a:ext>
            </a:extLst>
          </p:cNvPr>
          <p:cNvSpPr>
            <a:spLocks noGrp="1"/>
          </p:cNvSpPr>
          <p:nvPr>
            <p:ph type="body" sz="quarter" idx="10"/>
          </p:nvPr>
        </p:nvSpPr>
        <p:spPr/>
        <p:txBody>
          <a:bodyPr/>
          <a:lstStyle/>
          <a:p>
            <a:r>
              <a:rPr lang="en-GB" dirty="0"/>
              <a:t>Thanks</a:t>
            </a:r>
            <a:endParaRPr lang="en-US" dirty="0"/>
          </a:p>
        </p:txBody>
      </p:sp>
      <p:sp>
        <p:nvSpPr>
          <p:cNvPr id="5" name="Text Placeholder 4">
            <a:extLst>
              <a:ext uri="{FF2B5EF4-FFF2-40B4-BE49-F238E27FC236}">
                <a16:creationId xmlns:a16="http://schemas.microsoft.com/office/drawing/2014/main" id="{5FE189A0-AF51-DB88-F3FE-4D9571A8CAFF}"/>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402AF7EE-D7BA-414B-8C15-EB7D10F9DFEE}"/>
              </a:ext>
            </a:extLst>
          </p:cNvPr>
          <p:cNvSpPr>
            <a:spLocks noGrp="1"/>
          </p:cNvSpPr>
          <p:nvPr>
            <p:ph type="body" sz="quarter" idx="16"/>
          </p:nvPr>
        </p:nvSpPr>
        <p:spPr/>
        <p:txBody>
          <a:bodyPr/>
          <a:lstStyle/>
          <a:p>
            <a:r>
              <a:rPr lang="en-GB" dirty="0"/>
              <a:t>Thanks to Gexcon for supporting me to write this paper and present at Hazards</a:t>
            </a:r>
          </a:p>
          <a:p>
            <a:r>
              <a:rPr lang="en-GB" dirty="0"/>
              <a:t>Thanks to Karina as co-author</a:t>
            </a:r>
          </a:p>
          <a:p>
            <a:endParaRPr lang="en-GB" dirty="0"/>
          </a:p>
          <a:p>
            <a:r>
              <a:rPr lang="en-GB" dirty="0"/>
              <a:t>Also particular thanks to Derek Cross from the Gexcon Perth (Australia) office for his valuable comments and feedback</a:t>
            </a:r>
            <a:endParaRPr lang="en-US" dirty="0"/>
          </a:p>
        </p:txBody>
      </p:sp>
    </p:spTree>
    <p:extLst>
      <p:ext uri="{BB962C8B-B14F-4D97-AF65-F5344CB8AC3E}">
        <p14:creationId xmlns:p14="http://schemas.microsoft.com/office/powerpoint/2010/main" val="3270323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39C4B-42D0-81A5-AD77-4FE7585714FD}"/>
              </a:ext>
            </a:extLst>
          </p:cNvPr>
          <p:cNvSpPr>
            <a:spLocks noGrp="1"/>
          </p:cNvSpPr>
          <p:nvPr>
            <p:ph type="body" sz="quarter" idx="10"/>
          </p:nvPr>
        </p:nvSpPr>
        <p:spPr/>
        <p:txBody>
          <a:bodyPr/>
          <a:lstStyle/>
          <a:p>
            <a:r>
              <a:rPr lang="en-GB" dirty="0"/>
              <a:t>What can we take away?</a:t>
            </a:r>
            <a:endParaRPr lang="en-US" dirty="0"/>
          </a:p>
        </p:txBody>
      </p:sp>
      <p:sp>
        <p:nvSpPr>
          <p:cNvPr id="3" name="Text Placeholder 2">
            <a:extLst>
              <a:ext uri="{FF2B5EF4-FFF2-40B4-BE49-F238E27FC236}">
                <a16:creationId xmlns:a16="http://schemas.microsoft.com/office/drawing/2014/main" id="{35DE512B-3BB4-E41A-55C8-062BB6FADF92}"/>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012C7CA-38D3-35B5-174C-2C7743D55B1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693991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C87E8-9376-E998-EE7A-0A4A9552C8DA}"/>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83B283B9-D8BA-3D9B-DFB3-6A8D174B8DBC}"/>
              </a:ext>
            </a:extLst>
          </p:cNvPr>
          <p:cNvSpPr>
            <a:spLocks noGrp="1"/>
          </p:cNvSpPr>
          <p:nvPr>
            <p:ph type="body" sz="quarter" idx="10"/>
          </p:nvPr>
        </p:nvSpPr>
        <p:spPr/>
        <p:txBody>
          <a:bodyPr/>
          <a:lstStyle/>
          <a:p>
            <a:r>
              <a:rPr lang="en-GB" dirty="0"/>
              <a:t>Key Learnings</a:t>
            </a:r>
            <a:endParaRPr lang="en-US" dirty="0"/>
          </a:p>
        </p:txBody>
      </p:sp>
      <p:sp>
        <p:nvSpPr>
          <p:cNvPr id="4" name="Text Placeholder 3">
            <a:extLst>
              <a:ext uri="{FF2B5EF4-FFF2-40B4-BE49-F238E27FC236}">
                <a16:creationId xmlns:a16="http://schemas.microsoft.com/office/drawing/2014/main" id="{D48B092C-601B-950C-7E0D-2FDC188C1570}"/>
              </a:ext>
            </a:extLst>
          </p:cNvPr>
          <p:cNvSpPr>
            <a:spLocks noGrp="1"/>
          </p:cNvSpPr>
          <p:nvPr>
            <p:ph type="body" sz="quarter" idx="12"/>
          </p:nvPr>
        </p:nvSpPr>
        <p:spPr/>
        <p:txBody>
          <a:bodyPr/>
          <a:lstStyle/>
          <a:p>
            <a:r>
              <a:rPr lang="en-GB" dirty="0"/>
              <a:t>For Projects…</a:t>
            </a:r>
            <a:endParaRPr lang="en-US" dirty="0"/>
          </a:p>
        </p:txBody>
      </p:sp>
      <p:sp>
        <p:nvSpPr>
          <p:cNvPr id="5" name="Text Placeholder 4">
            <a:extLst>
              <a:ext uri="{FF2B5EF4-FFF2-40B4-BE49-F238E27FC236}">
                <a16:creationId xmlns:a16="http://schemas.microsoft.com/office/drawing/2014/main" id="{96AC1ED8-9034-A9F0-0536-C5B8128D43BE}"/>
              </a:ext>
            </a:extLst>
          </p:cNvPr>
          <p:cNvSpPr>
            <a:spLocks noGrp="1"/>
          </p:cNvSpPr>
          <p:nvPr>
            <p:ph type="body" sz="quarter" idx="16"/>
          </p:nvPr>
        </p:nvSpPr>
        <p:spPr/>
        <p:txBody>
          <a:bodyPr/>
          <a:lstStyle/>
          <a:p>
            <a:r>
              <a:rPr lang="en-GB" sz="2400" dirty="0"/>
              <a:t>All parties in a project need to be aware of:</a:t>
            </a:r>
          </a:p>
          <a:p>
            <a:pPr lvl="1"/>
            <a:r>
              <a:rPr lang="en-GB" sz="2000" dirty="0"/>
              <a:t>Particular challenges associated with handling hydrogen</a:t>
            </a:r>
          </a:p>
          <a:p>
            <a:pPr lvl="1"/>
            <a:r>
              <a:rPr lang="en-GB" sz="2000" dirty="0"/>
              <a:t>Expectations of safety engineering design with respect to hydrogen</a:t>
            </a:r>
          </a:p>
          <a:p>
            <a:pPr lvl="1"/>
            <a:r>
              <a:rPr lang="en-GB" sz="2000" dirty="0"/>
              <a:t>	Timelines</a:t>
            </a:r>
          </a:p>
          <a:p>
            <a:pPr lvl="1"/>
            <a:r>
              <a:rPr lang="en-GB" sz="2000" dirty="0"/>
              <a:t>	Lifecycle</a:t>
            </a:r>
          </a:p>
          <a:p>
            <a:endParaRPr lang="en-GB" dirty="0"/>
          </a:p>
          <a:p>
            <a:r>
              <a:rPr lang="en-GB" sz="2400" dirty="0"/>
              <a:t>Operational and safety integration of the packages needs to be considered </a:t>
            </a:r>
            <a:r>
              <a:rPr lang="en-GB" sz="2400" u="sng" dirty="0"/>
              <a:t>EARLY</a:t>
            </a:r>
            <a:r>
              <a:rPr lang="en-GB" sz="2400" dirty="0"/>
              <a:t> </a:t>
            </a:r>
          </a:p>
          <a:p>
            <a:pPr lvl="1"/>
            <a:r>
              <a:rPr lang="en-GB" sz="2000" dirty="0"/>
              <a:t>Requires an open dialogue among vendors regarding system functionality and the client requirements. </a:t>
            </a:r>
          </a:p>
          <a:p>
            <a:pPr lvl="1"/>
            <a:endParaRPr lang="en-GB" dirty="0"/>
          </a:p>
          <a:p>
            <a:r>
              <a:rPr lang="en-GB" sz="2400" dirty="0"/>
              <a:t>One specific action:</a:t>
            </a:r>
          </a:p>
          <a:p>
            <a:pPr lvl="1"/>
            <a:r>
              <a:rPr lang="en-GB" sz="2000" dirty="0"/>
              <a:t>A “process design review” involving all vendors and the final operator should be performed early: ahead of the HAZID or HAZOP. </a:t>
            </a:r>
          </a:p>
          <a:p>
            <a:pPr lvl="1"/>
            <a:r>
              <a:rPr lang="en-GB" sz="2000" dirty="0"/>
              <a:t>This is often entirely missed in small scale hydrogen projects!</a:t>
            </a:r>
            <a:endParaRPr lang="en-US" sz="2000" dirty="0"/>
          </a:p>
        </p:txBody>
      </p:sp>
    </p:spTree>
    <p:extLst>
      <p:ext uri="{BB962C8B-B14F-4D97-AF65-F5344CB8AC3E}">
        <p14:creationId xmlns:p14="http://schemas.microsoft.com/office/powerpoint/2010/main" val="248721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11BADD-DC22-8E44-AECE-C5B50E3A436C}"/>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2CC11F87-0C86-C09C-3187-0630FEEC17D9}"/>
              </a:ext>
            </a:extLst>
          </p:cNvPr>
          <p:cNvSpPr>
            <a:spLocks noGrp="1"/>
          </p:cNvSpPr>
          <p:nvPr>
            <p:ph type="body" sz="quarter" idx="10"/>
          </p:nvPr>
        </p:nvSpPr>
        <p:spPr/>
        <p:txBody>
          <a:bodyPr/>
          <a:lstStyle/>
          <a:p>
            <a:r>
              <a:rPr lang="en-GB" dirty="0"/>
              <a:t>Key Learnings</a:t>
            </a:r>
            <a:endParaRPr lang="en-US" dirty="0"/>
          </a:p>
        </p:txBody>
      </p:sp>
      <p:sp>
        <p:nvSpPr>
          <p:cNvPr id="4" name="Text Placeholder 3">
            <a:extLst>
              <a:ext uri="{FF2B5EF4-FFF2-40B4-BE49-F238E27FC236}">
                <a16:creationId xmlns:a16="http://schemas.microsoft.com/office/drawing/2014/main" id="{F6BD748C-A7B5-D8CA-194C-BE169A5EE71A}"/>
              </a:ext>
            </a:extLst>
          </p:cNvPr>
          <p:cNvSpPr>
            <a:spLocks noGrp="1"/>
          </p:cNvSpPr>
          <p:nvPr>
            <p:ph type="body" sz="quarter" idx="12"/>
          </p:nvPr>
        </p:nvSpPr>
        <p:spPr/>
        <p:txBody>
          <a:bodyPr/>
          <a:lstStyle/>
          <a:p>
            <a:r>
              <a:rPr lang="en-GB" dirty="0"/>
              <a:t>…and what can we do?</a:t>
            </a:r>
            <a:endParaRPr lang="en-US" dirty="0"/>
          </a:p>
        </p:txBody>
      </p:sp>
      <p:sp>
        <p:nvSpPr>
          <p:cNvPr id="5" name="Text Placeholder 4">
            <a:extLst>
              <a:ext uri="{FF2B5EF4-FFF2-40B4-BE49-F238E27FC236}">
                <a16:creationId xmlns:a16="http://schemas.microsoft.com/office/drawing/2014/main" id="{D7197B98-4F0D-E00E-5C9C-EA9833AFB9F1}"/>
              </a:ext>
            </a:extLst>
          </p:cNvPr>
          <p:cNvSpPr>
            <a:spLocks noGrp="1"/>
          </p:cNvSpPr>
          <p:nvPr>
            <p:ph type="body" sz="quarter" idx="16"/>
          </p:nvPr>
        </p:nvSpPr>
        <p:spPr/>
        <p:txBody>
          <a:bodyPr/>
          <a:lstStyle/>
          <a:p>
            <a:r>
              <a:rPr lang="en-GB" sz="2400" dirty="0"/>
              <a:t>Do not assume that all parties in a new development are familiar </a:t>
            </a:r>
          </a:p>
          <a:p>
            <a:pPr lvl="1"/>
            <a:r>
              <a:rPr lang="en-GB" sz="2000" dirty="0"/>
              <a:t>With process safety design principles </a:t>
            </a:r>
          </a:p>
          <a:p>
            <a:pPr lvl="1"/>
            <a:r>
              <a:rPr lang="en-GB" sz="2000" dirty="0"/>
              <a:t>With Hydrogen</a:t>
            </a:r>
          </a:p>
          <a:p>
            <a:r>
              <a:rPr lang="en-GB" sz="2400" dirty="0"/>
              <a:t>When working in traditional hazardous industries we often assume most parties understand “why we do what we do” – but this may not always be the case.</a:t>
            </a:r>
          </a:p>
          <a:p>
            <a:endParaRPr lang="en-GB" dirty="0"/>
          </a:p>
          <a:p>
            <a:r>
              <a:rPr lang="en-GB" sz="2400" dirty="0"/>
              <a:t>Advise </a:t>
            </a:r>
          </a:p>
          <a:p>
            <a:pPr lvl="1"/>
            <a:r>
              <a:rPr lang="en-GB" sz="2000" dirty="0"/>
              <a:t>Be prepared to share knowledge</a:t>
            </a:r>
          </a:p>
          <a:p>
            <a:pPr lvl="1"/>
            <a:r>
              <a:rPr lang="en-GB" sz="2000" dirty="0"/>
              <a:t>Tender/contract specifications on their suppliers</a:t>
            </a:r>
          </a:p>
          <a:p>
            <a:pPr lvl="1"/>
            <a:r>
              <a:rPr lang="en-GB" sz="2000" dirty="0"/>
              <a:t>Conduct an early stage process design review. If the HAZOP is the first time they are being raised, that is too late.</a:t>
            </a:r>
          </a:p>
          <a:p>
            <a:r>
              <a:rPr lang="en-GB" sz="2400" dirty="0"/>
              <a:t>Be flexible. Process safety professionals can be quite exacting…</a:t>
            </a:r>
          </a:p>
          <a:p>
            <a:pPr marL="231744" lvl="1"/>
            <a:r>
              <a:rPr lang="en-GB" dirty="0"/>
              <a:t>	</a:t>
            </a:r>
            <a:r>
              <a:rPr lang="en-GB" sz="2000" dirty="0"/>
              <a:t>Better to proceed with imperfect information than not to proceed at all!</a:t>
            </a:r>
          </a:p>
          <a:p>
            <a:pPr marL="231744" lvl="1"/>
            <a:r>
              <a:rPr lang="en-GB" sz="2000" dirty="0"/>
              <a:t>	This can give the impression that process safety is difficult, expensive, or inconvenient</a:t>
            </a:r>
            <a:endParaRPr lang="en-US" sz="2000" dirty="0"/>
          </a:p>
        </p:txBody>
      </p:sp>
    </p:spTree>
    <p:extLst>
      <p:ext uri="{BB962C8B-B14F-4D97-AF65-F5344CB8AC3E}">
        <p14:creationId xmlns:p14="http://schemas.microsoft.com/office/powerpoint/2010/main" val="495871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6"/>
          </p:nvPr>
        </p:nvSpPr>
        <p:spPr>
          <a:xfrm>
            <a:off x="883303" y="2248009"/>
            <a:ext cx="4325111" cy="304800"/>
          </a:xfrm>
        </p:spPr>
        <p:txBody>
          <a:bodyPr vert="horz" lIns="0" tIns="0" rIns="0" bIns="0" anchor="t"/>
          <a:lstStyle/>
          <a:p>
            <a:r>
              <a:rPr lang="en-US" sz="2000" dirty="0"/>
              <a:t>Graham.Morrison@Gexcon.com</a:t>
            </a:r>
          </a:p>
        </p:txBody>
      </p:sp>
      <p:sp>
        <p:nvSpPr>
          <p:cNvPr id="4" name="Text Placeholder 3"/>
          <p:cNvSpPr>
            <a:spLocks noGrp="1"/>
          </p:cNvSpPr>
          <p:nvPr>
            <p:ph type="body" sz="quarter" idx="10"/>
          </p:nvPr>
        </p:nvSpPr>
        <p:spPr>
          <a:xfrm>
            <a:off x="686598" y="1014187"/>
            <a:ext cx="4718522" cy="574826"/>
          </a:xfrm>
        </p:spPr>
        <p:txBody>
          <a:bodyPr/>
          <a:lstStyle/>
          <a:p>
            <a:r>
              <a:rPr lang="en-US"/>
              <a:t>Thanks for your attention</a:t>
            </a:r>
          </a:p>
        </p:txBody>
      </p:sp>
      <p:sp>
        <p:nvSpPr>
          <p:cNvPr id="5" name="Text Placeholder 4"/>
          <p:cNvSpPr>
            <a:spLocks noGrp="1"/>
          </p:cNvSpPr>
          <p:nvPr>
            <p:ph type="body" sz="quarter" idx="12"/>
          </p:nvPr>
        </p:nvSpPr>
        <p:spPr>
          <a:xfrm>
            <a:off x="676690" y="1554898"/>
            <a:ext cx="4406998" cy="304800"/>
          </a:xfrm>
        </p:spPr>
        <p:txBody>
          <a:bodyPr vert="horz" lIns="91440" tIns="45720" rIns="91440" bIns="45720" anchor="t"/>
          <a:lstStyle/>
          <a:p>
            <a:r>
              <a:rPr lang="en-US" sz="2800" dirty="0"/>
              <a:t>Graham Morrison</a:t>
            </a:r>
          </a:p>
        </p:txBody>
      </p:sp>
    </p:spTree>
    <p:extLst>
      <p:ext uri="{BB962C8B-B14F-4D97-AF65-F5344CB8AC3E}">
        <p14:creationId xmlns:p14="http://schemas.microsoft.com/office/powerpoint/2010/main" val="147165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133C7-4A3F-43EF-8102-0B83D5E371BC}"/>
              </a:ext>
            </a:extLst>
          </p:cNvPr>
          <p:cNvSpPr>
            <a:spLocks noGrp="1"/>
          </p:cNvSpPr>
          <p:nvPr>
            <p:ph type="body" sz="quarter" idx="15"/>
          </p:nvPr>
        </p:nvSpPr>
        <p:spPr/>
        <p:txBody>
          <a:bodyPr/>
          <a:lstStyle/>
          <a:p>
            <a:endParaRPr lang="en-GB"/>
          </a:p>
        </p:txBody>
      </p:sp>
      <p:sp>
        <p:nvSpPr>
          <p:cNvPr id="3" name="Text Placeholder 2">
            <a:extLst>
              <a:ext uri="{FF2B5EF4-FFF2-40B4-BE49-F238E27FC236}">
                <a16:creationId xmlns:a16="http://schemas.microsoft.com/office/drawing/2014/main" id="{BE4FCDCC-2586-4651-953C-36198F62AEE7}"/>
              </a:ext>
            </a:extLst>
          </p:cNvPr>
          <p:cNvSpPr>
            <a:spLocks noGrp="1"/>
          </p:cNvSpPr>
          <p:nvPr>
            <p:ph type="body" sz="quarter" idx="10"/>
          </p:nvPr>
        </p:nvSpPr>
        <p:spPr/>
        <p:txBody>
          <a:bodyPr/>
          <a:lstStyle/>
          <a:p>
            <a:r>
              <a:rPr lang="en-GB" dirty="0"/>
              <a:t>Agenda</a:t>
            </a:r>
          </a:p>
        </p:txBody>
      </p:sp>
      <p:sp>
        <p:nvSpPr>
          <p:cNvPr id="5" name="Text Placeholder 4">
            <a:extLst>
              <a:ext uri="{FF2B5EF4-FFF2-40B4-BE49-F238E27FC236}">
                <a16:creationId xmlns:a16="http://schemas.microsoft.com/office/drawing/2014/main" id="{CA9507BC-6969-44B0-A477-93FC8D7224CF}"/>
              </a:ext>
            </a:extLst>
          </p:cNvPr>
          <p:cNvSpPr>
            <a:spLocks noGrp="1"/>
          </p:cNvSpPr>
          <p:nvPr>
            <p:ph type="body" sz="quarter" idx="16"/>
          </p:nvPr>
        </p:nvSpPr>
        <p:spPr/>
        <p:txBody>
          <a:bodyPr/>
          <a:lstStyle/>
          <a:p>
            <a:r>
              <a:rPr lang="en-GB" dirty="0"/>
              <a:t>Expertise in H2</a:t>
            </a:r>
          </a:p>
          <a:p>
            <a:r>
              <a:rPr lang="en-GB" dirty="0"/>
              <a:t>About Gexcon</a:t>
            </a:r>
          </a:p>
          <a:p>
            <a:r>
              <a:rPr lang="en-GB" dirty="0"/>
              <a:t>“The issue at hand”</a:t>
            </a:r>
          </a:p>
          <a:p>
            <a:r>
              <a:rPr lang="en-GB" dirty="0"/>
              <a:t>Main Issues</a:t>
            </a:r>
          </a:p>
          <a:p>
            <a:r>
              <a:rPr lang="en-GB" dirty="0"/>
              <a:t>Key Learnings and Takeaways</a:t>
            </a:r>
          </a:p>
          <a:p>
            <a:endParaRPr lang="en-GB" dirty="0"/>
          </a:p>
          <a:p>
            <a:endParaRPr lang="en-GB" dirty="0"/>
          </a:p>
          <a:p>
            <a:r>
              <a:rPr lang="en-GB" dirty="0"/>
              <a:t>All images from Google Image Search – nothing confidential here…</a:t>
            </a:r>
          </a:p>
          <a:p>
            <a:r>
              <a:rPr lang="en-GB" dirty="0"/>
              <a:t>Care has been taken not to identify individual projects or clients</a:t>
            </a:r>
          </a:p>
        </p:txBody>
      </p:sp>
    </p:spTree>
    <p:extLst>
      <p:ext uri="{BB962C8B-B14F-4D97-AF65-F5344CB8AC3E}">
        <p14:creationId xmlns:p14="http://schemas.microsoft.com/office/powerpoint/2010/main" val="81747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D4811-21FA-5426-A423-CBE60DA964D8}"/>
              </a:ext>
            </a:extLst>
          </p:cNvPr>
          <p:cNvSpPr/>
          <p:nvPr/>
        </p:nvSpPr>
        <p:spPr>
          <a:xfrm>
            <a:off x="272772" y="6829425"/>
            <a:ext cx="2563090" cy="6599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2" name="Text Placeholder 1">
            <a:extLst>
              <a:ext uri="{FF2B5EF4-FFF2-40B4-BE49-F238E27FC236}">
                <a16:creationId xmlns:a16="http://schemas.microsoft.com/office/drawing/2014/main" id="{7B3B2DE7-D185-4EB9-A96E-B02DF4EEAEBA}"/>
              </a:ext>
            </a:extLst>
          </p:cNvPr>
          <p:cNvSpPr>
            <a:spLocks noGrp="1"/>
          </p:cNvSpPr>
          <p:nvPr>
            <p:ph type="body" sz="quarter" idx="10"/>
          </p:nvPr>
        </p:nvSpPr>
        <p:spPr>
          <a:xfrm>
            <a:off x="303382" y="733425"/>
            <a:ext cx="6929672" cy="533400"/>
          </a:xfrm>
        </p:spPr>
        <p:txBody>
          <a:bodyPr/>
          <a:lstStyle/>
          <a:p>
            <a:r>
              <a:rPr lang="en-GB" sz="3600"/>
              <a:t>Expertise</a:t>
            </a:r>
            <a:r>
              <a:rPr lang="nb-NO" sz="3600"/>
              <a:t> in Hydrogen </a:t>
            </a:r>
            <a:r>
              <a:rPr lang="en-GB" sz="3600"/>
              <a:t>Safety</a:t>
            </a:r>
          </a:p>
        </p:txBody>
      </p:sp>
      <p:sp>
        <p:nvSpPr>
          <p:cNvPr id="8" name="Text Placeholder 7">
            <a:extLst>
              <a:ext uri="{FF2B5EF4-FFF2-40B4-BE49-F238E27FC236}">
                <a16:creationId xmlns:a16="http://schemas.microsoft.com/office/drawing/2014/main" id="{DAE282EC-2EEA-D779-9345-4418E601143B}"/>
              </a:ext>
            </a:extLst>
          </p:cNvPr>
          <p:cNvSpPr>
            <a:spLocks noGrp="1"/>
          </p:cNvSpPr>
          <p:nvPr>
            <p:ph type="body" sz="quarter" idx="12"/>
          </p:nvPr>
        </p:nvSpPr>
        <p:spPr>
          <a:xfrm>
            <a:off x="303379" y="1266825"/>
            <a:ext cx="9569253" cy="457200"/>
          </a:xfrm>
        </p:spPr>
        <p:txBody>
          <a:bodyPr/>
          <a:lstStyle/>
          <a:p>
            <a:r>
              <a:rPr lang="en-US" dirty="0"/>
              <a:t>Gexcon has </a:t>
            </a:r>
            <a:r>
              <a:rPr lang="en-US"/>
              <a:t>a wealth of </a:t>
            </a:r>
            <a:r>
              <a:rPr lang="en-US" dirty="0"/>
              <a:t>experience on various H</a:t>
            </a:r>
            <a:r>
              <a:rPr lang="en-US" baseline="-25000" dirty="0"/>
              <a:t>2 </a:t>
            </a:r>
            <a:r>
              <a:rPr lang="en-US" dirty="0"/>
              <a:t>related projects</a:t>
            </a:r>
          </a:p>
          <a:p>
            <a:endParaRPr lang="en-NO" dirty="0"/>
          </a:p>
        </p:txBody>
      </p:sp>
      <p:sp>
        <p:nvSpPr>
          <p:cNvPr id="10" name="Content Placeholder 9">
            <a:extLst>
              <a:ext uri="{FF2B5EF4-FFF2-40B4-BE49-F238E27FC236}">
                <a16:creationId xmlns:a16="http://schemas.microsoft.com/office/drawing/2014/main" id="{AE2C4702-7327-48CD-5460-AABB2CDBEC5E}"/>
              </a:ext>
            </a:extLst>
          </p:cNvPr>
          <p:cNvSpPr>
            <a:spLocks noGrp="1"/>
          </p:cNvSpPr>
          <p:nvPr>
            <p:ph sz="quarter" idx="13"/>
          </p:nvPr>
        </p:nvSpPr>
        <p:spPr>
          <a:xfrm>
            <a:off x="303380" y="1859860"/>
            <a:ext cx="10934463" cy="3047669"/>
          </a:xfrm>
        </p:spPr>
        <p:txBody>
          <a:bodyPr/>
          <a:lstStyle/>
          <a:p>
            <a:pPr marL="365125" indent="-365125"/>
            <a:r>
              <a:rPr lang="en-US" sz="2200" dirty="0"/>
              <a:t>Process safety and safety reviews</a:t>
            </a:r>
          </a:p>
          <a:p>
            <a:pPr marL="365125" indent="-365125"/>
            <a:r>
              <a:rPr lang="en-US" sz="2200" dirty="0"/>
              <a:t>Assistance for conceptual phase : safety distances, arrangement/ layout optimization</a:t>
            </a:r>
          </a:p>
          <a:p>
            <a:pPr marL="365125" indent="-365125"/>
            <a:r>
              <a:rPr lang="en-US" sz="2200" dirty="0"/>
              <a:t>Regulation and ATEX compliance</a:t>
            </a:r>
          </a:p>
          <a:p>
            <a:pPr marL="365125" indent="-365125"/>
            <a:r>
              <a:rPr lang="en-US" sz="2200" dirty="0"/>
              <a:t>Optimization of ventilation and gas detection</a:t>
            </a:r>
          </a:p>
          <a:p>
            <a:pPr marL="365125" indent="-365125"/>
            <a:r>
              <a:rPr lang="en-US" sz="2200" dirty="0"/>
              <a:t>Modeling of accidental events : dispersion, explosion and fire</a:t>
            </a:r>
          </a:p>
          <a:p>
            <a:pPr marL="365125" indent="-365125"/>
            <a:r>
              <a:rPr lang="en-US" sz="2200" dirty="0"/>
              <a:t>Prevention and Mitigation measures, design of structures</a:t>
            </a:r>
          </a:p>
          <a:p>
            <a:pPr marL="365125" indent="-365125"/>
            <a:r>
              <a:rPr lang="en-US" sz="2200" dirty="0"/>
              <a:t>Incident Investigation</a:t>
            </a:r>
            <a:endParaRPr lang="en-GB" sz="2000" dirty="0"/>
          </a:p>
          <a:p>
            <a:endParaRPr lang="en-NO" sz="2000" dirty="0"/>
          </a:p>
        </p:txBody>
      </p:sp>
      <p:grpSp>
        <p:nvGrpSpPr>
          <p:cNvPr id="19" name="Group 18">
            <a:extLst>
              <a:ext uri="{FF2B5EF4-FFF2-40B4-BE49-F238E27FC236}">
                <a16:creationId xmlns:a16="http://schemas.microsoft.com/office/drawing/2014/main" id="{39027490-B9FA-2E4C-B08D-140361AE3675}"/>
              </a:ext>
            </a:extLst>
          </p:cNvPr>
          <p:cNvGrpSpPr/>
          <p:nvPr/>
        </p:nvGrpSpPr>
        <p:grpSpPr>
          <a:xfrm>
            <a:off x="656237" y="4848162"/>
            <a:ext cx="7799112" cy="2581823"/>
            <a:chOff x="2073520" y="4907529"/>
            <a:chExt cx="7799112" cy="2581823"/>
          </a:xfrm>
        </p:grpSpPr>
        <p:pic>
          <p:nvPicPr>
            <p:cNvPr id="14" name="Picture 13" descr="Text&#10;&#10;Description automatically generated">
              <a:extLst>
                <a:ext uri="{FF2B5EF4-FFF2-40B4-BE49-F238E27FC236}">
                  <a16:creationId xmlns:a16="http://schemas.microsoft.com/office/drawing/2014/main" id="{820CB10B-260A-63C0-F5E4-CD769ADAC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520" y="4907529"/>
              <a:ext cx="7799112" cy="2188630"/>
            </a:xfrm>
            <a:prstGeom prst="rect">
              <a:avLst/>
            </a:prstGeom>
          </p:spPr>
        </p:pic>
        <p:sp>
          <p:nvSpPr>
            <p:cNvPr id="23" name="Rectangle 22">
              <a:extLst>
                <a:ext uri="{FF2B5EF4-FFF2-40B4-BE49-F238E27FC236}">
                  <a16:creationId xmlns:a16="http://schemas.microsoft.com/office/drawing/2014/main" id="{FDBAC42E-CC0C-4AC3-BFCF-8E51381EC842}"/>
                </a:ext>
              </a:extLst>
            </p:cNvPr>
            <p:cNvSpPr/>
            <p:nvPr/>
          </p:nvSpPr>
          <p:spPr>
            <a:xfrm>
              <a:off x="2197793" y="7047519"/>
              <a:ext cx="1351643"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BC2025"/>
                  </a:solidFill>
                  <a:effectLst/>
                  <a:uLnTx/>
                  <a:uFillTx/>
                  <a:latin typeface="Calibri"/>
                  <a:ea typeface="+mn-ea"/>
                  <a:cs typeface="+mn-cs"/>
                </a:rPr>
                <a:t>PRODUCTION</a:t>
              </a:r>
              <a:endParaRPr kumimoji="0" lang="nb-NO" sz="1600" b="1" i="0" u="none" strike="noStrike" kern="1200" cap="none" spc="0" normalizeH="0" baseline="30000" noProof="0">
                <a:ln>
                  <a:noFill/>
                </a:ln>
                <a:solidFill>
                  <a:srgbClr val="BC2025"/>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235DC78D-F6AA-4C28-92A3-AA220CC62077}"/>
                </a:ext>
              </a:extLst>
            </p:cNvPr>
            <p:cNvSpPr/>
            <p:nvPr/>
          </p:nvSpPr>
          <p:spPr>
            <a:xfrm>
              <a:off x="3702893" y="7047519"/>
              <a:ext cx="1442802"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BC2025"/>
                  </a:solidFill>
                  <a:effectLst/>
                  <a:uLnTx/>
                  <a:uFillTx/>
                  <a:latin typeface="Calibri"/>
                  <a:ea typeface="+mn-ea"/>
                  <a:cs typeface="+mn-cs"/>
                </a:rPr>
                <a:t>STORAGE</a:t>
              </a:r>
              <a:endParaRPr kumimoji="0" lang="nb-NO" sz="1600" b="1" i="0" u="none" strike="noStrike" kern="1200" cap="none" spc="0" normalizeH="0" baseline="30000" noProof="0">
                <a:ln>
                  <a:noFill/>
                </a:ln>
                <a:solidFill>
                  <a:srgbClr val="BC2025"/>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2EC9B9A-AEC0-45CB-9C57-C99D1BFD7D0D}"/>
                </a:ext>
              </a:extLst>
            </p:cNvPr>
            <p:cNvSpPr/>
            <p:nvPr/>
          </p:nvSpPr>
          <p:spPr>
            <a:xfrm>
              <a:off x="5194335" y="7047519"/>
              <a:ext cx="1557683"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BC2025"/>
                  </a:solidFill>
                  <a:effectLst/>
                  <a:uLnTx/>
                  <a:uFillTx/>
                  <a:latin typeface="Calibri"/>
                  <a:ea typeface="+mn-ea"/>
                  <a:cs typeface="+mn-cs"/>
                </a:rPr>
                <a:t>TRANSPORT</a:t>
              </a:r>
              <a:endParaRPr kumimoji="0" lang="nb-NO" sz="1600" b="1" i="0" u="none" strike="noStrike" kern="1200" cap="none" spc="0" normalizeH="0" baseline="30000" noProof="0">
                <a:ln>
                  <a:noFill/>
                </a:ln>
                <a:solidFill>
                  <a:srgbClr val="BC2025"/>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928238A4-0A14-48EB-97EA-C7F4F6E813E9}"/>
                </a:ext>
              </a:extLst>
            </p:cNvPr>
            <p:cNvSpPr/>
            <p:nvPr/>
          </p:nvSpPr>
          <p:spPr>
            <a:xfrm>
              <a:off x="6683357" y="7047519"/>
              <a:ext cx="1794161"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BC2025"/>
                  </a:solidFill>
                  <a:effectLst/>
                  <a:uLnTx/>
                  <a:uFillTx/>
                  <a:latin typeface="Calibri"/>
                  <a:ea typeface="+mn-ea"/>
                  <a:cs typeface="+mn-cs"/>
                </a:rPr>
                <a:t>DISTRIBUTION</a:t>
              </a:r>
              <a:endParaRPr kumimoji="0" lang="nb-NO" sz="1600" b="1" i="0" u="none" strike="noStrike" kern="1200" cap="none" spc="0" normalizeH="0" baseline="30000" noProof="0">
                <a:ln>
                  <a:noFill/>
                </a:ln>
                <a:solidFill>
                  <a:srgbClr val="BC2025"/>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FE9E5DA-0260-4862-AB32-5E80E2863CC3}"/>
                </a:ext>
              </a:extLst>
            </p:cNvPr>
            <p:cNvSpPr/>
            <p:nvPr/>
          </p:nvSpPr>
          <p:spPr>
            <a:xfrm>
              <a:off x="8355775" y="7047519"/>
              <a:ext cx="1476276"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BC2025"/>
                  </a:solidFill>
                  <a:effectLst/>
                  <a:uLnTx/>
                  <a:uFillTx/>
                  <a:latin typeface="Calibri"/>
                  <a:ea typeface="+mn-ea"/>
                  <a:cs typeface="+mn-cs"/>
                </a:rPr>
                <a:t>MOBILITY</a:t>
              </a:r>
              <a:endParaRPr kumimoji="0" lang="nb-NO" sz="1600" b="1" i="0" u="none" strike="noStrike" kern="1200" cap="none" spc="0" normalizeH="0" baseline="30000" noProof="0">
                <a:ln>
                  <a:noFill/>
                </a:ln>
                <a:solidFill>
                  <a:srgbClr val="BC2025"/>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CE5A957A-DFFF-58A2-02A8-88C730793EC6}"/>
              </a:ext>
            </a:extLst>
          </p:cNvPr>
          <p:cNvGrpSpPr/>
          <p:nvPr/>
        </p:nvGrpSpPr>
        <p:grpSpPr>
          <a:xfrm>
            <a:off x="10681855" y="1152530"/>
            <a:ext cx="2563090" cy="6204239"/>
            <a:chOff x="10681855" y="1000125"/>
            <a:chExt cx="2563090" cy="6204239"/>
          </a:xfrm>
        </p:grpSpPr>
        <p:sp>
          <p:nvSpPr>
            <p:cNvPr id="21" name="Rectangle 20">
              <a:extLst>
                <a:ext uri="{FF2B5EF4-FFF2-40B4-BE49-F238E27FC236}">
                  <a16:creationId xmlns:a16="http://schemas.microsoft.com/office/drawing/2014/main" id="{D0A2FB28-BB44-613B-306D-FE9908DFFE03}"/>
                </a:ext>
              </a:extLst>
            </p:cNvPr>
            <p:cNvSpPr/>
            <p:nvPr/>
          </p:nvSpPr>
          <p:spPr>
            <a:xfrm>
              <a:off x="10681855" y="1000125"/>
              <a:ext cx="2563090" cy="6204239"/>
            </a:xfrm>
            <a:prstGeom prst="rect">
              <a:avLst/>
            </a:prstGeom>
            <a:solidFill>
              <a:srgbClr val="E8ED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pic>
          <p:nvPicPr>
            <p:cNvPr id="6" name="Picture 9" descr="C:\Users\djurre\Desktop\3DRM\FireItself.png">
              <a:extLst>
                <a:ext uri="{FF2B5EF4-FFF2-40B4-BE49-F238E27FC236}">
                  <a16:creationId xmlns:a16="http://schemas.microsoft.com/office/drawing/2014/main" id="{7181CDA5-28D4-4C71-A9B1-363AF192F4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589" y="4102210"/>
              <a:ext cx="2335621" cy="1414908"/>
            </a:xfrm>
            <a:prstGeom prst="rect">
              <a:avLst/>
            </a:prstGeom>
            <a:noFill/>
            <a:ln>
              <a:noFill/>
            </a:ln>
          </p:spPr>
        </p:pic>
        <p:pic>
          <p:nvPicPr>
            <p:cNvPr id="29" name="Picture 28" descr="A picture containing sky, green&#10;&#10;Description automatically generated">
              <a:extLst>
                <a:ext uri="{FF2B5EF4-FFF2-40B4-BE49-F238E27FC236}">
                  <a16:creationId xmlns:a16="http://schemas.microsoft.com/office/drawing/2014/main" id="{82B6BFB2-03ED-3210-C3DC-E91B5E98A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5589" y="1202966"/>
              <a:ext cx="2335621" cy="1313787"/>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44ED6B48-4024-FC47-5B80-4B8671EAA7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5537" y="2652588"/>
              <a:ext cx="2335621" cy="1313787"/>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2DF1F7DE-D665-A116-CB8D-AD2F5ADBA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5589" y="5652953"/>
              <a:ext cx="2345569" cy="1319383"/>
            </a:xfrm>
            <a:prstGeom prst="rect">
              <a:avLst/>
            </a:prstGeom>
          </p:spPr>
        </p:pic>
      </p:grpSp>
    </p:spTree>
    <p:extLst>
      <p:ext uri="{BB962C8B-B14F-4D97-AF65-F5344CB8AC3E}">
        <p14:creationId xmlns:p14="http://schemas.microsoft.com/office/powerpoint/2010/main" val="166308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9A2193-49B9-4E6E-856A-1E8A7F73E70F}"/>
              </a:ext>
            </a:extLst>
          </p:cNvPr>
          <p:cNvCxnSpPr>
            <a:cxnSpLocks/>
          </p:cNvCxnSpPr>
          <p:nvPr/>
        </p:nvCxnSpPr>
        <p:spPr>
          <a:xfrm>
            <a:off x="169069" y="2285581"/>
            <a:ext cx="13275469"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BA082FEA-78BD-45C7-975A-8D30FB8F7C5E}"/>
              </a:ext>
            </a:extLst>
          </p:cNvPr>
          <p:cNvSpPr/>
          <p:nvPr/>
        </p:nvSpPr>
        <p:spPr>
          <a:xfrm>
            <a:off x="1082145" y="1624975"/>
            <a:ext cx="1321207" cy="1321207"/>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985"/>
          </a:p>
        </p:txBody>
      </p:sp>
      <p:pic>
        <p:nvPicPr>
          <p:cNvPr id="14" name="Picture 13">
            <a:extLst>
              <a:ext uri="{FF2B5EF4-FFF2-40B4-BE49-F238E27FC236}">
                <a16:creationId xmlns:a16="http://schemas.microsoft.com/office/drawing/2014/main" id="{66C505C2-84DE-4A7B-894B-F68CC9445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067" y="1869897"/>
            <a:ext cx="831362" cy="831362"/>
          </a:xfrm>
          <a:prstGeom prst="rect">
            <a:avLst/>
          </a:prstGeom>
        </p:spPr>
      </p:pic>
      <p:sp>
        <p:nvSpPr>
          <p:cNvPr id="282" name="Oval 281">
            <a:extLst>
              <a:ext uri="{FF2B5EF4-FFF2-40B4-BE49-F238E27FC236}">
                <a16:creationId xmlns:a16="http://schemas.microsoft.com/office/drawing/2014/main" id="{6DB896D7-AD5E-4357-9FF6-6CB1E0774C1D}"/>
              </a:ext>
            </a:extLst>
          </p:cNvPr>
          <p:cNvSpPr/>
          <p:nvPr/>
        </p:nvSpPr>
        <p:spPr>
          <a:xfrm>
            <a:off x="6061666" y="1624978"/>
            <a:ext cx="1321207" cy="1321207"/>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985"/>
          </a:p>
        </p:txBody>
      </p:sp>
      <p:sp>
        <p:nvSpPr>
          <p:cNvPr id="283" name="Oval 282">
            <a:extLst>
              <a:ext uri="{FF2B5EF4-FFF2-40B4-BE49-F238E27FC236}">
                <a16:creationId xmlns:a16="http://schemas.microsoft.com/office/drawing/2014/main" id="{9ACC3D4D-0D01-461F-B34D-75923BFECE20}"/>
              </a:ext>
            </a:extLst>
          </p:cNvPr>
          <p:cNvSpPr/>
          <p:nvPr/>
        </p:nvSpPr>
        <p:spPr>
          <a:xfrm>
            <a:off x="11041186" y="1624978"/>
            <a:ext cx="1321207" cy="1321207"/>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985"/>
          </a:p>
        </p:txBody>
      </p:sp>
      <p:sp>
        <p:nvSpPr>
          <p:cNvPr id="284" name="Oval 283">
            <a:extLst>
              <a:ext uri="{FF2B5EF4-FFF2-40B4-BE49-F238E27FC236}">
                <a16:creationId xmlns:a16="http://schemas.microsoft.com/office/drawing/2014/main" id="{B5BC0CA0-2DD6-47CE-8402-90C4F1ABEBE9}"/>
              </a:ext>
            </a:extLst>
          </p:cNvPr>
          <p:cNvSpPr/>
          <p:nvPr/>
        </p:nvSpPr>
        <p:spPr>
          <a:xfrm>
            <a:off x="8551426" y="1624976"/>
            <a:ext cx="1321207" cy="1321207"/>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985"/>
          </a:p>
        </p:txBody>
      </p:sp>
      <p:sp>
        <p:nvSpPr>
          <p:cNvPr id="285" name="Oval 284">
            <a:extLst>
              <a:ext uri="{FF2B5EF4-FFF2-40B4-BE49-F238E27FC236}">
                <a16:creationId xmlns:a16="http://schemas.microsoft.com/office/drawing/2014/main" id="{6038AF25-68D5-4263-B20E-0980A2198B7E}"/>
              </a:ext>
            </a:extLst>
          </p:cNvPr>
          <p:cNvSpPr/>
          <p:nvPr/>
        </p:nvSpPr>
        <p:spPr>
          <a:xfrm>
            <a:off x="3571905" y="1576046"/>
            <a:ext cx="1321207" cy="1321207"/>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985"/>
          </a:p>
        </p:txBody>
      </p:sp>
      <p:pic>
        <p:nvPicPr>
          <p:cNvPr id="16" name="Picture 15">
            <a:extLst>
              <a:ext uri="{FF2B5EF4-FFF2-40B4-BE49-F238E27FC236}">
                <a16:creationId xmlns:a16="http://schemas.microsoft.com/office/drawing/2014/main" id="{73CDAE36-90CD-4A8F-9ABC-E10EDC3AC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826" y="1820966"/>
            <a:ext cx="831364" cy="831364"/>
          </a:xfrm>
          <a:prstGeom prst="rect">
            <a:avLst/>
          </a:prstGeom>
        </p:spPr>
      </p:pic>
      <p:pic>
        <p:nvPicPr>
          <p:cNvPr id="20" name="Picture 19">
            <a:extLst>
              <a:ext uri="{FF2B5EF4-FFF2-40B4-BE49-F238E27FC236}">
                <a16:creationId xmlns:a16="http://schemas.microsoft.com/office/drawing/2014/main" id="{5585AF25-F2D1-4663-A74C-67F8C1A50F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6770" y="1867884"/>
            <a:ext cx="833377" cy="833377"/>
          </a:xfrm>
          <a:prstGeom prst="rect">
            <a:avLst/>
          </a:prstGeom>
        </p:spPr>
      </p:pic>
      <p:pic>
        <p:nvPicPr>
          <p:cNvPr id="22" name="Picture 21">
            <a:extLst>
              <a:ext uri="{FF2B5EF4-FFF2-40B4-BE49-F238E27FC236}">
                <a16:creationId xmlns:a16="http://schemas.microsoft.com/office/drawing/2014/main" id="{92FF99A3-8BC7-490C-80C5-33F9397756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3530" y="1867883"/>
            <a:ext cx="837476" cy="837476"/>
          </a:xfrm>
          <a:prstGeom prst="rect">
            <a:avLst/>
          </a:prstGeom>
        </p:spPr>
      </p:pic>
      <p:pic>
        <p:nvPicPr>
          <p:cNvPr id="26" name="Picture 25">
            <a:extLst>
              <a:ext uri="{FF2B5EF4-FFF2-40B4-BE49-F238E27FC236}">
                <a16:creationId xmlns:a16="http://schemas.microsoft.com/office/drawing/2014/main" id="{47938CCE-3D58-45C3-9733-C43FBFC359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4095" y="1867883"/>
            <a:ext cx="833376" cy="833376"/>
          </a:xfrm>
          <a:prstGeom prst="rect">
            <a:avLst/>
          </a:prstGeom>
        </p:spPr>
      </p:pic>
      <p:sp>
        <p:nvSpPr>
          <p:cNvPr id="286" name="Rectangle 285">
            <a:extLst>
              <a:ext uri="{FF2B5EF4-FFF2-40B4-BE49-F238E27FC236}">
                <a16:creationId xmlns:a16="http://schemas.microsoft.com/office/drawing/2014/main" id="{9833BB8B-D941-449F-A808-B71DF989753E}"/>
              </a:ext>
            </a:extLst>
          </p:cNvPr>
          <p:cNvSpPr/>
          <p:nvPr/>
        </p:nvSpPr>
        <p:spPr>
          <a:xfrm>
            <a:off x="522728" y="3021569"/>
            <a:ext cx="1794161"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85" b="1">
                <a:solidFill>
                  <a:srgbClr val="BC2025"/>
                </a:solidFill>
              </a:rPr>
              <a:t>CONSULTING</a:t>
            </a:r>
            <a:endParaRPr lang="nb-NO" sz="1985" b="1" baseline="30000">
              <a:solidFill>
                <a:srgbClr val="BC2025"/>
              </a:solidFill>
            </a:endParaRPr>
          </a:p>
        </p:txBody>
      </p:sp>
      <p:sp>
        <p:nvSpPr>
          <p:cNvPr id="287" name="Rectangle 286">
            <a:extLst>
              <a:ext uri="{FF2B5EF4-FFF2-40B4-BE49-F238E27FC236}">
                <a16:creationId xmlns:a16="http://schemas.microsoft.com/office/drawing/2014/main" id="{2014A300-8F83-436B-9473-B93BD81AA0B3}"/>
              </a:ext>
            </a:extLst>
          </p:cNvPr>
          <p:cNvSpPr/>
          <p:nvPr/>
        </p:nvSpPr>
        <p:spPr>
          <a:xfrm>
            <a:off x="3176114" y="3158613"/>
            <a:ext cx="2227728"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a:solidFill>
                  <a:srgbClr val="BC2025"/>
                </a:solidFill>
              </a:rPr>
              <a:t>FIRE &amp; EXPLOSION TESTING</a:t>
            </a:r>
          </a:p>
        </p:txBody>
      </p:sp>
      <p:sp>
        <p:nvSpPr>
          <p:cNvPr id="288" name="Rectangle 287">
            <a:extLst>
              <a:ext uri="{FF2B5EF4-FFF2-40B4-BE49-F238E27FC236}">
                <a16:creationId xmlns:a16="http://schemas.microsoft.com/office/drawing/2014/main" id="{CD84D948-48D5-4FEC-A325-07B82A504440}"/>
              </a:ext>
            </a:extLst>
          </p:cNvPr>
          <p:cNvSpPr/>
          <p:nvPr/>
        </p:nvSpPr>
        <p:spPr>
          <a:xfrm>
            <a:off x="5825187" y="3003623"/>
            <a:ext cx="1794161"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85" b="1">
                <a:solidFill>
                  <a:srgbClr val="BC2025"/>
                </a:solidFill>
              </a:rPr>
              <a:t>SOFTWARE</a:t>
            </a:r>
            <a:endParaRPr lang="nb-NO" sz="1985" b="1" baseline="30000">
              <a:solidFill>
                <a:srgbClr val="BC2025"/>
              </a:solidFill>
            </a:endParaRPr>
          </a:p>
        </p:txBody>
      </p:sp>
      <p:sp>
        <p:nvSpPr>
          <p:cNvPr id="289" name="Rectangle 288">
            <a:extLst>
              <a:ext uri="{FF2B5EF4-FFF2-40B4-BE49-F238E27FC236}">
                <a16:creationId xmlns:a16="http://schemas.microsoft.com/office/drawing/2014/main" id="{7066B1C7-3003-4BBD-B5D4-F968EF2937F0}"/>
              </a:ext>
            </a:extLst>
          </p:cNvPr>
          <p:cNvSpPr/>
          <p:nvPr/>
        </p:nvSpPr>
        <p:spPr>
          <a:xfrm>
            <a:off x="8239912" y="3003623"/>
            <a:ext cx="1869199"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85" b="1">
                <a:solidFill>
                  <a:srgbClr val="BC2025"/>
                </a:solidFill>
              </a:rPr>
              <a:t>ACADEMY</a:t>
            </a:r>
            <a:endParaRPr lang="nb-NO" sz="1985" b="1" baseline="30000">
              <a:solidFill>
                <a:srgbClr val="BC2025"/>
              </a:solidFill>
            </a:endParaRPr>
          </a:p>
        </p:txBody>
      </p:sp>
      <p:sp>
        <p:nvSpPr>
          <p:cNvPr id="290" name="Rectangle 289">
            <a:extLst>
              <a:ext uri="{FF2B5EF4-FFF2-40B4-BE49-F238E27FC236}">
                <a16:creationId xmlns:a16="http://schemas.microsoft.com/office/drawing/2014/main" id="{E9D862F1-0C95-4D7C-B7B1-3134A4678376}"/>
              </a:ext>
            </a:extLst>
          </p:cNvPr>
          <p:cNvSpPr/>
          <p:nvPr/>
        </p:nvSpPr>
        <p:spPr>
          <a:xfrm>
            <a:off x="10657483" y="3199188"/>
            <a:ext cx="1984856" cy="44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85" b="1">
                <a:solidFill>
                  <a:srgbClr val="BC2025"/>
                </a:solidFill>
              </a:rPr>
              <a:t>INCIDENT INVESTIGATION</a:t>
            </a:r>
            <a:endParaRPr lang="nb-NO" sz="1985" b="1" baseline="30000">
              <a:solidFill>
                <a:srgbClr val="BC2025"/>
              </a:solidFill>
            </a:endParaRPr>
          </a:p>
        </p:txBody>
      </p:sp>
      <p:sp>
        <p:nvSpPr>
          <p:cNvPr id="291" name="Rectangle 290">
            <a:extLst>
              <a:ext uri="{FF2B5EF4-FFF2-40B4-BE49-F238E27FC236}">
                <a16:creationId xmlns:a16="http://schemas.microsoft.com/office/drawing/2014/main" id="{40BD6D5C-AB36-441C-96A6-917D229EB71E}"/>
              </a:ext>
            </a:extLst>
          </p:cNvPr>
          <p:cNvSpPr/>
          <p:nvPr/>
        </p:nvSpPr>
        <p:spPr>
          <a:xfrm>
            <a:off x="523425" y="3393960"/>
            <a:ext cx="2438642" cy="417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179070" indent="-139700">
              <a:lnSpc>
                <a:spcPct val="150000"/>
              </a:lnSpc>
              <a:buFont typeface="Arial" panose="020B0604020202020204" pitchFamily="34" charset="0"/>
              <a:buChar char="•"/>
            </a:pPr>
            <a:r>
              <a:rPr lang="nb-NO" sz="1400">
                <a:solidFill>
                  <a:schemeClr val="bg2">
                    <a:lumMod val="25000"/>
                  </a:schemeClr>
                </a:solidFill>
                <a:latin typeface="+mj-lt"/>
              </a:rPr>
              <a:t>Process hazard analysis</a:t>
            </a:r>
            <a:endParaRPr lang="nb-NO" sz="1400">
              <a:solidFill>
                <a:schemeClr val="bg2">
                  <a:lumMod val="25000"/>
                </a:schemeClr>
              </a:solidFill>
              <a:cs typeface="Calibri"/>
            </a:endParaRPr>
          </a:p>
          <a:p>
            <a:pPr marL="179070" indent="-139700">
              <a:lnSpc>
                <a:spcPct val="150000"/>
              </a:lnSpc>
              <a:buFont typeface="Arial" panose="020B0604020202020204" pitchFamily="34" charset="0"/>
              <a:buChar char="•"/>
            </a:pPr>
            <a:r>
              <a:rPr lang="en-US" sz="1400">
                <a:solidFill>
                  <a:schemeClr val="bg2">
                    <a:lumMod val="25000"/>
                  </a:schemeClr>
                </a:solidFill>
                <a:latin typeface="+mj-lt"/>
                <a:cs typeface="Calibri"/>
              </a:rPr>
              <a:t>Safety and risk management</a:t>
            </a:r>
          </a:p>
          <a:p>
            <a:pPr marL="179070" indent="-139700">
              <a:lnSpc>
                <a:spcPct val="150000"/>
              </a:lnSpc>
              <a:buFont typeface="Arial" panose="020B0604020202020204" pitchFamily="34" charset="0"/>
              <a:buChar char="•"/>
            </a:pPr>
            <a:r>
              <a:rPr lang="en-US" sz="1400">
                <a:solidFill>
                  <a:schemeClr val="bg2">
                    <a:lumMod val="25000"/>
                  </a:schemeClr>
                </a:solidFill>
                <a:latin typeface="+mj-lt"/>
                <a:cs typeface="Calibri"/>
              </a:rPr>
              <a:t>Consequence modelling</a:t>
            </a:r>
          </a:p>
          <a:p>
            <a:pPr marL="179070" indent="-139700">
              <a:lnSpc>
                <a:spcPct val="150000"/>
              </a:lnSpc>
              <a:buFont typeface="Arial" panose="020B0604020202020204" pitchFamily="34" charset="0"/>
              <a:buChar char="•"/>
            </a:pPr>
            <a:r>
              <a:rPr lang="en-US" sz="1400">
                <a:solidFill>
                  <a:schemeClr val="bg2">
                    <a:lumMod val="25000"/>
                  </a:schemeClr>
                </a:solidFill>
                <a:latin typeface="+mj-lt"/>
              </a:rPr>
              <a:t>Regulatory compliance</a:t>
            </a:r>
            <a:endParaRPr lang="en-US" sz="1400">
              <a:solidFill>
                <a:schemeClr val="bg2">
                  <a:lumMod val="25000"/>
                </a:schemeClr>
              </a:solidFill>
              <a:latin typeface="+mj-lt"/>
              <a:cs typeface="Calibri"/>
            </a:endParaRPr>
          </a:p>
          <a:p>
            <a:pPr marL="179070" indent="-139700">
              <a:lnSpc>
                <a:spcPct val="150000"/>
              </a:lnSpc>
              <a:buFont typeface="Arial" panose="020B0604020202020204" pitchFamily="34" charset="0"/>
              <a:buChar char="•"/>
            </a:pPr>
            <a:r>
              <a:rPr lang="en-US" sz="1400">
                <a:solidFill>
                  <a:schemeClr val="bg2">
                    <a:lumMod val="25000"/>
                  </a:schemeClr>
                </a:solidFill>
                <a:latin typeface="+mj-lt"/>
              </a:rPr>
              <a:t>Reliability and availability</a:t>
            </a:r>
            <a:endParaRPr lang="en-US" sz="1400">
              <a:solidFill>
                <a:schemeClr val="bg2">
                  <a:lumMod val="25000"/>
                </a:schemeClr>
              </a:solidFill>
              <a:latin typeface="+mj-lt"/>
              <a:cs typeface="Calibri"/>
            </a:endParaRPr>
          </a:p>
          <a:p>
            <a:pPr marL="179070" indent="-139700">
              <a:lnSpc>
                <a:spcPct val="150000"/>
              </a:lnSpc>
              <a:buFont typeface="Arial" panose="020B0604020202020204" pitchFamily="34" charset="0"/>
              <a:buChar char="•"/>
            </a:pPr>
            <a:r>
              <a:rPr lang="en-US" sz="1400">
                <a:solidFill>
                  <a:schemeClr val="bg2">
                    <a:lumMod val="25000"/>
                  </a:schemeClr>
                </a:solidFill>
                <a:latin typeface="+mj-lt"/>
                <a:cs typeface="Calibri"/>
              </a:rPr>
              <a:t>Structural response</a:t>
            </a:r>
          </a:p>
          <a:p>
            <a:pPr marL="179070" indent="-139700">
              <a:lnSpc>
                <a:spcPct val="150000"/>
              </a:lnSpc>
              <a:buFont typeface="Arial" panose="020B0604020202020204" pitchFamily="34" charset="0"/>
              <a:buChar char="•"/>
            </a:pPr>
            <a:r>
              <a:rPr lang="en-US" sz="1400">
                <a:solidFill>
                  <a:schemeClr val="bg2">
                    <a:lumMod val="25000"/>
                  </a:schemeClr>
                </a:solidFill>
                <a:latin typeface="+mj-lt"/>
                <a:cs typeface="Calibri"/>
              </a:rPr>
              <a:t>Expert training</a:t>
            </a:r>
          </a:p>
        </p:txBody>
      </p:sp>
      <p:sp>
        <p:nvSpPr>
          <p:cNvPr id="293" name="Rectangle 292">
            <a:extLst>
              <a:ext uri="{FF2B5EF4-FFF2-40B4-BE49-F238E27FC236}">
                <a16:creationId xmlns:a16="http://schemas.microsoft.com/office/drawing/2014/main" id="{5B9D3FB6-F76F-4303-8F92-597A6F75AECD}"/>
              </a:ext>
            </a:extLst>
          </p:cNvPr>
          <p:cNvSpPr/>
          <p:nvPr/>
        </p:nvSpPr>
        <p:spPr>
          <a:xfrm>
            <a:off x="3212139" y="3691168"/>
            <a:ext cx="2056459" cy="387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9388" indent="-139700">
              <a:lnSpc>
                <a:spcPct val="150000"/>
              </a:lnSpc>
              <a:buFont typeface="Arial" panose="020B0604020202020204" pitchFamily="34" charset="0"/>
              <a:buChar char="•"/>
            </a:pPr>
            <a:r>
              <a:rPr lang="nb-NO" sz="1400">
                <a:solidFill>
                  <a:schemeClr val="bg2">
                    <a:lumMod val="25000"/>
                  </a:schemeClr>
                </a:solidFill>
                <a:latin typeface="+mj-lt"/>
              </a:rPr>
              <a:t>Gas </a:t>
            </a:r>
            <a:r>
              <a:rPr lang="nb-NO" sz="1400" err="1">
                <a:solidFill>
                  <a:schemeClr val="bg2">
                    <a:lumMod val="25000"/>
                  </a:schemeClr>
                </a:solidFill>
                <a:latin typeface="+mj-lt"/>
              </a:rPr>
              <a:t>Explosion</a:t>
            </a:r>
            <a:r>
              <a:rPr lang="nb-NO" sz="1400">
                <a:solidFill>
                  <a:schemeClr val="bg2">
                    <a:lumMod val="25000"/>
                  </a:schemeClr>
                </a:solidFill>
                <a:latin typeface="+mj-lt"/>
              </a:rPr>
              <a:t> Properties Testing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Dust </a:t>
            </a:r>
            <a:r>
              <a:rPr lang="nb-NO" sz="1400" err="1">
                <a:solidFill>
                  <a:schemeClr val="bg2">
                    <a:lumMod val="25000"/>
                  </a:schemeClr>
                </a:solidFill>
                <a:latin typeface="+mj-lt"/>
              </a:rPr>
              <a:t>Explosion</a:t>
            </a:r>
            <a:r>
              <a:rPr lang="nb-NO" sz="1400">
                <a:solidFill>
                  <a:schemeClr val="bg2">
                    <a:lumMod val="25000"/>
                  </a:schemeClr>
                </a:solidFill>
                <a:latin typeface="+mj-lt"/>
              </a:rPr>
              <a:t> Properties Testing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Jet-Fire Testing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PFP Testing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Blast Testing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R&amp;D Testing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ATEX/ DSEAR/ Equipment Testing</a:t>
            </a:r>
            <a:endParaRPr lang="en-US" sz="1400">
              <a:solidFill>
                <a:schemeClr val="bg2">
                  <a:lumMod val="25000"/>
                </a:schemeClr>
              </a:solidFill>
              <a:latin typeface="+mj-lt"/>
            </a:endParaRPr>
          </a:p>
        </p:txBody>
      </p:sp>
      <p:sp>
        <p:nvSpPr>
          <p:cNvPr id="294" name="Rectangle 293">
            <a:extLst>
              <a:ext uri="{FF2B5EF4-FFF2-40B4-BE49-F238E27FC236}">
                <a16:creationId xmlns:a16="http://schemas.microsoft.com/office/drawing/2014/main" id="{4B860769-08D9-4ED7-8A1E-14A91C04BC0B}"/>
              </a:ext>
            </a:extLst>
          </p:cNvPr>
          <p:cNvSpPr/>
          <p:nvPr/>
        </p:nvSpPr>
        <p:spPr>
          <a:xfrm>
            <a:off x="5861212" y="3414895"/>
            <a:ext cx="2056459" cy="417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9388" indent="-139700">
              <a:lnSpc>
                <a:spcPct val="150000"/>
              </a:lnSpc>
              <a:buFont typeface="Arial" panose="020B0604020202020204" pitchFamily="34" charset="0"/>
              <a:buChar char="•"/>
            </a:pPr>
            <a:r>
              <a:rPr lang="nb-NO" sz="1400">
                <a:solidFill>
                  <a:schemeClr val="bg2">
                    <a:lumMod val="25000"/>
                  </a:schemeClr>
                </a:solidFill>
                <a:latin typeface="+mj-lt"/>
              </a:rPr>
              <a:t>FLACS-CFD</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EFFECTS</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RISKCURVES</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Shell-FRED</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Shell-Shepherd</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Shell-PIPA</a:t>
            </a:r>
          </a:p>
        </p:txBody>
      </p:sp>
      <p:sp>
        <p:nvSpPr>
          <p:cNvPr id="295" name="Rectangle 294">
            <a:extLst>
              <a:ext uri="{FF2B5EF4-FFF2-40B4-BE49-F238E27FC236}">
                <a16:creationId xmlns:a16="http://schemas.microsoft.com/office/drawing/2014/main" id="{23AB24B0-249C-4A6C-BE30-07C9E54721AD}"/>
              </a:ext>
            </a:extLst>
          </p:cNvPr>
          <p:cNvSpPr/>
          <p:nvPr/>
        </p:nvSpPr>
        <p:spPr>
          <a:xfrm>
            <a:off x="8239911" y="3393960"/>
            <a:ext cx="2242559" cy="417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9388" indent="-139700">
              <a:lnSpc>
                <a:spcPct val="150000"/>
              </a:lnSpc>
              <a:buFont typeface="Arial" panose="020B0604020202020204" pitchFamily="34" charset="0"/>
              <a:buChar char="•"/>
            </a:pPr>
            <a:r>
              <a:rPr lang="nb-NO" sz="1400">
                <a:solidFill>
                  <a:schemeClr val="bg2">
                    <a:lumMod val="25000"/>
                  </a:schemeClr>
                </a:solidFill>
                <a:latin typeface="+mj-lt"/>
              </a:rPr>
              <a:t>FLACS-CFD Training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FLACS-EFFECTS &amp; FLACS-RISKCURVES Training</a:t>
            </a:r>
          </a:p>
          <a:p>
            <a:pPr marL="179388" indent="-139700">
              <a:lnSpc>
                <a:spcPct val="150000"/>
              </a:lnSpc>
              <a:buFont typeface="Arial" panose="020B0604020202020204" pitchFamily="34" charset="0"/>
              <a:buChar char="•"/>
            </a:pPr>
            <a:r>
              <a:rPr lang="nb-NO" sz="1400">
                <a:solidFill>
                  <a:schemeClr val="bg2">
                    <a:lumMod val="25000"/>
                  </a:schemeClr>
                </a:solidFill>
                <a:latin typeface="+mj-lt"/>
              </a:rPr>
              <a:t>Shell FRED &amp; Shell Shepherd Training</a:t>
            </a:r>
          </a:p>
          <a:p>
            <a:pPr marL="179388" indent="-139700">
              <a:lnSpc>
                <a:spcPct val="150000"/>
              </a:lnSpc>
              <a:buFont typeface="Arial" panose="020B0604020202020204" pitchFamily="34" charset="0"/>
              <a:buChar char="•"/>
            </a:pPr>
            <a:r>
              <a:rPr lang="nb-NO" sz="1400" err="1">
                <a:solidFill>
                  <a:schemeClr val="bg2">
                    <a:lumMod val="25000"/>
                  </a:schemeClr>
                </a:solidFill>
                <a:latin typeface="+mj-lt"/>
              </a:rPr>
              <a:t>Process</a:t>
            </a:r>
            <a:r>
              <a:rPr lang="nb-NO" sz="1400">
                <a:solidFill>
                  <a:schemeClr val="bg2">
                    <a:lumMod val="25000"/>
                  </a:schemeClr>
                </a:solidFill>
                <a:latin typeface="+mj-lt"/>
              </a:rPr>
              <a:t> </a:t>
            </a:r>
            <a:r>
              <a:rPr lang="nb-NO" sz="1400" err="1">
                <a:solidFill>
                  <a:schemeClr val="bg2">
                    <a:lumMod val="25000"/>
                  </a:schemeClr>
                </a:solidFill>
                <a:latin typeface="+mj-lt"/>
              </a:rPr>
              <a:t>Safety</a:t>
            </a:r>
            <a:r>
              <a:rPr lang="nb-NO" sz="1400">
                <a:solidFill>
                  <a:schemeClr val="bg2">
                    <a:lumMod val="25000"/>
                  </a:schemeClr>
                </a:solidFill>
                <a:latin typeface="+mj-lt"/>
              </a:rPr>
              <a:t> Management Course</a:t>
            </a:r>
          </a:p>
          <a:p>
            <a:pPr marL="179388" indent="-139700">
              <a:lnSpc>
                <a:spcPct val="150000"/>
              </a:lnSpc>
              <a:buFont typeface="Arial" panose="020B0604020202020204" pitchFamily="34" charset="0"/>
              <a:buChar char="•"/>
            </a:pPr>
            <a:r>
              <a:rPr lang="nb-NO" sz="1400" err="1">
                <a:solidFill>
                  <a:schemeClr val="bg2">
                    <a:lumMod val="25000"/>
                  </a:schemeClr>
                </a:solidFill>
                <a:latin typeface="+mj-lt"/>
              </a:rPr>
              <a:t>Explosion</a:t>
            </a:r>
            <a:r>
              <a:rPr lang="nb-NO" sz="1400">
                <a:solidFill>
                  <a:schemeClr val="bg2">
                    <a:lumMod val="25000"/>
                  </a:schemeClr>
                </a:solidFill>
                <a:latin typeface="+mj-lt"/>
              </a:rPr>
              <a:t> </a:t>
            </a:r>
            <a:r>
              <a:rPr lang="nb-NO" sz="1400" err="1">
                <a:solidFill>
                  <a:schemeClr val="bg2">
                    <a:lumMod val="25000"/>
                  </a:schemeClr>
                </a:solidFill>
                <a:latin typeface="+mj-lt"/>
              </a:rPr>
              <a:t>Hazards</a:t>
            </a:r>
            <a:r>
              <a:rPr lang="nb-NO" sz="1400">
                <a:solidFill>
                  <a:schemeClr val="bg2">
                    <a:lumMod val="25000"/>
                  </a:schemeClr>
                </a:solidFill>
                <a:latin typeface="+mj-lt"/>
              </a:rPr>
              <a:t> Course</a:t>
            </a:r>
          </a:p>
          <a:p>
            <a:pPr marL="325447" indent="-285750">
              <a:lnSpc>
                <a:spcPct val="150000"/>
              </a:lnSpc>
              <a:buFont typeface="Arial" panose="020B0604020202020204" pitchFamily="34" charset="0"/>
              <a:buChar char="•"/>
            </a:pPr>
            <a:endParaRPr lang="en-US" sz="1400">
              <a:solidFill>
                <a:schemeClr val="bg2">
                  <a:lumMod val="25000"/>
                </a:schemeClr>
              </a:solidFill>
              <a:latin typeface="+mj-lt"/>
            </a:endParaRPr>
          </a:p>
        </p:txBody>
      </p:sp>
      <p:sp>
        <p:nvSpPr>
          <p:cNvPr id="296" name="Rectangle 295">
            <a:extLst>
              <a:ext uri="{FF2B5EF4-FFF2-40B4-BE49-F238E27FC236}">
                <a16:creationId xmlns:a16="http://schemas.microsoft.com/office/drawing/2014/main" id="{3E3282A3-325C-43A3-852A-CC692AA2D5B2}"/>
              </a:ext>
            </a:extLst>
          </p:cNvPr>
          <p:cNvSpPr/>
          <p:nvPr/>
        </p:nvSpPr>
        <p:spPr>
          <a:xfrm>
            <a:off x="10657482" y="3731743"/>
            <a:ext cx="2553189" cy="387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325120" indent="-285750">
              <a:lnSpc>
                <a:spcPct val="150000"/>
              </a:lnSpc>
              <a:buFont typeface="Arial" panose="020B0604020202020204" pitchFamily="34" charset="0"/>
              <a:buChar char="•"/>
            </a:pPr>
            <a:r>
              <a:rPr lang="en-ID" sz="1400">
                <a:solidFill>
                  <a:schemeClr val="bg2">
                    <a:lumMod val="25000"/>
                  </a:schemeClr>
                </a:solidFill>
                <a:latin typeface="+mj-lt"/>
              </a:rPr>
              <a:t>Coordinating the investigation</a:t>
            </a:r>
            <a:endParaRPr lang="en-US">
              <a:solidFill>
                <a:schemeClr val="bg2">
                  <a:lumMod val="25000"/>
                </a:schemeClr>
              </a:solidFill>
            </a:endParaRPr>
          </a:p>
          <a:p>
            <a:pPr marL="325120" indent="-285750">
              <a:lnSpc>
                <a:spcPct val="150000"/>
              </a:lnSpc>
              <a:buFont typeface="Arial" panose="020B0604020202020204" pitchFamily="34" charset="0"/>
              <a:buChar char="•"/>
            </a:pPr>
            <a:r>
              <a:rPr lang="en-ID" sz="1400">
                <a:solidFill>
                  <a:schemeClr val="bg2">
                    <a:lumMod val="25000"/>
                  </a:schemeClr>
                </a:solidFill>
                <a:latin typeface="+mj-lt"/>
              </a:rPr>
              <a:t>Conducting root cause analysis</a:t>
            </a:r>
            <a:endParaRPr lang="en-ID" sz="1400">
              <a:solidFill>
                <a:schemeClr val="bg2">
                  <a:lumMod val="25000"/>
                </a:schemeClr>
              </a:solidFill>
              <a:latin typeface="+mj-lt"/>
              <a:cs typeface="Calibri"/>
            </a:endParaRPr>
          </a:p>
          <a:p>
            <a:pPr marL="325120" indent="-285750">
              <a:lnSpc>
                <a:spcPct val="150000"/>
              </a:lnSpc>
              <a:buFont typeface="Arial" panose="020B0604020202020204" pitchFamily="34" charset="0"/>
              <a:buChar char="•"/>
            </a:pPr>
            <a:r>
              <a:rPr lang="en-ID" sz="1400">
                <a:solidFill>
                  <a:schemeClr val="bg2">
                    <a:lumMod val="25000"/>
                  </a:schemeClr>
                </a:solidFill>
                <a:latin typeface="+mj-lt"/>
              </a:rPr>
              <a:t>Providing recommendations</a:t>
            </a:r>
            <a:endParaRPr lang="en-ID" sz="1400">
              <a:solidFill>
                <a:schemeClr val="bg2">
                  <a:lumMod val="25000"/>
                </a:schemeClr>
              </a:solidFill>
              <a:latin typeface="+mj-lt"/>
              <a:cs typeface="Calibri"/>
            </a:endParaRPr>
          </a:p>
          <a:p>
            <a:pPr marL="325120" indent="-285750">
              <a:lnSpc>
                <a:spcPct val="150000"/>
              </a:lnSpc>
              <a:buFont typeface="Arial" panose="020B0604020202020204" pitchFamily="34" charset="0"/>
              <a:buChar char="•"/>
            </a:pPr>
            <a:r>
              <a:rPr lang="en-ID" sz="1400">
                <a:solidFill>
                  <a:schemeClr val="bg2">
                    <a:lumMod val="25000"/>
                  </a:schemeClr>
                </a:solidFill>
                <a:latin typeface="+mj-lt"/>
              </a:rPr>
              <a:t>Implementing strategies to prevent further incidents occurring</a:t>
            </a:r>
            <a:endParaRPr lang="en-ID" sz="1400">
              <a:solidFill>
                <a:schemeClr val="bg2">
                  <a:lumMod val="25000"/>
                </a:schemeClr>
              </a:solidFill>
              <a:latin typeface="+mj-lt"/>
              <a:cs typeface="Calibri"/>
            </a:endParaRPr>
          </a:p>
          <a:p>
            <a:pPr marL="325120" indent="-285750">
              <a:lnSpc>
                <a:spcPct val="150000"/>
              </a:lnSpc>
              <a:buFont typeface="Arial" panose="020B0604020202020204" pitchFamily="34" charset="0"/>
              <a:buChar char="•"/>
            </a:pPr>
            <a:r>
              <a:rPr lang="en-ID" sz="1400">
                <a:solidFill>
                  <a:schemeClr val="bg2">
                    <a:lumMod val="25000"/>
                  </a:schemeClr>
                </a:solidFill>
                <a:latin typeface="+mj-lt"/>
              </a:rPr>
              <a:t>Acting as expert witnesses in on-going investigations</a:t>
            </a:r>
            <a:endParaRPr lang="en-US" sz="1400">
              <a:solidFill>
                <a:schemeClr val="bg2">
                  <a:lumMod val="25000"/>
                </a:schemeClr>
              </a:solidFill>
              <a:latin typeface="+mj-lt"/>
              <a:cs typeface="Calibri"/>
            </a:endParaRPr>
          </a:p>
        </p:txBody>
      </p:sp>
      <p:sp>
        <p:nvSpPr>
          <p:cNvPr id="4" name="Text Placeholder 3">
            <a:extLst>
              <a:ext uri="{FF2B5EF4-FFF2-40B4-BE49-F238E27FC236}">
                <a16:creationId xmlns:a16="http://schemas.microsoft.com/office/drawing/2014/main" id="{C9CB0EDD-6FA5-4CF5-830D-006D59A8E301}"/>
              </a:ext>
            </a:extLst>
          </p:cNvPr>
          <p:cNvSpPr>
            <a:spLocks noGrp="1"/>
          </p:cNvSpPr>
          <p:nvPr>
            <p:ph type="body" sz="quarter" idx="10"/>
          </p:nvPr>
        </p:nvSpPr>
        <p:spPr>
          <a:xfrm>
            <a:off x="303382" y="733425"/>
            <a:ext cx="6952287" cy="533400"/>
          </a:xfrm>
        </p:spPr>
        <p:txBody>
          <a:bodyPr/>
          <a:lstStyle/>
          <a:p>
            <a:r>
              <a:rPr lang="nb-NO" b="1"/>
              <a:t>Our Products &amp; Services</a:t>
            </a:r>
          </a:p>
        </p:txBody>
      </p:sp>
      <p:sp>
        <p:nvSpPr>
          <p:cNvPr id="10" name="Text Placeholder 9">
            <a:extLst>
              <a:ext uri="{FF2B5EF4-FFF2-40B4-BE49-F238E27FC236}">
                <a16:creationId xmlns:a16="http://schemas.microsoft.com/office/drawing/2014/main" id="{CA963D2D-5EF9-44E1-A199-006AA95757CE}"/>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381216153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9"/>
                                        </p:tgtEl>
                                        <p:attrNameLst>
                                          <p:attrName>style.visibility</p:attrName>
                                        </p:attrNameLst>
                                      </p:cBhvr>
                                      <p:to>
                                        <p:strVal val="visible"/>
                                      </p:to>
                                    </p:set>
                                    <p:animEffect transition="in" filter="wipe(down)">
                                      <p:cBhvr>
                                        <p:cTn id="11" dur="500"/>
                                        <p:tgtEl>
                                          <p:spTgt spid="27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wipe(down)">
                                      <p:cBhvr>
                                        <p:cTn id="15" dur="500"/>
                                        <p:tgtEl>
                                          <p:spTgt spid="2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2"/>
                                        </p:tgtEl>
                                        <p:attrNameLst>
                                          <p:attrName>style.visibility</p:attrName>
                                        </p:attrNameLst>
                                      </p:cBhvr>
                                      <p:to>
                                        <p:strVal val="visible"/>
                                      </p:to>
                                    </p:set>
                                    <p:animEffect transition="in" filter="wipe(down)">
                                      <p:cBhvr>
                                        <p:cTn id="19" dur="500"/>
                                        <p:tgtEl>
                                          <p:spTgt spid="28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84"/>
                                        </p:tgtEl>
                                        <p:attrNameLst>
                                          <p:attrName>style.visibility</p:attrName>
                                        </p:attrNameLst>
                                      </p:cBhvr>
                                      <p:to>
                                        <p:strVal val="visible"/>
                                      </p:to>
                                    </p:set>
                                    <p:animEffect transition="in" filter="wipe(down)">
                                      <p:cBhvr>
                                        <p:cTn id="23" dur="500"/>
                                        <p:tgtEl>
                                          <p:spTgt spid="28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3"/>
                                        </p:tgtEl>
                                        <p:attrNameLst>
                                          <p:attrName>style.visibility</p:attrName>
                                        </p:attrNameLst>
                                      </p:cBhvr>
                                      <p:to>
                                        <p:strVal val="visible"/>
                                      </p:to>
                                    </p:set>
                                    <p:animEffect transition="in" filter="wipe(down)">
                                      <p:cBhvr>
                                        <p:cTn id="27" dur="500"/>
                                        <p:tgtEl>
                                          <p:spTgt spid="28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10" presetClass="entr" presetSubtype="0" fill="hold" grpId="0" nodeType="withEffect">
                                  <p:stCondLst>
                                    <p:cond delay="200"/>
                                  </p:stCondLst>
                                  <p:childTnLst>
                                    <p:set>
                                      <p:cBhvr>
                                        <p:cTn id="49" dur="1" fill="hold">
                                          <p:stCondLst>
                                            <p:cond delay="0"/>
                                          </p:stCondLst>
                                        </p:cTn>
                                        <p:tgtEl>
                                          <p:spTgt spid="286"/>
                                        </p:tgtEl>
                                        <p:attrNameLst>
                                          <p:attrName>style.visibility</p:attrName>
                                        </p:attrNameLst>
                                      </p:cBhvr>
                                      <p:to>
                                        <p:strVal val="visible"/>
                                      </p:to>
                                    </p:set>
                                    <p:animEffect transition="in" filter="fade">
                                      <p:cBhvr>
                                        <p:cTn id="50" dur="250"/>
                                        <p:tgtEl>
                                          <p:spTgt spid="286"/>
                                        </p:tgtEl>
                                      </p:cBhvr>
                                    </p:animEffect>
                                  </p:childTnLst>
                                </p:cTn>
                              </p:par>
                              <p:par>
                                <p:cTn id="51" presetID="10" presetClass="entr" presetSubtype="0" fill="hold" grpId="0" nodeType="withEffect">
                                  <p:stCondLst>
                                    <p:cond delay="200"/>
                                  </p:stCondLst>
                                  <p:childTnLst>
                                    <p:set>
                                      <p:cBhvr>
                                        <p:cTn id="52" dur="1" fill="hold">
                                          <p:stCondLst>
                                            <p:cond delay="0"/>
                                          </p:stCondLst>
                                        </p:cTn>
                                        <p:tgtEl>
                                          <p:spTgt spid="287"/>
                                        </p:tgtEl>
                                        <p:attrNameLst>
                                          <p:attrName>style.visibility</p:attrName>
                                        </p:attrNameLst>
                                      </p:cBhvr>
                                      <p:to>
                                        <p:strVal val="visible"/>
                                      </p:to>
                                    </p:set>
                                    <p:animEffect transition="in" filter="fade">
                                      <p:cBhvr>
                                        <p:cTn id="53" dur="250"/>
                                        <p:tgtEl>
                                          <p:spTgt spid="287"/>
                                        </p:tgtEl>
                                      </p:cBhvr>
                                    </p:animEffect>
                                  </p:childTnLst>
                                </p:cTn>
                              </p:par>
                              <p:par>
                                <p:cTn id="54" presetID="10" presetClass="entr" presetSubtype="0" fill="hold" grpId="0" nodeType="withEffect">
                                  <p:stCondLst>
                                    <p:cond delay="200"/>
                                  </p:stCondLst>
                                  <p:childTnLst>
                                    <p:set>
                                      <p:cBhvr>
                                        <p:cTn id="55" dur="1" fill="hold">
                                          <p:stCondLst>
                                            <p:cond delay="0"/>
                                          </p:stCondLst>
                                        </p:cTn>
                                        <p:tgtEl>
                                          <p:spTgt spid="288"/>
                                        </p:tgtEl>
                                        <p:attrNameLst>
                                          <p:attrName>style.visibility</p:attrName>
                                        </p:attrNameLst>
                                      </p:cBhvr>
                                      <p:to>
                                        <p:strVal val="visible"/>
                                      </p:to>
                                    </p:set>
                                    <p:animEffect transition="in" filter="fade">
                                      <p:cBhvr>
                                        <p:cTn id="56" dur="250"/>
                                        <p:tgtEl>
                                          <p:spTgt spid="288"/>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89"/>
                                        </p:tgtEl>
                                        <p:attrNameLst>
                                          <p:attrName>style.visibility</p:attrName>
                                        </p:attrNameLst>
                                      </p:cBhvr>
                                      <p:to>
                                        <p:strVal val="visible"/>
                                      </p:to>
                                    </p:set>
                                    <p:animEffect transition="in" filter="fade">
                                      <p:cBhvr>
                                        <p:cTn id="59" dur="250"/>
                                        <p:tgtEl>
                                          <p:spTgt spid="289"/>
                                        </p:tgtEl>
                                      </p:cBhvr>
                                    </p:animEffect>
                                  </p:childTnLst>
                                </p:cTn>
                              </p:par>
                              <p:par>
                                <p:cTn id="60" presetID="10" presetClass="entr" presetSubtype="0" fill="hold" grpId="0" nodeType="withEffect">
                                  <p:stCondLst>
                                    <p:cond delay="200"/>
                                  </p:stCondLst>
                                  <p:childTnLst>
                                    <p:set>
                                      <p:cBhvr>
                                        <p:cTn id="61" dur="1" fill="hold">
                                          <p:stCondLst>
                                            <p:cond delay="0"/>
                                          </p:stCondLst>
                                        </p:cTn>
                                        <p:tgtEl>
                                          <p:spTgt spid="290"/>
                                        </p:tgtEl>
                                        <p:attrNameLst>
                                          <p:attrName>style.visibility</p:attrName>
                                        </p:attrNameLst>
                                      </p:cBhvr>
                                      <p:to>
                                        <p:strVal val="visible"/>
                                      </p:to>
                                    </p:set>
                                    <p:animEffect transition="in" filter="fade">
                                      <p:cBhvr>
                                        <p:cTn id="62" dur="250"/>
                                        <p:tgtEl>
                                          <p:spTgt spid="290"/>
                                        </p:tgtEl>
                                      </p:cBhvr>
                                    </p:animEffect>
                                  </p:childTnLst>
                                </p:cTn>
                              </p:par>
                            </p:childTnLst>
                          </p:cTn>
                        </p:par>
                        <p:par>
                          <p:cTn id="63" fill="hold">
                            <p:stCondLst>
                              <p:cond delay="5500"/>
                            </p:stCondLst>
                            <p:childTnLst>
                              <p:par>
                                <p:cTn id="64" presetID="23" presetClass="entr" presetSubtype="16" fill="hold" grpId="0" nodeType="afterEffect">
                                  <p:stCondLst>
                                    <p:cond delay="0"/>
                                  </p:stCondLst>
                                  <p:iterate type="wd">
                                    <p:tmPct val="2000"/>
                                  </p:iterate>
                                  <p:childTnLst>
                                    <p:set>
                                      <p:cBhvr>
                                        <p:cTn id="65" dur="1" fill="hold">
                                          <p:stCondLst>
                                            <p:cond delay="0"/>
                                          </p:stCondLst>
                                        </p:cTn>
                                        <p:tgtEl>
                                          <p:spTgt spid="291"/>
                                        </p:tgtEl>
                                        <p:attrNameLst>
                                          <p:attrName>style.visibility</p:attrName>
                                        </p:attrNameLst>
                                      </p:cBhvr>
                                      <p:to>
                                        <p:strVal val="visible"/>
                                      </p:to>
                                    </p:set>
                                    <p:anim calcmode="lin" valueType="num">
                                      <p:cBhvr>
                                        <p:cTn id="66" dur="500" fill="hold"/>
                                        <p:tgtEl>
                                          <p:spTgt spid="291"/>
                                        </p:tgtEl>
                                        <p:attrNameLst>
                                          <p:attrName>ppt_w</p:attrName>
                                        </p:attrNameLst>
                                      </p:cBhvr>
                                      <p:tavLst>
                                        <p:tav tm="0">
                                          <p:val>
                                            <p:fltVal val="0"/>
                                          </p:val>
                                        </p:tav>
                                        <p:tav tm="100000">
                                          <p:val>
                                            <p:strVal val="#ppt_w"/>
                                          </p:val>
                                        </p:tav>
                                      </p:tavLst>
                                    </p:anim>
                                    <p:anim calcmode="lin" valueType="num">
                                      <p:cBhvr>
                                        <p:cTn id="67" dur="500" fill="hold"/>
                                        <p:tgtEl>
                                          <p:spTgt spid="291"/>
                                        </p:tgtEl>
                                        <p:attrNameLst>
                                          <p:attrName>ppt_h</p:attrName>
                                        </p:attrNameLst>
                                      </p:cBhvr>
                                      <p:tavLst>
                                        <p:tav tm="0">
                                          <p:val>
                                            <p:fltVal val="0"/>
                                          </p:val>
                                        </p:tav>
                                        <p:tav tm="100000">
                                          <p:val>
                                            <p:strVal val="#ppt_h"/>
                                          </p:val>
                                        </p:tav>
                                      </p:tavLst>
                                    </p:anim>
                                  </p:childTnLst>
                                </p:cTn>
                              </p:par>
                            </p:childTnLst>
                          </p:cTn>
                        </p:par>
                        <p:par>
                          <p:cTn id="68" fill="hold">
                            <p:stCondLst>
                              <p:cond delay="6170"/>
                            </p:stCondLst>
                            <p:childTnLst>
                              <p:par>
                                <p:cTn id="69" presetID="23" presetClass="entr" presetSubtype="16" fill="hold" grpId="0" nodeType="afterEffect">
                                  <p:stCondLst>
                                    <p:cond delay="0"/>
                                  </p:stCondLst>
                                  <p:iterate type="wd">
                                    <p:tmPct val="2000"/>
                                  </p:iterate>
                                  <p:childTnLst>
                                    <p:set>
                                      <p:cBhvr>
                                        <p:cTn id="70" dur="1" fill="hold">
                                          <p:stCondLst>
                                            <p:cond delay="0"/>
                                          </p:stCondLst>
                                        </p:cTn>
                                        <p:tgtEl>
                                          <p:spTgt spid="293"/>
                                        </p:tgtEl>
                                        <p:attrNameLst>
                                          <p:attrName>style.visibility</p:attrName>
                                        </p:attrNameLst>
                                      </p:cBhvr>
                                      <p:to>
                                        <p:strVal val="visible"/>
                                      </p:to>
                                    </p:set>
                                    <p:anim calcmode="lin" valueType="num">
                                      <p:cBhvr>
                                        <p:cTn id="71" dur="500" fill="hold"/>
                                        <p:tgtEl>
                                          <p:spTgt spid="293"/>
                                        </p:tgtEl>
                                        <p:attrNameLst>
                                          <p:attrName>ppt_w</p:attrName>
                                        </p:attrNameLst>
                                      </p:cBhvr>
                                      <p:tavLst>
                                        <p:tav tm="0">
                                          <p:val>
                                            <p:fltVal val="0"/>
                                          </p:val>
                                        </p:tav>
                                        <p:tav tm="100000">
                                          <p:val>
                                            <p:strVal val="#ppt_w"/>
                                          </p:val>
                                        </p:tav>
                                      </p:tavLst>
                                    </p:anim>
                                    <p:anim calcmode="lin" valueType="num">
                                      <p:cBhvr>
                                        <p:cTn id="72" dur="500" fill="hold"/>
                                        <p:tgtEl>
                                          <p:spTgt spid="293"/>
                                        </p:tgtEl>
                                        <p:attrNameLst>
                                          <p:attrName>ppt_h</p:attrName>
                                        </p:attrNameLst>
                                      </p:cBhvr>
                                      <p:tavLst>
                                        <p:tav tm="0">
                                          <p:val>
                                            <p:fltVal val="0"/>
                                          </p:val>
                                        </p:tav>
                                        <p:tav tm="100000">
                                          <p:val>
                                            <p:strVal val="#ppt_h"/>
                                          </p:val>
                                        </p:tav>
                                      </p:tavLst>
                                    </p:anim>
                                  </p:childTnLst>
                                </p:cTn>
                              </p:par>
                            </p:childTnLst>
                          </p:cTn>
                        </p:par>
                        <p:par>
                          <p:cTn id="73" fill="hold">
                            <p:stCondLst>
                              <p:cond delay="6900"/>
                            </p:stCondLst>
                            <p:childTnLst>
                              <p:par>
                                <p:cTn id="74" presetID="23" presetClass="entr" presetSubtype="16" fill="hold" grpId="0" nodeType="afterEffect">
                                  <p:stCondLst>
                                    <p:cond delay="0"/>
                                  </p:stCondLst>
                                  <p:iterate type="wd">
                                    <p:tmPct val="2000"/>
                                  </p:iterate>
                                  <p:childTnLst>
                                    <p:set>
                                      <p:cBhvr>
                                        <p:cTn id="75" dur="1" fill="hold">
                                          <p:stCondLst>
                                            <p:cond delay="0"/>
                                          </p:stCondLst>
                                        </p:cTn>
                                        <p:tgtEl>
                                          <p:spTgt spid="294"/>
                                        </p:tgtEl>
                                        <p:attrNameLst>
                                          <p:attrName>style.visibility</p:attrName>
                                        </p:attrNameLst>
                                      </p:cBhvr>
                                      <p:to>
                                        <p:strVal val="visible"/>
                                      </p:to>
                                    </p:set>
                                    <p:anim calcmode="lin" valueType="num">
                                      <p:cBhvr>
                                        <p:cTn id="76" dur="500" fill="hold"/>
                                        <p:tgtEl>
                                          <p:spTgt spid="294"/>
                                        </p:tgtEl>
                                        <p:attrNameLst>
                                          <p:attrName>ppt_w</p:attrName>
                                        </p:attrNameLst>
                                      </p:cBhvr>
                                      <p:tavLst>
                                        <p:tav tm="0">
                                          <p:val>
                                            <p:fltVal val="0"/>
                                          </p:val>
                                        </p:tav>
                                        <p:tav tm="100000">
                                          <p:val>
                                            <p:strVal val="#ppt_w"/>
                                          </p:val>
                                        </p:tav>
                                      </p:tavLst>
                                    </p:anim>
                                    <p:anim calcmode="lin" valueType="num">
                                      <p:cBhvr>
                                        <p:cTn id="77" dur="500" fill="hold"/>
                                        <p:tgtEl>
                                          <p:spTgt spid="294"/>
                                        </p:tgtEl>
                                        <p:attrNameLst>
                                          <p:attrName>ppt_h</p:attrName>
                                        </p:attrNameLst>
                                      </p:cBhvr>
                                      <p:tavLst>
                                        <p:tav tm="0">
                                          <p:val>
                                            <p:fltVal val="0"/>
                                          </p:val>
                                        </p:tav>
                                        <p:tav tm="100000">
                                          <p:val>
                                            <p:strVal val="#ppt_h"/>
                                          </p:val>
                                        </p:tav>
                                      </p:tavLst>
                                    </p:anim>
                                  </p:childTnLst>
                                </p:cTn>
                              </p:par>
                            </p:childTnLst>
                          </p:cTn>
                        </p:par>
                        <p:par>
                          <p:cTn id="78" fill="hold">
                            <p:stCondLst>
                              <p:cond delay="7450"/>
                            </p:stCondLst>
                            <p:childTnLst>
                              <p:par>
                                <p:cTn id="79" presetID="23" presetClass="entr" presetSubtype="16" fill="hold" grpId="0" nodeType="afterEffect">
                                  <p:stCondLst>
                                    <p:cond delay="0"/>
                                  </p:stCondLst>
                                  <p:iterate type="wd">
                                    <p:tmPct val="2000"/>
                                  </p:iterate>
                                  <p:childTnLst>
                                    <p:set>
                                      <p:cBhvr>
                                        <p:cTn id="80" dur="1" fill="hold">
                                          <p:stCondLst>
                                            <p:cond delay="0"/>
                                          </p:stCondLst>
                                        </p:cTn>
                                        <p:tgtEl>
                                          <p:spTgt spid="295"/>
                                        </p:tgtEl>
                                        <p:attrNameLst>
                                          <p:attrName>style.visibility</p:attrName>
                                        </p:attrNameLst>
                                      </p:cBhvr>
                                      <p:to>
                                        <p:strVal val="visible"/>
                                      </p:to>
                                    </p:set>
                                    <p:anim calcmode="lin" valueType="num">
                                      <p:cBhvr>
                                        <p:cTn id="81" dur="500" fill="hold"/>
                                        <p:tgtEl>
                                          <p:spTgt spid="295"/>
                                        </p:tgtEl>
                                        <p:attrNameLst>
                                          <p:attrName>ppt_w</p:attrName>
                                        </p:attrNameLst>
                                      </p:cBhvr>
                                      <p:tavLst>
                                        <p:tav tm="0">
                                          <p:val>
                                            <p:fltVal val="0"/>
                                          </p:val>
                                        </p:tav>
                                        <p:tav tm="100000">
                                          <p:val>
                                            <p:strVal val="#ppt_w"/>
                                          </p:val>
                                        </p:tav>
                                      </p:tavLst>
                                    </p:anim>
                                    <p:anim calcmode="lin" valueType="num">
                                      <p:cBhvr>
                                        <p:cTn id="82" dur="500" fill="hold"/>
                                        <p:tgtEl>
                                          <p:spTgt spid="295"/>
                                        </p:tgtEl>
                                        <p:attrNameLst>
                                          <p:attrName>ppt_h</p:attrName>
                                        </p:attrNameLst>
                                      </p:cBhvr>
                                      <p:tavLst>
                                        <p:tav tm="0">
                                          <p:val>
                                            <p:fltVal val="0"/>
                                          </p:val>
                                        </p:tav>
                                        <p:tav tm="100000">
                                          <p:val>
                                            <p:strVal val="#ppt_h"/>
                                          </p:val>
                                        </p:tav>
                                      </p:tavLst>
                                    </p:anim>
                                  </p:childTnLst>
                                </p:cTn>
                              </p:par>
                            </p:childTnLst>
                          </p:cTn>
                        </p:par>
                        <p:par>
                          <p:cTn id="83" fill="hold">
                            <p:stCondLst>
                              <p:cond delay="8130"/>
                            </p:stCondLst>
                            <p:childTnLst>
                              <p:par>
                                <p:cTn id="84" presetID="23" presetClass="entr" presetSubtype="16" fill="hold" grpId="0" nodeType="afterEffect">
                                  <p:stCondLst>
                                    <p:cond delay="0"/>
                                  </p:stCondLst>
                                  <p:iterate type="wd">
                                    <p:tmPct val="2000"/>
                                  </p:iterate>
                                  <p:childTnLst>
                                    <p:set>
                                      <p:cBhvr>
                                        <p:cTn id="85" dur="1" fill="hold">
                                          <p:stCondLst>
                                            <p:cond delay="0"/>
                                          </p:stCondLst>
                                        </p:cTn>
                                        <p:tgtEl>
                                          <p:spTgt spid="296"/>
                                        </p:tgtEl>
                                        <p:attrNameLst>
                                          <p:attrName>style.visibility</p:attrName>
                                        </p:attrNameLst>
                                      </p:cBhvr>
                                      <p:to>
                                        <p:strVal val="visible"/>
                                      </p:to>
                                    </p:set>
                                    <p:anim calcmode="lin" valueType="num">
                                      <p:cBhvr>
                                        <p:cTn id="86" dur="500" fill="hold"/>
                                        <p:tgtEl>
                                          <p:spTgt spid="296"/>
                                        </p:tgtEl>
                                        <p:attrNameLst>
                                          <p:attrName>ppt_w</p:attrName>
                                        </p:attrNameLst>
                                      </p:cBhvr>
                                      <p:tavLst>
                                        <p:tav tm="0">
                                          <p:val>
                                            <p:fltVal val="0"/>
                                          </p:val>
                                        </p:tav>
                                        <p:tav tm="100000">
                                          <p:val>
                                            <p:strVal val="#ppt_w"/>
                                          </p:val>
                                        </p:tav>
                                      </p:tavLst>
                                    </p:anim>
                                    <p:anim calcmode="lin" valueType="num">
                                      <p:cBhvr>
                                        <p:cTn id="87" dur="500" fill="hold"/>
                                        <p:tgtEl>
                                          <p:spTgt spid="2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2" grpId="0" animBg="1"/>
      <p:bldP spid="283" grpId="0" animBg="1"/>
      <p:bldP spid="284" grpId="0" animBg="1"/>
      <p:bldP spid="285" grpId="0" animBg="1"/>
      <p:bldP spid="286" grpId="0"/>
      <p:bldP spid="287" grpId="0"/>
      <p:bldP spid="288" grpId="0"/>
      <p:bldP spid="289" grpId="0"/>
      <p:bldP spid="290" grpId="0"/>
      <p:bldP spid="291" grpId="0"/>
      <p:bldP spid="293" grpId="0"/>
      <p:bldP spid="294" grpId="0"/>
      <p:bldP spid="295" grpId="0"/>
      <p:bldP spid="2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05556-6FBB-4A68-BFA2-726D6A4EAD58}"/>
              </a:ext>
            </a:extLst>
          </p:cNvPr>
          <p:cNvSpPr>
            <a:spLocks noGrp="1"/>
          </p:cNvSpPr>
          <p:nvPr>
            <p:ph type="body" sz="quarter" idx="10"/>
          </p:nvPr>
        </p:nvSpPr>
        <p:spPr>
          <a:xfrm>
            <a:off x="264292" y="486926"/>
            <a:ext cx="12358266" cy="533358"/>
          </a:xfrm>
        </p:spPr>
        <p:txBody>
          <a:bodyPr/>
          <a:lstStyle/>
          <a:p>
            <a:r>
              <a:rPr lang="en-US" sz="3529" dirty="0">
                <a:solidFill>
                  <a:schemeClr val="tx2"/>
                </a:solidFill>
                <a:latin typeface="+mj-lt"/>
              </a:rPr>
              <a:t>Example H</a:t>
            </a:r>
            <a:r>
              <a:rPr lang="en-US" sz="3529" baseline="-25000" dirty="0">
                <a:solidFill>
                  <a:schemeClr val="tx2"/>
                </a:solidFill>
                <a:latin typeface="+mj-lt"/>
              </a:rPr>
              <a:t>2</a:t>
            </a:r>
            <a:r>
              <a:rPr lang="en-US" sz="3529" dirty="0">
                <a:solidFill>
                  <a:schemeClr val="tx2"/>
                </a:solidFill>
                <a:latin typeface="+mj-lt"/>
              </a:rPr>
              <a:t> Release modelling</a:t>
            </a:r>
            <a:endParaRPr lang="en-GB" sz="3529" dirty="0">
              <a:solidFill>
                <a:schemeClr val="tx2"/>
              </a:solidFill>
              <a:latin typeface="+mj-lt"/>
            </a:endParaRPr>
          </a:p>
          <a:p>
            <a:endParaRPr lang="en-GB" dirty="0"/>
          </a:p>
        </p:txBody>
      </p:sp>
      <p:sp>
        <p:nvSpPr>
          <p:cNvPr id="4" name="Text Placeholder 3">
            <a:extLst>
              <a:ext uri="{FF2B5EF4-FFF2-40B4-BE49-F238E27FC236}">
                <a16:creationId xmlns:a16="http://schemas.microsoft.com/office/drawing/2014/main" id="{B08E733C-2D92-4341-B0DB-EC7D46566C0E}"/>
              </a:ext>
            </a:extLst>
          </p:cNvPr>
          <p:cNvSpPr>
            <a:spLocks noGrp="1"/>
          </p:cNvSpPr>
          <p:nvPr>
            <p:ph type="body" sz="quarter" idx="12"/>
          </p:nvPr>
        </p:nvSpPr>
        <p:spPr>
          <a:xfrm>
            <a:off x="342980" y="1099670"/>
            <a:ext cx="12837266" cy="457164"/>
          </a:xfrm>
        </p:spPr>
        <p:txBody>
          <a:bodyPr/>
          <a:lstStyle/>
          <a:p>
            <a:endParaRPr lang="en-US" dirty="0">
              <a:solidFill>
                <a:schemeClr val="bg1">
                  <a:lumMod val="50000"/>
                </a:schemeClr>
              </a:solidFill>
            </a:endParaRPr>
          </a:p>
        </p:txBody>
      </p:sp>
      <p:sp>
        <p:nvSpPr>
          <p:cNvPr id="7" name="Text Placeholder 6">
            <a:extLst>
              <a:ext uri="{FF2B5EF4-FFF2-40B4-BE49-F238E27FC236}">
                <a16:creationId xmlns:a16="http://schemas.microsoft.com/office/drawing/2014/main" id="{5633EF69-DE92-4245-9268-5AFEB3B4A05C}"/>
              </a:ext>
            </a:extLst>
          </p:cNvPr>
          <p:cNvSpPr>
            <a:spLocks noGrp="1"/>
          </p:cNvSpPr>
          <p:nvPr>
            <p:ph type="body" sz="quarter" idx="15"/>
          </p:nvPr>
        </p:nvSpPr>
        <p:spPr/>
        <p:txBody>
          <a:bodyPr/>
          <a:lstStyle/>
          <a:p>
            <a:endParaRPr lang="en-GB"/>
          </a:p>
        </p:txBody>
      </p:sp>
      <p:sp>
        <p:nvSpPr>
          <p:cNvPr id="8" name="Arrow: Chevron 7">
            <a:extLst>
              <a:ext uri="{FF2B5EF4-FFF2-40B4-BE49-F238E27FC236}">
                <a16:creationId xmlns:a16="http://schemas.microsoft.com/office/drawing/2014/main" id="{A5668425-CA5A-46F9-B1D0-B87F6B0DE7B3}"/>
              </a:ext>
            </a:extLst>
          </p:cNvPr>
          <p:cNvSpPr/>
          <p:nvPr/>
        </p:nvSpPr>
        <p:spPr>
          <a:xfrm rot="18212239">
            <a:off x="1980541" y="1773437"/>
            <a:ext cx="340302" cy="457937"/>
          </a:xfrm>
          <a:prstGeom prst="chevr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830" tIns="50415" rIns="100830" bIns="50415" numCol="1" spcCol="0" rtlCol="0" fromWordArt="0" anchor="ctr" anchorCtr="0" forceAA="0" compatLnSpc="1">
            <a:prstTxWarp prst="textNoShape">
              <a:avLst/>
            </a:prstTxWarp>
            <a:noAutofit/>
          </a:bodyPr>
          <a:lstStyle/>
          <a:p>
            <a:pPr defTabSz="1008237"/>
            <a:endParaRPr lang="nb-NO" sz="1985">
              <a:solidFill>
                <a:srgbClr val="FFFFFF"/>
              </a:solidFill>
              <a:latin typeface="Calibri"/>
            </a:endParaRPr>
          </a:p>
        </p:txBody>
      </p:sp>
      <p:pic>
        <p:nvPicPr>
          <p:cNvPr id="11" name="Dispersion-1c_GasTech">
            <a:hlinkClick r:id="" action="ppaction://media"/>
            <a:extLst>
              <a:ext uri="{FF2B5EF4-FFF2-40B4-BE49-F238E27FC236}">
                <a16:creationId xmlns:a16="http://schemas.microsoft.com/office/drawing/2014/main" id="{904509D8-4D00-4992-A10D-49716946CB03}"/>
              </a:ext>
            </a:extLst>
          </p:cNvPr>
          <p:cNvPicPr>
            <a:picLocks noChangeAspect="1"/>
          </p:cNvPicPr>
          <p:nvPr>
            <a:videoFile r:link="rId1"/>
            <p:extLst>
              <p:ext uri="{DAA4B4D4-6D71-4841-9C94-3DE7FCFB9230}">
                <p14:media xmlns:p14="http://schemas.microsoft.com/office/powerpoint/2010/main" r:embed="rId2">
                  <p14:trim st="3058"/>
                </p14:media>
              </p:ext>
            </p:extLst>
          </p:nvPr>
        </p:nvPicPr>
        <p:blipFill>
          <a:blip r:embed="rId6"/>
          <a:stretch>
            <a:fillRect/>
          </a:stretch>
        </p:blipFill>
        <p:spPr>
          <a:xfrm>
            <a:off x="2514237" y="1684882"/>
            <a:ext cx="8494752" cy="4778299"/>
          </a:xfrm>
          <a:prstGeom prst="rect">
            <a:avLst/>
          </a:prstGeom>
        </p:spPr>
      </p:pic>
    </p:spTree>
    <p:extLst>
      <p:ext uri="{BB962C8B-B14F-4D97-AF65-F5344CB8AC3E}">
        <p14:creationId xmlns:p14="http://schemas.microsoft.com/office/powerpoint/2010/main" val="3637640360"/>
      </p:ext>
    </p:extLst>
  </p:cSld>
  <p:clrMapOvr>
    <a:masterClrMapping/>
  </p:clrMapOvr>
  <mc:AlternateContent xmlns:mc="http://schemas.openxmlformats.org/markup-compatibility/2006" xmlns:p14="http://schemas.microsoft.com/office/powerpoint/2010/main">
    <mc:Choice Requires="p14">
      <p:transition spd="slow" p14:dur="12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fullScrn="1">
              <p:cMediaNode vol="80000">
                <p:cTn id="12" fill="hold" display="0">
                  <p:stCondLst>
                    <p:cond delay="indefinite"/>
                  </p:stCondLst>
                </p:cTn>
                <p:tgtEl>
                  <p:spTgt spid="11"/>
                </p:tgtEl>
              </p:cMediaNode>
            </p:vide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5AF47D-8237-A12D-5F93-4382D121B6A3}"/>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ECA9753E-FDF3-E66B-1361-AE2B918E42E6}"/>
              </a:ext>
            </a:extLst>
          </p:cNvPr>
          <p:cNvSpPr>
            <a:spLocks noGrp="1"/>
          </p:cNvSpPr>
          <p:nvPr>
            <p:ph type="body" sz="quarter" idx="10"/>
          </p:nvPr>
        </p:nvSpPr>
        <p:spPr>
          <a:xfrm>
            <a:off x="303382" y="733425"/>
            <a:ext cx="7518714" cy="533400"/>
          </a:xfrm>
        </p:spPr>
        <p:txBody>
          <a:bodyPr/>
          <a:lstStyle/>
          <a:p>
            <a:r>
              <a:rPr lang="en-GB" dirty="0"/>
              <a:t>Distributed Hydrogen Systems</a:t>
            </a:r>
            <a:endParaRPr lang="en-US" dirty="0"/>
          </a:p>
        </p:txBody>
      </p:sp>
      <p:sp>
        <p:nvSpPr>
          <p:cNvPr id="4" name="Text Placeholder 3">
            <a:extLst>
              <a:ext uri="{FF2B5EF4-FFF2-40B4-BE49-F238E27FC236}">
                <a16:creationId xmlns:a16="http://schemas.microsoft.com/office/drawing/2014/main" id="{8961750D-FDF0-EF55-DC48-BBBB4CD2B3DB}"/>
              </a:ext>
            </a:extLst>
          </p:cNvPr>
          <p:cNvSpPr>
            <a:spLocks noGrp="1"/>
          </p:cNvSpPr>
          <p:nvPr>
            <p:ph type="body" sz="quarter" idx="12"/>
          </p:nvPr>
        </p:nvSpPr>
        <p:spPr/>
        <p:txBody>
          <a:bodyPr/>
          <a:lstStyle/>
          <a:p>
            <a:r>
              <a:rPr lang="en-GB" dirty="0"/>
              <a:t>What lessons have we learnt?</a:t>
            </a:r>
            <a:endParaRPr lang="en-US" dirty="0"/>
          </a:p>
        </p:txBody>
      </p:sp>
      <p:sp>
        <p:nvSpPr>
          <p:cNvPr id="5" name="Text Placeholder 4">
            <a:extLst>
              <a:ext uri="{FF2B5EF4-FFF2-40B4-BE49-F238E27FC236}">
                <a16:creationId xmlns:a16="http://schemas.microsoft.com/office/drawing/2014/main" id="{586C3208-70A4-20CD-F2F7-DCB827E00ABB}"/>
              </a:ext>
            </a:extLst>
          </p:cNvPr>
          <p:cNvSpPr>
            <a:spLocks noGrp="1"/>
          </p:cNvSpPr>
          <p:nvPr>
            <p:ph type="body" sz="quarter" idx="16"/>
          </p:nvPr>
        </p:nvSpPr>
        <p:spPr/>
        <p:txBody>
          <a:bodyPr/>
          <a:lstStyle/>
          <a:p>
            <a:r>
              <a:rPr lang="en-GB" sz="2800" dirty="0"/>
              <a:t>Gexcon has been working on distributed hydrogen systems for a number of years</a:t>
            </a:r>
          </a:p>
          <a:p>
            <a:pPr lvl="1"/>
            <a:r>
              <a:rPr lang="en-GB" sz="2400" dirty="0"/>
              <a:t>With more every month!</a:t>
            </a:r>
          </a:p>
          <a:p>
            <a:r>
              <a:rPr lang="en-GB" sz="2800" dirty="0"/>
              <a:t>We come across the same observations time and time again:</a:t>
            </a:r>
          </a:p>
          <a:p>
            <a:pPr lvl="1"/>
            <a:r>
              <a:rPr lang="en-GB" sz="2400" dirty="0"/>
              <a:t>Nature of businesses</a:t>
            </a:r>
          </a:p>
          <a:p>
            <a:pPr lvl="1"/>
            <a:r>
              <a:rPr lang="en-GB" sz="2400" dirty="0"/>
              <a:t>Scale of developments</a:t>
            </a:r>
          </a:p>
          <a:p>
            <a:pPr lvl="1"/>
            <a:r>
              <a:rPr lang="en-GB" sz="2400" dirty="0"/>
              <a:t>Business models for delivery</a:t>
            </a:r>
          </a:p>
          <a:p>
            <a:endParaRPr lang="en-GB" sz="2800" dirty="0"/>
          </a:p>
          <a:p>
            <a:r>
              <a:rPr lang="en-GB" sz="2800" dirty="0"/>
              <a:t>Hopefully we can relate some key learnings for process safety professionals!</a:t>
            </a:r>
          </a:p>
          <a:p>
            <a:endParaRPr lang="en-GB" sz="2800" dirty="0"/>
          </a:p>
          <a:p>
            <a:r>
              <a:rPr lang="en-GB" sz="2800" dirty="0" err="1"/>
              <a:t>Gexcon’s</a:t>
            </a:r>
            <a:r>
              <a:rPr lang="en-GB" sz="2800" dirty="0"/>
              <a:t> history and values – Knowledge sharing!</a:t>
            </a:r>
          </a:p>
        </p:txBody>
      </p:sp>
    </p:spTree>
    <p:extLst>
      <p:ext uri="{BB962C8B-B14F-4D97-AF65-F5344CB8AC3E}">
        <p14:creationId xmlns:p14="http://schemas.microsoft.com/office/powerpoint/2010/main" val="23077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AA761A-9D3B-8FE1-0585-4872A877E5B7}"/>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729A0D18-3EC8-F20C-601D-B00D2415D630}"/>
              </a:ext>
            </a:extLst>
          </p:cNvPr>
          <p:cNvSpPr>
            <a:spLocks noGrp="1"/>
          </p:cNvSpPr>
          <p:nvPr>
            <p:ph type="body" sz="quarter" idx="10"/>
          </p:nvPr>
        </p:nvSpPr>
        <p:spPr>
          <a:xfrm>
            <a:off x="303382" y="733425"/>
            <a:ext cx="6345896" cy="533400"/>
          </a:xfrm>
        </p:spPr>
        <p:txBody>
          <a:bodyPr/>
          <a:lstStyle/>
          <a:p>
            <a:r>
              <a:rPr lang="en-GB" dirty="0"/>
              <a:t>What are we actually doing?</a:t>
            </a:r>
            <a:endParaRPr lang="en-US" dirty="0"/>
          </a:p>
        </p:txBody>
      </p:sp>
      <p:sp>
        <p:nvSpPr>
          <p:cNvPr id="4" name="Text Placeholder 3">
            <a:extLst>
              <a:ext uri="{FF2B5EF4-FFF2-40B4-BE49-F238E27FC236}">
                <a16:creationId xmlns:a16="http://schemas.microsoft.com/office/drawing/2014/main" id="{D90A4241-610D-9D12-68E3-24147D74DBDD}"/>
              </a:ext>
            </a:extLst>
          </p:cNvPr>
          <p:cNvSpPr>
            <a:spLocks noGrp="1"/>
          </p:cNvSpPr>
          <p:nvPr>
            <p:ph type="body" sz="quarter" idx="12"/>
          </p:nvPr>
        </p:nvSpPr>
        <p:spPr/>
        <p:txBody>
          <a:bodyPr/>
          <a:lstStyle/>
          <a:p>
            <a:r>
              <a:rPr lang="en-GB" dirty="0"/>
              <a:t>Hydrogen System Development</a:t>
            </a:r>
            <a:endParaRPr lang="en-US" dirty="0"/>
          </a:p>
        </p:txBody>
      </p:sp>
      <p:sp>
        <p:nvSpPr>
          <p:cNvPr id="5" name="Text Placeholder 4">
            <a:extLst>
              <a:ext uri="{FF2B5EF4-FFF2-40B4-BE49-F238E27FC236}">
                <a16:creationId xmlns:a16="http://schemas.microsoft.com/office/drawing/2014/main" id="{D10665DA-DE04-D242-C918-D644EE493961}"/>
              </a:ext>
            </a:extLst>
          </p:cNvPr>
          <p:cNvSpPr>
            <a:spLocks noGrp="1"/>
          </p:cNvSpPr>
          <p:nvPr>
            <p:ph type="body" sz="quarter" idx="16"/>
          </p:nvPr>
        </p:nvSpPr>
        <p:spPr/>
        <p:txBody>
          <a:bodyPr/>
          <a:lstStyle/>
          <a:p>
            <a:r>
              <a:rPr lang="en-GB" sz="2400" dirty="0"/>
              <a:t>Increasingly conducting safety studies for new hydrogen facilities around the world: </a:t>
            </a:r>
          </a:p>
          <a:p>
            <a:pPr lvl="1"/>
            <a:r>
              <a:rPr lang="en-GB" sz="2000" dirty="0"/>
              <a:t>Concept siting studies</a:t>
            </a:r>
          </a:p>
          <a:p>
            <a:pPr lvl="1"/>
            <a:r>
              <a:rPr lang="en-GB" sz="2000" dirty="0"/>
              <a:t>Quantitative risk assessments </a:t>
            </a:r>
          </a:p>
          <a:p>
            <a:pPr lvl="1"/>
            <a:r>
              <a:rPr lang="en-GB" sz="2000" dirty="0"/>
              <a:t>CFD modelling (key strength!)</a:t>
            </a:r>
          </a:p>
          <a:p>
            <a:pPr lvl="1"/>
            <a:endParaRPr lang="en-GB" dirty="0"/>
          </a:p>
          <a:p>
            <a:r>
              <a:rPr lang="en-GB" sz="2400" dirty="0"/>
              <a:t>Primarily: a large volume of PHA (Process Hazard Assessments)</a:t>
            </a:r>
          </a:p>
          <a:p>
            <a:pPr lvl="1"/>
            <a:r>
              <a:rPr lang="en-GB" sz="2000" dirty="0"/>
              <a:t>HAZID</a:t>
            </a:r>
          </a:p>
          <a:p>
            <a:pPr lvl="1"/>
            <a:r>
              <a:rPr lang="en-GB" sz="2000" dirty="0"/>
              <a:t>HAZOP</a:t>
            </a:r>
          </a:p>
          <a:p>
            <a:pPr lvl="1"/>
            <a:r>
              <a:rPr lang="en-GB" sz="2000" dirty="0"/>
              <a:t>LOPA etc.</a:t>
            </a:r>
          </a:p>
          <a:p>
            <a:pPr>
              <a:spcAft>
                <a:spcPts val="600"/>
              </a:spcAft>
            </a:pPr>
            <a:r>
              <a:rPr lang="en-GB" sz="2800" dirty="0"/>
              <a:t>A range of common issues have been identified:</a:t>
            </a:r>
          </a:p>
          <a:p>
            <a:pPr marL="917544" lvl="1" indent="-342900">
              <a:spcAft>
                <a:spcPts val="600"/>
              </a:spcAft>
              <a:buFont typeface="Arial" panose="020B0604020202020204" pitchFamily="34" charset="0"/>
              <a:buChar char="•"/>
            </a:pPr>
            <a:r>
              <a:rPr lang="en-GB" sz="2286" dirty="0"/>
              <a:t>Often the first proper process safety engagement in the project. </a:t>
            </a:r>
          </a:p>
          <a:p>
            <a:pPr marL="917544" lvl="1" indent="-342900">
              <a:spcAft>
                <a:spcPts val="600"/>
              </a:spcAft>
              <a:buFont typeface="Arial" panose="020B0604020202020204" pitchFamily="34" charset="0"/>
              <a:buChar char="•"/>
            </a:pPr>
            <a:r>
              <a:rPr lang="en-GB" sz="2286" dirty="0"/>
              <a:t>Frequently the first time that a third-party (i.e., safety consultant) is involved in the project</a:t>
            </a:r>
            <a:endParaRPr lang="en-US" dirty="0"/>
          </a:p>
          <a:p>
            <a:endParaRPr lang="en-US" dirty="0"/>
          </a:p>
        </p:txBody>
      </p:sp>
    </p:spTree>
    <p:extLst>
      <p:ext uri="{BB962C8B-B14F-4D97-AF65-F5344CB8AC3E}">
        <p14:creationId xmlns:p14="http://schemas.microsoft.com/office/powerpoint/2010/main" val="392979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031EFE-83F9-B454-607D-C029F297D25C}"/>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59C575C7-D598-AEB4-E0B1-B95E2DC7EF68}"/>
              </a:ext>
            </a:extLst>
          </p:cNvPr>
          <p:cNvSpPr>
            <a:spLocks noGrp="1"/>
          </p:cNvSpPr>
          <p:nvPr>
            <p:ph type="body" sz="quarter" idx="10"/>
          </p:nvPr>
        </p:nvSpPr>
        <p:spPr/>
        <p:txBody>
          <a:bodyPr/>
          <a:lstStyle/>
          <a:p>
            <a:r>
              <a:rPr lang="en-GB" dirty="0"/>
              <a:t>Who are we doing it for?</a:t>
            </a:r>
            <a:endParaRPr lang="en-US" dirty="0"/>
          </a:p>
        </p:txBody>
      </p:sp>
      <p:sp>
        <p:nvSpPr>
          <p:cNvPr id="4" name="Text Placeholder 3">
            <a:extLst>
              <a:ext uri="{FF2B5EF4-FFF2-40B4-BE49-F238E27FC236}">
                <a16:creationId xmlns:a16="http://schemas.microsoft.com/office/drawing/2014/main" id="{9ABF89D4-812E-59BF-5CDC-645743E8B033}"/>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12FBF604-AD1D-D2C4-2432-45AE4D8C35A4}"/>
              </a:ext>
            </a:extLst>
          </p:cNvPr>
          <p:cNvSpPr>
            <a:spLocks noGrp="1"/>
          </p:cNvSpPr>
          <p:nvPr>
            <p:ph type="body" sz="quarter" idx="16"/>
          </p:nvPr>
        </p:nvSpPr>
        <p:spPr/>
        <p:txBody>
          <a:bodyPr/>
          <a:lstStyle/>
          <a:p>
            <a:r>
              <a:rPr lang="en-GB" dirty="0"/>
              <a:t>Companies who already operate major hazards facilities</a:t>
            </a:r>
          </a:p>
          <a:p>
            <a:pPr lvl="1"/>
            <a:r>
              <a:rPr lang="en-GB" sz="2000" dirty="0"/>
              <a:t>Large integrated developments</a:t>
            </a:r>
          </a:p>
          <a:p>
            <a:pPr lvl="1"/>
            <a:r>
              <a:rPr lang="en-GB" sz="2000" dirty="0"/>
              <a:t>Embedded Process Safety culture</a:t>
            </a:r>
          </a:p>
          <a:p>
            <a:r>
              <a:rPr lang="en-GB" dirty="0"/>
              <a:t>Entrants from other renewable sectors (e.g., wind, solar) who are intending to use excess renewable energy generated on their sites (particularly remote sites) to generate hydrogen</a:t>
            </a:r>
          </a:p>
          <a:p>
            <a:pPr lvl="1"/>
            <a:r>
              <a:rPr lang="en-GB" sz="2000" dirty="0"/>
              <a:t>Differences between Process and Occupational Safety</a:t>
            </a:r>
          </a:p>
          <a:p>
            <a:pPr lvl="1"/>
            <a:r>
              <a:rPr lang="en-GB" sz="2000" dirty="0"/>
              <a:t>Understanding of hydrogen hazards</a:t>
            </a:r>
          </a:p>
          <a:p>
            <a:pPr lvl="1"/>
            <a:r>
              <a:rPr lang="en-GB" sz="2000" dirty="0"/>
              <a:t>However: take safety seriously</a:t>
            </a:r>
          </a:p>
          <a:p>
            <a:r>
              <a:rPr lang="en-GB" dirty="0"/>
              <a:t>New entrants, without any experience of the major hazards industry who do not have experience in process safety.</a:t>
            </a:r>
          </a:p>
          <a:p>
            <a:pPr lvl="1"/>
            <a:r>
              <a:rPr lang="en-GB" sz="2000" dirty="0"/>
              <a:t>Small distributed facilities</a:t>
            </a:r>
          </a:p>
          <a:p>
            <a:pPr lvl="1"/>
            <a:r>
              <a:rPr lang="en-GB" sz="2000" dirty="0"/>
              <a:t>Aggressive timelines</a:t>
            </a:r>
          </a:p>
          <a:p>
            <a:pPr lvl="1"/>
            <a:r>
              <a:rPr lang="en-GB" sz="2000" dirty="0"/>
              <a:t>“Interesting” business models/funding mechanisms</a:t>
            </a:r>
          </a:p>
          <a:p>
            <a:pPr lvl="1"/>
            <a:r>
              <a:rPr lang="en-GB" sz="2000" dirty="0"/>
              <a:t>Lack of embedded Process Safety expertise</a:t>
            </a:r>
          </a:p>
          <a:p>
            <a:endParaRPr lang="en-US" dirty="0"/>
          </a:p>
        </p:txBody>
      </p:sp>
    </p:spTree>
    <p:extLst>
      <p:ext uri="{BB962C8B-B14F-4D97-AF65-F5344CB8AC3E}">
        <p14:creationId xmlns:p14="http://schemas.microsoft.com/office/powerpoint/2010/main" val="3356750992"/>
      </p:ext>
    </p:extLst>
  </p:cSld>
  <p:clrMapOvr>
    <a:masterClrMapping/>
  </p:clrMapOvr>
</p:sld>
</file>

<file path=ppt/theme/theme1.xml><?xml version="1.0" encoding="utf-8"?>
<a:theme xmlns:a="http://schemas.openxmlformats.org/drawingml/2006/main" name="Cover">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over">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Quote Slide">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xcon_Powerpoint_Template_Master_2019 -16-9" id="{6BEB6560-77C8-42F8-BBBC-BAB08DC9A6EE}" vid="{0815214B-75D0-4358-8063-7A0E5FCF2163}"/>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Slides">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ey Tint Slides">
  <a:themeElements>
    <a:clrScheme name="Gexcon">
      <a:dk1>
        <a:sysClr val="windowText" lastClr="000000"/>
      </a:dk1>
      <a:lt1>
        <a:srgbClr val="FFFFFF"/>
      </a:lt1>
      <a:dk2>
        <a:srgbClr val="1F497D"/>
      </a:dk2>
      <a:lt2>
        <a:srgbClr val="EEECE1"/>
      </a:lt2>
      <a:accent1>
        <a:srgbClr val="B5231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ue Tint Slides">
  <a:themeElements>
    <a:clrScheme name="Gexcon">
      <a:dk1>
        <a:sysClr val="windowText" lastClr="000000"/>
      </a:dk1>
      <a:lt1>
        <a:srgbClr val="FFFFFF"/>
      </a:lt1>
      <a:dk2>
        <a:srgbClr val="1F497D"/>
      </a:dk2>
      <a:lt2>
        <a:srgbClr val="EEECE1"/>
      </a:lt2>
      <a:accent1>
        <a:srgbClr val="B5231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Quote Slide">
  <a:themeElements>
    <a:clrScheme name="Gexcon Colours">
      <a:dk1>
        <a:srgbClr val="7E7F7E"/>
      </a:dk1>
      <a:lt1>
        <a:srgbClr val="FFFFFF"/>
      </a:lt1>
      <a:dk2>
        <a:srgbClr val="B5231C"/>
      </a:dk2>
      <a:lt2>
        <a:srgbClr val="E8EDEA"/>
      </a:lt2>
      <a:accent1>
        <a:srgbClr val="B5231C"/>
      </a:accent1>
      <a:accent2>
        <a:srgbClr val="39607A"/>
      </a:accent2>
      <a:accent3>
        <a:srgbClr val="7294A6"/>
      </a:accent3>
      <a:accent4>
        <a:srgbClr val="E8EDEA"/>
      </a:accent4>
      <a:accent5>
        <a:srgbClr val="681813"/>
      </a:accent5>
      <a:accent6>
        <a:srgbClr val="243B4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E34DF9B9-DDAB-4AA9-A64B-D5A33642854B}">
  <ds:schemaRefs>
    <ds:schemaRef ds:uri="http://schemas.microsoft.com/sharepoint/v3/contenttype/forms"/>
  </ds:schemaRefs>
</ds:datastoreItem>
</file>

<file path=customXml/itemProps2.xml><?xml version="1.0" encoding="utf-8"?>
<ds:datastoreItem xmlns:ds="http://schemas.openxmlformats.org/officeDocument/2006/customXml" ds:itemID="{F5EC40E8-C6CA-4971-9E73-AC10DA86AAFC}"/>
</file>

<file path=customXml/itemProps3.xml><?xml version="1.0" encoding="utf-8"?>
<ds:datastoreItem xmlns:ds="http://schemas.openxmlformats.org/officeDocument/2006/customXml" ds:itemID="{8118E27D-BF53-46D2-BFAA-85B101AE976D}">
  <ds:schemaRefs>
    <ds:schemaRef ds:uri="http://purl.org/dc/terms/"/>
    <ds:schemaRef ds:uri="2d2c9c2e-5f72-4694-8c53-2f75be0b20cf"/>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e1a6e0c3-a61a-4855-ace6-edb38d4f67c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8308</TotalTime>
  <Words>1554</Words>
  <Application>Microsoft Office PowerPoint</Application>
  <PresentationFormat>Custom</PresentationFormat>
  <Paragraphs>245</Paragraphs>
  <Slides>23</Slides>
  <Notes>5</Notes>
  <HiddenSlides>0</HiddenSlides>
  <MMClips>1</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23</vt:i4>
      </vt:variant>
    </vt:vector>
  </HeadingPairs>
  <TitlesOfParts>
    <vt:vector size="41" baseType="lpstr">
      <vt:lpstr>Arial</vt:lpstr>
      <vt:lpstr>Calibri</vt:lpstr>
      <vt:lpstr>Noto Sans JP Bold</vt:lpstr>
      <vt:lpstr>Noto Sans JP Medium</vt:lpstr>
      <vt:lpstr>Noto Sans JP Regular</vt:lpstr>
      <vt:lpstr>Cover</vt:lpstr>
      <vt:lpstr>Section Title</vt:lpstr>
      <vt:lpstr>Text Slides</vt:lpstr>
      <vt:lpstr>Grey Tint Slides</vt:lpstr>
      <vt:lpstr>Blue Tint Slides</vt:lpstr>
      <vt:lpstr>Quote Slide</vt:lpstr>
      <vt:lpstr>Custom Design</vt:lpstr>
      <vt:lpstr>1_Custom Design</vt:lpstr>
      <vt:lpstr>2_Custom Design</vt:lpstr>
      <vt:lpstr>3_Custom Design</vt:lpstr>
      <vt:lpstr>4_Custom Design</vt:lpstr>
      <vt:lpstr>2_Cover</vt:lpstr>
      <vt:lpstr>1_Quote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Risangarum, Dharastri Ayu</dc:creator>
  <cp:lastModifiedBy>Graham Morrison</cp:lastModifiedBy>
  <cp:revision>115</cp:revision>
  <dcterms:created xsi:type="dcterms:W3CDTF">2019-09-06T13:59:42Z</dcterms:created>
  <dcterms:modified xsi:type="dcterms:W3CDTF">2023-11-02T09:30:03Z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2019-09-06T00:00:00Z</vt:filetime>
  </property>
  <property fmtid="{D5CDD505-2E9C-101B-9397-08002B2CF9AE}" pid="3" name="Creator">
    <vt:lpwstr>Adobe InDesign 14.0 (Macintosh)</vt:lpwstr>
  </property>
  <property fmtid="{D5CDD505-2E9C-101B-9397-08002B2CF9AE}" pid="4" name="LastSaved">
    <vt:filetime>2019-09-06T00:00:00Z</vt:filetime>
  </property>
  <property fmtid="{D5CDD505-2E9C-101B-9397-08002B2CF9AE}" pid="5" name="ContentTypeId">
    <vt:lpwstr>0x010100FECA22DE40F17846BD83D45DB88BF3AF</vt:lpwstr>
  </property>
</Properties>
</file>