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3"/>
    <p:sldMasterId id="2147483952" r:id="rId4"/>
  </p:sldMasterIdLst>
  <p:notesMasterIdLst>
    <p:notesMasterId r:id="rId27"/>
  </p:notesMasterIdLst>
  <p:sldIdLst>
    <p:sldId id="258" r:id="rId5"/>
    <p:sldId id="289" r:id="rId6"/>
    <p:sldId id="270" r:id="rId7"/>
    <p:sldId id="274" r:id="rId8"/>
    <p:sldId id="273" r:id="rId9"/>
    <p:sldId id="275" r:id="rId10"/>
    <p:sldId id="284" r:id="rId11"/>
    <p:sldId id="285" r:id="rId12"/>
    <p:sldId id="279" r:id="rId13"/>
    <p:sldId id="280" r:id="rId14"/>
    <p:sldId id="281" r:id="rId15"/>
    <p:sldId id="282" r:id="rId16"/>
    <p:sldId id="283" r:id="rId17"/>
    <p:sldId id="286" r:id="rId18"/>
    <p:sldId id="290" r:id="rId19"/>
    <p:sldId id="292" r:id="rId20"/>
    <p:sldId id="291" r:id="rId21"/>
    <p:sldId id="294" r:id="rId22"/>
    <p:sldId id="287" r:id="rId23"/>
    <p:sldId id="288" r:id="rId24"/>
    <p:sldId id="268" r:id="rId25"/>
    <p:sldId id="29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5B0B"/>
    <a:srgbClr val="F9D8C3"/>
    <a:srgbClr val="F5BC99"/>
    <a:srgbClr val="DB6015"/>
    <a:srgbClr val="E4002B"/>
    <a:srgbClr val="D86018"/>
    <a:srgbClr val="009CDE"/>
    <a:srgbClr val="509E2F"/>
    <a:srgbClr val="5053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D0DF32-09CB-40E0-ADC6-51C494C2F33B}" v="25" dt="2023-10-26T16:49:05.6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43"/>
    <p:restoredTop sz="87861" autoAdjust="0"/>
  </p:normalViewPr>
  <p:slideViewPr>
    <p:cSldViewPr snapToGrid="0" snapToObjects="1">
      <p:cViewPr varScale="1">
        <p:scale>
          <a:sx n="87" d="100"/>
          <a:sy n="87" d="100"/>
        </p:scale>
        <p:origin x="619" y="6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1.xml"/><Relationship Id="rId21" Type="http://schemas.openxmlformats.org/officeDocument/2006/relationships/slide" Target="slides/slide17.xml"/><Relationship Id="rId34"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ulia Collina" userId="78aa8b71-08af-4043-8d73-89a5d46fba9c" providerId="ADAL" clId="{AAC8A795-B575-421C-98BF-D84FF4F90E22}"/>
    <pc:docChg chg="undo redo custSel modSld modMainMaster">
      <pc:chgData name="Giulia Collina" userId="78aa8b71-08af-4043-8d73-89a5d46fba9c" providerId="ADAL" clId="{AAC8A795-B575-421C-98BF-D84FF4F90E22}" dt="2023-10-25T16:07:40.739" v="346" actId="208"/>
      <pc:docMkLst>
        <pc:docMk/>
      </pc:docMkLst>
      <pc:sldChg chg="modSp mod">
        <pc:chgData name="Giulia Collina" userId="78aa8b71-08af-4043-8d73-89a5d46fba9c" providerId="ADAL" clId="{AAC8A795-B575-421C-98BF-D84FF4F90E22}" dt="2023-10-25T15:49:41.407" v="14" actId="1076"/>
        <pc:sldMkLst>
          <pc:docMk/>
          <pc:sldMk cId="409072114" sldId="258"/>
        </pc:sldMkLst>
        <pc:spChg chg="mod">
          <ac:chgData name="Giulia Collina" userId="78aa8b71-08af-4043-8d73-89a5d46fba9c" providerId="ADAL" clId="{AAC8A795-B575-421C-98BF-D84FF4F90E22}" dt="2023-10-25T15:49:27.389" v="12" actId="113"/>
          <ac:spMkLst>
            <pc:docMk/>
            <pc:sldMk cId="409072114" sldId="258"/>
            <ac:spMk id="2" creationId="{00000000-0000-0000-0000-000000000000}"/>
          </ac:spMkLst>
        </pc:spChg>
        <pc:spChg chg="mod">
          <ac:chgData name="Giulia Collina" userId="78aa8b71-08af-4043-8d73-89a5d46fba9c" providerId="ADAL" clId="{AAC8A795-B575-421C-98BF-D84FF4F90E22}" dt="2023-10-25T15:49:41.407" v="14" actId="1076"/>
          <ac:spMkLst>
            <pc:docMk/>
            <pc:sldMk cId="409072114" sldId="258"/>
            <ac:spMk id="3" creationId="{00000000-0000-0000-0000-000000000000}"/>
          </ac:spMkLst>
        </pc:spChg>
      </pc:sldChg>
      <pc:sldChg chg="modSp mod">
        <pc:chgData name="Giulia Collina" userId="78aa8b71-08af-4043-8d73-89a5d46fba9c" providerId="ADAL" clId="{AAC8A795-B575-421C-98BF-D84FF4F90E22}" dt="2023-10-25T15:50:50.253" v="18" actId="27636"/>
        <pc:sldMkLst>
          <pc:docMk/>
          <pc:sldMk cId="2125396523" sldId="268"/>
        </pc:sldMkLst>
        <pc:spChg chg="mod">
          <ac:chgData name="Giulia Collina" userId="78aa8b71-08af-4043-8d73-89a5d46fba9c" providerId="ADAL" clId="{AAC8A795-B575-421C-98BF-D84FF4F90E22}" dt="2023-10-25T15:50:50.253" v="18" actId="27636"/>
          <ac:spMkLst>
            <pc:docMk/>
            <pc:sldMk cId="2125396523" sldId="268"/>
            <ac:spMk id="2" creationId="{5764D26D-6554-A197-48B5-6FFDE3E4D0D8}"/>
          </ac:spMkLst>
        </pc:spChg>
      </pc:sldChg>
      <pc:sldChg chg="addSp delSp modSp mod">
        <pc:chgData name="Giulia Collina" userId="78aa8b71-08af-4043-8d73-89a5d46fba9c" providerId="ADAL" clId="{AAC8A795-B575-421C-98BF-D84FF4F90E22}" dt="2023-10-25T16:04:11.659" v="335" actId="2711"/>
        <pc:sldMkLst>
          <pc:docMk/>
          <pc:sldMk cId="2816196029" sldId="270"/>
        </pc:sldMkLst>
        <pc:spChg chg="del">
          <ac:chgData name="Giulia Collina" userId="78aa8b71-08af-4043-8d73-89a5d46fba9c" providerId="ADAL" clId="{AAC8A795-B575-421C-98BF-D84FF4F90E22}" dt="2023-10-25T16:02:39.623" v="325" actId="478"/>
          <ac:spMkLst>
            <pc:docMk/>
            <pc:sldMk cId="2816196029" sldId="270"/>
            <ac:spMk id="2" creationId="{ADBE9FA7-A304-ED62-BE52-33A950D36BD7}"/>
          </ac:spMkLst>
        </pc:spChg>
        <pc:spChg chg="add del mod">
          <ac:chgData name="Giulia Collina" userId="78aa8b71-08af-4043-8d73-89a5d46fba9c" providerId="ADAL" clId="{AAC8A795-B575-421C-98BF-D84FF4F90E22}" dt="2023-10-25T16:02:49.684" v="327" actId="478"/>
          <ac:spMkLst>
            <pc:docMk/>
            <pc:sldMk cId="2816196029" sldId="270"/>
            <ac:spMk id="5" creationId="{DA17A165-EAC3-A46E-F6E2-43D4B60A6677}"/>
          </ac:spMkLst>
        </pc:spChg>
        <pc:spChg chg="add mod">
          <ac:chgData name="Giulia Collina" userId="78aa8b71-08af-4043-8d73-89a5d46fba9c" providerId="ADAL" clId="{AAC8A795-B575-421C-98BF-D84FF4F90E22}" dt="2023-10-25T16:02:40.465" v="326"/>
          <ac:spMkLst>
            <pc:docMk/>
            <pc:sldMk cId="2816196029" sldId="270"/>
            <ac:spMk id="6" creationId="{010D1B62-0874-1311-4B8D-9CFDD0BD4CD8}"/>
          </ac:spMkLst>
        </pc:spChg>
        <pc:spChg chg="mod">
          <ac:chgData name="Giulia Collina" userId="78aa8b71-08af-4043-8d73-89a5d46fba9c" providerId="ADAL" clId="{AAC8A795-B575-421C-98BF-D84FF4F90E22}" dt="2023-10-25T16:04:02.254" v="333" actId="2711"/>
          <ac:spMkLst>
            <pc:docMk/>
            <pc:sldMk cId="2816196029" sldId="270"/>
            <ac:spMk id="14" creationId="{DCD35836-16B7-3012-58BA-DF3541BE59E6}"/>
          </ac:spMkLst>
        </pc:spChg>
        <pc:spChg chg="mod">
          <ac:chgData name="Giulia Collina" userId="78aa8b71-08af-4043-8d73-89a5d46fba9c" providerId="ADAL" clId="{AAC8A795-B575-421C-98BF-D84FF4F90E22}" dt="2023-10-25T16:04:06.212" v="334" actId="2711"/>
          <ac:spMkLst>
            <pc:docMk/>
            <pc:sldMk cId="2816196029" sldId="270"/>
            <ac:spMk id="15" creationId="{3B15F9FA-A46A-121B-18EB-970BE76532FF}"/>
          </ac:spMkLst>
        </pc:spChg>
        <pc:spChg chg="mod">
          <ac:chgData name="Giulia Collina" userId="78aa8b71-08af-4043-8d73-89a5d46fba9c" providerId="ADAL" clId="{AAC8A795-B575-421C-98BF-D84FF4F90E22}" dt="2023-10-25T16:04:11.659" v="335" actId="2711"/>
          <ac:spMkLst>
            <pc:docMk/>
            <pc:sldMk cId="2816196029" sldId="270"/>
            <ac:spMk id="16" creationId="{895948B5-6598-64A4-7B6E-8CDA0B7BF7BB}"/>
          </ac:spMkLst>
        </pc:spChg>
        <pc:graphicFrameChg chg="mod">
          <ac:chgData name="Giulia Collina" userId="78aa8b71-08af-4043-8d73-89a5d46fba9c" providerId="ADAL" clId="{AAC8A795-B575-421C-98BF-D84FF4F90E22}" dt="2023-10-25T16:03:41.348" v="332" actId="2085"/>
          <ac:graphicFrameMkLst>
            <pc:docMk/>
            <pc:sldMk cId="2816196029" sldId="270"/>
            <ac:graphicFrameMk id="11" creationId="{D9A15F29-E056-47EF-9D1F-4BED55A2E2D3}"/>
          </ac:graphicFrameMkLst>
        </pc:graphicFrameChg>
      </pc:sldChg>
      <pc:sldChg chg="addSp delSp modSp mod">
        <pc:chgData name="Giulia Collina" userId="78aa8b71-08af-4043-8d73-89a5d46fba9c" providerId="ADAL" clId="{AAC8A795-B575-421C-98BF-D84FF4F90E22}" dt="2023-10-25T16:07:40.739" v="346" actId="208"/>
        <pc:sldMkLst>
          <pc:docMk/>
          <pc:sldMk cId="3078062368" sldId="273"/>
        </pc:sldMkLst>
        <pc:spChg chg="del mod">
          <ac:chgData name="Giulia Collina" userId="78aa8b71-08af-4043-8d73-89a5d46fba9c" providerId="ADAL" clId="{AAC8A795-B575-421C-98BF-D84FF4F90E22}" dt="2023-10-25T16:01:40.474" v="312" actId="478"/>
          <ac:spMkLst>
            <pc:docMk/>
            <pc:sldMk cId="3078062368" sldId="273"/>
            <ac:spMk id="2" creationId="{ADBE9FA7-A304-ED62-BE52-33A950D36BD7}"/>
          </ac:spMkLst>
        </pc:spChg>
        <pc:spChg chg="mod">
          <ac:chgData name="Giulia Collina" userId="78aa8b71-08af-4043-8d73-89a5d46fba9c" providerId="ADAL" clId="{AAC8A795-B575-421C-98BF-D84FF4F90E22}" dt="2023-10-25T16:01:50.980" v="314" actId="2711"/>
          <ac:spMkLst>
            <pc:docMk/>
            <pc:sldMk cId="3078062368" sldId="273"/>
            <ac:spMk id="3" creationId="{874B54E2-15E2-CC6D-CB89-AE393BF41CE0}"/>
          </ac:spMkLst>
        </pc:spChg>
        <pc:spChg chg="add mod">
          <ac:chgData name="Giulia Collina" userId="78aa8b71-08af-4043-8d73-89a5d46fba9c" providerId="ADAL" clId="{AAC8A795-B575-421C-98BF-D84FF4F90E22}" dt="2023-10-25T16:01:34.758" v="310" actId="20577"/>
          <ac:spMkLst>
            <pc:docMk/>
            <pc:sldMk cId="3078062368" sldId="273"/>
            <ac:spMk id="4" creationId="{5A65873F-9C3F-6810-765D-E7A62892279B}"/>
          </ac:spMkLst>
        </pc:spChg>
        <pc:spChg chg="add del mod">
          <ac:chgData name="Giulia Collina" userId="78aa8b71-08af-4043-8d73-89a5d46fba9c" providerId="ADAL" clId="{AAC8A795-B575-421C-98BF-D84FF4F90E22}" dt="2023-10-25T16:01:43.346" v="313" actId="478"/>
          <ac:spMkLst>
            <pc:docMk/>
            <pc:sldMk cId="3078062368" sldId="273"/>
            <ac:spMk id="6" creationId="{0C120788-EC7E-A7F6-2356-C6052028B765}"/>
          </ac:spMkLst>
        </pc:spChg>
        <pc:spChg chg="mod">
          <ac:chgData name="Giulia Collina" userId="78aa8b71-08af-4043-8d73-89a5d46fba9c" providerId="ADAL" clId="{AAC8A795-B575-421C-98BF-D84FF4F90E22}" dt="2023-10-25T16:07:40.739" v="346" actId="208"/>
          <ac:spMkLst>
            <pc:docMk/>
            <pc:sldMk cId="3078062368" sldId="273"/>
            <ac:spMk id="14" creationId="{E1C68121-46EB-C530-86C4-4037379D0364}"/>
          </ac:spMkLst>
        </pc:spChg>
        <pc:spChg chg="mod">
          <ac:chgData name="Giulia Collina" userId="78aa8b71-08af-4043-8d73-89a5d46fba9c" providerId="ADAL" clId="{AAC8A795-B575-421C-98BF-D84FF4F90E22}" dt="2023-10-25T16:07:10.933" v="343" actId="208"/>
          <ac:spMkLst>
            <pc:docMk/>
            <pc:sldMk cId="3078062368" sldId="273"/>
            <ac:spMk id="15" creationId="{B21F8885-F6E1-642B-B2FB-B3C32902C63D}"/>
          </ac:spMkLst>
        </pc:spChg>
        <pc:spChg chg="mod">
          <ac:chgData name="Giulia Collina" userId="78aa8b71-08af-4043-8d73-89a5d46fba9c" providerId="ADAL" clId="{AAC8A795-B575-421C-98BF-D84FF4F90E22}" dt="2023-10-25T16:01:50.980" v="314" actId="2711"/>
          <ac:spMkLst>
            <pc:docMk/>
            <pc:sldMk cId="3078062368" sldId="273"/>
            <ac:spMk id="31" creationId="{1B1D807C-5170-581D-7D36-1B602A1AD96E}"/>
          </ac:spMkLst>
        </pc:spChg>
        <pc:spChg chg="mod">
          <ac:chgData name="Giulia Collina" userId="78aa8b71-08af-4043-8d73-89a5d46fba9c" providerId="ADAL" clId="{AAC8A795-B575-421C-98BF-D84FF4F90E22}" dt="2023-10-25T16:01:50.980" v="314" actId="2711"/>
          <ac:spMkLst>
            <pc:docMk/>
            <pc:sldMk cId="3078062368" sldId="273"/>
            <ac:spMk id="32" creationId="{896A2C4F-651E-3288-6DA2-2DA016CE47A1}"/>
          </ac:spMkLst>
        </pc:spChg>
        <pc:spChg chg="mod">
          <ac:chgData name="Giulia Collina" userId="78aa8b71-08af-4043-8d73-89a5d46fba9c" providerId="ADAL" clId="{AAC8A795-B575-421C-98BF-D84FF4F90E22}" dt="2023-10-25T16:01:50.980" v="314" actId="2711"/>
          <ac:spMkLst>
            <pc:docMk/>
            <pc:sldMk cId="3078062368" sldId="273"/>
            <ac:spMk id="33" creationId="{D8BA2309-CD1C-06F4-7332-F2EF62BF1A1E}"/>
          </ac:spMkLst>
        </pc:spChg>
        <pc:spChg chg="mod">
          <ac:chgData name="Giulia Collina" userId="78aa8b71-08af-4043-8d73-89a5d46fba9c" providerId="ADAL" clId="{AAC8A795-B575-421C-98BF-D84FF4F90E22}" dt="2023-10-25T16:01:50.980" v="314" actId="2711"/>
          <ac:spMkLst>
            <pc:docMk/>
            <pc:sldMk cId="3078062368" sldId="273"/>
            <ac:spMk id="34" creationId="{C9050E2F-14DB-41C7-29E7-ADF52E4CEE65}"/>
          </ac:spMkLst>
        </pc:spChg>
      </pc:sldChg>
      <pc:sldChg chg="addSp delSp modSp mod">
        <pc:chgData name="Giulia Collina" userId="78aa8b71-08af-4043-8d73-89a5d46fba9c" providerId="ADAL" clId="{AAC8A795-B575-421C-98BF-D84FF4F90E22}" dt="2023-10-25T16:02:24.421" v="324" actId="478"/>
        <pc:sldMkLst>
          <pc:docMk/>
          <pc:sldMk cId="2294310245" sldId="274"/>
        </pc:sldMkLst>
        <pc:spChg chg="add del">
          <ac:chgData name="Giulia Collina" userId="78aa8b71-08af-4043-8d73-89a5d46fba9c" providerId="ADAL" clId="{AAC8A795-B575-421C-98BF-D84FF4F90E22}" dt="2023-10-25T16:02:16.886" v="322" actId="478"/>
          <ac:spMkLst>
            <pc:docMk/>
            <pc:sldMk cId="2294310245" sldId="274"/>
            <ac:spMk id="2" creationId="{ADBE9FA7-A304-ED62-BE52-33A950D36BD7}"/>
          </ac:spMkLst>
        </pc:spChg>
        <pc:spChg chg="mod">
          <ac:chgData name="Giulia Collina" userId="78aa8b71-08af-4043-8d73-89a5d46fba9c" providerId="ADAL" clId="{AAC8A795-B575-421C-98BF-D84FF4F90E22}" dt="2023-10-25T16:02:14.356" v="321" actId="2711"/>
          <ac:spMkLst>
            <pc:docMk/>
            <pc:sldMk cId="2294310245" sldId="274"/>
            <ac:spMk id="3" creationId="{FB644EE2-6DA4-B715-47B2-95384ACE3848}"/>
          </ac:spMkLst>
        </pc:spChg>
        <pc:spChg chg="add del mod">
          <ac:chgData name="Giulia Collina" userId="78aa8b71-08af-4043-8d73-89a5d46fba9c" providerId="ADAL" clId="{AAC8A795-B575-421C-98BF-D84FF4F90E22}" dt="2023-10-25T16:02:10.608" v="319" actId="478"/>
          <ac:spMkLst>
            <pc:docMk/>
            <pc:sldMk cId="2294310245" sldId="274"/>
            <ac:spMk id="5" creationId="{540EC325-86EC-FB3F-EF63-83B09B5CF5EE}"/>
          </ac:spMkLst>
        </pc:spChg>
        <pc:spChg chg="add del mod">
          <ac:chgData name="Giulia Collina" userId="78aa8b71-08af-4043-8d73-89a5d46fba9c" providerId="ADAL" clId="{AAC8A795-B575-421C-98BF-D84FF4F90E22}" dt="2023-10-25T16:02:10.054" v="318"/>
          <ac:spMkLst>
            <pc:docMk/>
            <pc:sldMk cId="2294310245" sldId="274"/>
            <ac:spMk id="6" creationId="{61421ABE-4C42-8DD8-465C-D36CEA90041B}"/>
          </ac:spMkLst>
        </pc:spChg>
        <pc:spChg chg="mod">
          <ac:chgData name="Giulia Collina" userId="78aa8b71-08af-4043-8d73-89a5d46fba9c" providerId="ADAL" clId="{AAC8A795-B575-421C-98BF-D84FF4F90E22}" dt="2023-10-25T16:02:14.356" v="321" actId="2711"/>
          <ac:spMkLst>
            <pc:docMk/>
            <pc:sldMk cId="2294310245" sldId="274"/>
            <ac:spMk id="7" creationId="{A4FFCFAF-F0F5-E30C-F1D1-60936B24E370}"/>
          </ac:spMkLst>
        </pc:spChg>
        <pc:spChg chg="mod">
          <ac:chgData name="Giulia Collina" userId="78aa8b71-08af-4043-8d73-89a5d46fba9c" providerId="ADAL" clId="{AAC8A795-B575-421C-98BF-D84FF4F90E22}" dt="2023-10-25T16:02:14.356" v="321" actId="2711"/>
          <ac:spMkLst>
            <pc:docMk/>
            <pc:sldMk cId="2294310245" sldId="274"/>
            <ac:spMk id="8" creationId="{7E6F0FBA-56DE-782D-787C-A32CF1711D44}"/>
          </ac:spMkLst>
        </pc:spChg>
        <pc:spChg chg="mod">
          <ac:chgData name="Giulia Collina" userId="78aa8b71-08af-4043-8d73-89a5d46fba9c" providerId="ADAL" clId="{AAC8A795-B575-421C-98BF-D84FF4F90E22}" dt="2023-10-25T16:02:14.356" v="321" actId="2711"/>
          <ac:spMkLst>
            <pc:docMk/>
            <pc:sldMk cId="2294310245" sldId="274"/>
            <ac:spMk id="9" creationId="{31F53E16-085C-592D-4A4D-68D9CF801710}"/>
          </ac:spMkLst>
        </pc:spChg>
        <pc:spChg chg="mod">
          <ac:chgData name="Giulia Collina" userId="78aa8b71-08af-4043-8d73-89a5d46fba9c" providerId="ADAL" clId="{AAC8A795-B575-421C-98BF-D84FF4F90E22}" dt="2023-10-25T16:02:14.356" v="321" actId="2711"/>
          <ac:spMkLst>
            <pc:docMk/>
            <pc:sldMk cId="2294310245" sldId="274"/>
            <ac:spMk id="10" creationId="{00C238F0-4E97-369C-AD76-66D49AC0BA0F}"/>
          </ac:spMkLst>
        </pc:spChg>
        <pc:spChg chg="mod">
          <ac:chgData name="Giulia Collina" userId="78aa8b71-08af-4043-8d73-89a5d46fba9c" providerId="ADAL" clId="{AAC8A795-B575-421C-98BF-D84FF4F90E22}" dt="2023-10-25T16:02:14.356" v="321" actId="2711"/>
          <ac:spMkLst>
            <pc:docMk/>
            <pc:sldMk cId="2294310245" sldId="274"/>
            <ac:spMk id="11" creationId="{75BFA378-C77A-E37A-3D23-2E4D3D434B0A}"/>
          </ac:spMkLst>
        </pc:spChg>
        <pc:spChg chg="mod">
          <ac:chgData name="Giulia Collina" userId="78aa8b71-08af-4043-8d73-89a5d46fba9c" providerId="ADAL" clId="{AAC8A795-B575-421C-98BF-D84FF4F90E22}" dt="2023-10-25T16:02:14.356" v="321" actId="2711"/>
          <ac:spMkLst>
            <pc:docMk/>
            <pc:sldMk cId="2294310245" sldId="274"/>
            <ac:spMk id="12" creationId="{33D9581B-C58B-D963-797C-1DDA74B839F4}"/>
          </ac:spMkLst>
        </pc:spChg>
        <pc:spChg chg="mod">
          <ac:chgData name="Giulia Collina" userId="78aa8b71-08af-4043-8d73-89a5d46fba9c" providerId="ADAL" clId="{AAC8A795-B575-421C-98BF-D84FF4F90E22}" dt="2023-10-25T16:02:14.356" v="321" actId="2711"/>
          <ac:spMkLst>
            <pc:docMk/>
            <pc:sldMk cId="2294310245" sldId="274"/>
            <ac:spMk id="13" creationId="{52ACEEBA-C7A9-07DF-2C59-92D3CB89CAB1}"/>
          </ac:spMkLst>
        </pc:spChg>
        <pc:spChg chg="mod">
          <ac:chgData name="Giulia Collina" userId="78aa8b71-08af-4043-8d73-89a5d46fba9c" providerId="ADAL" clId="{AAC8A795-B575-421C-98BF-D84FF4F90E22}" dt="2023-10-25T16:02:14.356" v="321" actId="2711"/>
          <ac:spMkLst>
            <pc:docMk/>
            <pc:sldMk cId="2294310245" sldId="274"/>
            <ac:spMk id="14" creationId="{C3161255-E198-1000-8B59-4AA496DC670F}"/>
          </ac:spMkLst>
        </pc:spChg>
        <pc:spChg chg="add del mod">
          <ac:chgData name="Giulia Collina" userId="78aa8b71-08af-4043-8d73-89a5d46fba9c" providerId="ADAL" clId="{AAC8A795-B575-421C-98BF-D84FF4F90E22}" dt="2023-10-25T16:02:24.421" v="324" actId="478"/>
          <ac:spMkLst>
            <pc:docMk/>
            <pc:sldMk cId="2294310245" sldId="274"/>
            <ac:spMk id="16" creationId="{1C5171C6-CAAE-E867-1C88-D8C81C0F6DB0}"/>
          </ac:spMkLst>
        </pc:spChg>
        <pc:spChg chg="add mod">
          <ac:chgData name="Giulia Collina" userId="78aa8b71-08af-4043-8d73-89a5d46fba9c" providerId="ADAL" clId="{AAC8A795-B575-421C-98BF-D84FF4F90E22}" dt="2023-10-25T16:02:21.790" v="323"/>
          <ac:spMkLst>
            <pc:docMk/>
            <pc:sldMk cId="2294310245" sldId="274"/>
            <ac:spMk id="17" creationId="{0886CCB9-CABE-F446-199D-3D6753271896}"/>
          </ac:spMkLst>
        </pc:spChg>
      </pc:sldChg>
      <pc:sldChg chg="addSp delSp modSp mod">
        <pc:chgData name="Giulia Collina" userId="78aa8b71-08af-4043-8d73-89a5d46fba9c" providerId="ADAL" clId="{AAC8A795-B575-421C-98BF-D84FF4F90E22}" dt="2023-10-25T16:01:14.142" v="296" actId="2711"/>
        <pc:sldMkLst>
          <pc:docMk/>
          <pc:sldMk cId="3310600699" sldId="275"/>
        </pc:sldMkLst>
        <pc:spChg chg="add del">
          <ac:chgData name="Giulia Collina" userId="78aa8b71-08af-4043-8d73-89a5d46fba9c" providerId="ADAL" clId="{AAC8A795-B575-421C-98BF-D84FF4F90E22}" dt="2023-10-25T16:01:07.306" v="294" actId="478"/>
          <ac:spMkLst>
            <pc:docMk/>
            <pc:sldMk cId="3310600699" sldId="275"/>
            <ac:spMk id="2" creationId="{ADBE9FA7-A304-ED62-BE52-33A950D36BD7}"/>
          </ac:spMkLst>
        </pc:spChg>
        <pc:spChg chg="add del mod">
          <ac:chgData name="Giulia Collina" userId="78aa8b71-08af-4043-8d73-89a5d46fba9c" providerId="ADAL" clId="{AAC8A795-B575-421C-98BF-D84FF4F90E22}" dt="2023-10-25T16:00:48.863" v="263" actId="478"/>
          <ac:spMkLst>
            <pc:docMk/>
            <pc:sldMk cId="3310600699" sldId="275"/>
            <ac:spMk id="5" creationId="{B4A06F80-D74F-AD9A-FC7B-FC20D5ED445D}"/>
          </ac:spMkLst>
        </pc:spChg>
        <pc:spChg chg="add del mod">
          <ac:chgData name="Giulia Collina" userId="78aa8b71-08af-4043-8d73-89a5d46fba9c" providerId="ADAL" clId="{AAC8A795-B575-421C-98BF-D84FF4F90E22}" dt="2023-10-25T16:00:47.230" v="262"/>
          <ac:spMkLst>
            <pc:docMk/>
            <pc:sldMk cId="3310600699" sldId="275"/>
            <ac:spMk id="6" creationId="{C1F7C799-F38D-6552-827F-48EAEF624CB1}"/>
          </ac:spMkLst>
        </pc:spChg>
        <pc:spChg chg="add del mod">
          <ac:chgData name="Giulia Collina" userId="78aa8b71-08af-4043-8d73-89a5d46fba9c" providerId="ADAL" clId="{AAC8A795-B575-421C-98BF-D84FF4F90E22}" dt="2023-10-25T16:01:03.227" v="293" actId="478"/>
          <ac:spMkLst>
            <pc:docMk/>
            <pc:sldMk cId="3310600699" sldId="275"/>
            <ac:spMk id="7" creationId="{96340D36-F88D-0510-EED9-E6EA45A4564E}"/>
          </ac:spMkLst>
        </pc:spChg>
        <pc:spChg chg="add del mod">
          <ac:chgData name="Giulia Collina" userId="78aa8b71-08af-4043-8d73-89a5d46fba9c" providerId="ADAL" clId="{AAC8A795-B575-421C-98BF-D84FF4F90E22}" dt="2023-10-25T16:01:10.252" v="295" actId="478"/>
          <ac:spMkLst>
            <pc:docMk/>
            <pc:sldMk cId="3310600699" sldId="275"/>
            <ac:spMk id="9" creationId="{731B717B-A284-A090-7521-688763B4D4E3}"/>
          </ac:spMkLst>
        </pc:spChg>
        <pc:spChg chg="mod">
          <ac:chgData name="Giulia Collina" userId="78aa8b71-08af-4043-8d73-89a5d46fba9c" providerId="ADAL" clId="{AAC8A795-B575-421C-98BF-D84FF4F90E22}" dt="2023-10-25T16:01:14.142" v="296" actId="2711"/>
          <ac:spMkLst>
            <pc:docMk/>
            <pc:sldMk cId="3310600699" sldId="275"/>
            <ac:spMk id="11" creationId="{5FA6F500-365B-2644-ACC8-71CCA38FBE41}"/>
          </ac:spMkLst>
        </pc:spChg>
      </pc:sldChg>
      <pc:sldChg chg="addSp delSp modSp mod">
        <pc:chgData name="Giulia Collina" userId="78aa8b71-08af-4043-8d73-89a5d46fba9c" providerId="ADAL" clId="{AAC8A795-B575-421C-98BF-D84FF4F90E22}" dt="2023-10-25T16:06:11.870" v="339" actId="2711"/>
        <pc:sldMkLst>
          <pc:docMk/>
          <pc:sldMk cId="728134194" sldId="279"/>
        </pc:sldMkLst>
        <pc:spChg chg="del">
          <ac:chgData name="Giulia Collina" userId="78aa8b71-08af-4043-8d73-89a5d46fba9c" providerId="ADAL" clId="{AAC8A795-B575-421C-98BF-D84FF4F90E22}" dt="2023-10-25T15:57:31.304" v="211" actId="478"/>
          <ac:spMkLst>
            <pc:docMk/>
            <pc:sldMk cId="728134194" sldId="279"/>
            <ac:spMk id="2" creationId="{EE99091B-BEE9-9E2B-942A-607D66DFE7D5}"/>
          </ac:spMkLst>
        </pc:spChg>
        <pc:spChg chg="add del mod">
          <ac:chgData name="Giulia Collina" userId="78aa8b71-08af-4043-8d73-89a5d46fba9c" providerId="ADAL" clId="{AAC8A795-B575-421C-98BF-D84FF4F90E22}" dt="2023-10-25T15:57:34.344" v="212" actId="478"/>
          <ac:spMkLst>
            <pc:docMk/>
            <pc:sldMk cId="728134194" sldId="279"/>
            <ac:spMk id="5" creationId="{9501A498-2770-F18B-5308-49DA067926CB}"/>
          </ac:spMkLst>
        </pc:spChg>
        <pc:spChg chg="add mod">
          <ac:chgData name="Giulia Collina" userId="78aa8b71-08af-4043-8d73-89a5d46fba9c" providerId="ADAL" clId="{AAC8A795-B575-421C-98BF-D84FF4F90E22}" dt="2023-10-25T15:57:35.114" v="213"/>
          <ac:spMkLst>
            <pc:docMk/>
            <pc:sldMk cId="728134194" sldId="279"/>
            <ac:spMk id="6" creationId="{F2160626-0D7F-50D4-14E3-F4BBF7D5EED2}"/>
          </ac:spMkLst>
        </pc:spChg>
        <pc:graphicFrameChg chg="mod">
          <ac:chgData name="Giulia Collina" userId="78aa8b71-08af-4043-8d73-89a5d46fba9c" providerId="ADAL" clId="{AAC8A795-B575-421C-98BF-D84FF4F90E22}" dt="2023-10-25T16:06:11.870" v="339" actId="2711"/>
          <ac:graphicFrameMkLst>
            <pc:docMk/>
            <pc:sldMk cId="728134194" sldId="279"/>
            <ac:graphicFrameMk id="3" creationId="{FD4436B9-6EA9-5B4D-C3F5-76FAFD864BA8}"/>
          </ac:graphicFrameMkLst>
        </pc:graphicFrameChg>
      </pc:sldChg>
      <pc:sldChg chg="addSp delSp modSp mod">
        <pc:chgData name="Giulia Collina" userId="78aa8b71-08af-4043-8d73-89a5d46fba9c" providerId="ADAL" clId="{AAC8A795-B575-421C-98BF-D84FF4F90E22}" dt="2023-10-25T15:57:52.128" v="216" actId="2711"/>
        <pc:sldMkLst>
          <pc:docMk/>
          <pc:sldMk cId="3078225467" sldId="280"/>
        </pc:sldMkLst>
        <pc:spChg chg="del mod">
          <ac:chgData name="Giulia Collina" userId="78aa8b71-08af-4043-8d73-89a5d46fba9c" providerId="ADAL" clId="{AAC8A795-B575-421C-98BF-D84FF4F90E22}" dt="2023-10-25T15:57:11.776" v="197" actId="478"/>
          <ac:spMkLst>
            <pc:docMk/>
            <pc:sldMk cId="3078225467" sldId="280"/>
            <ac:spMk id="2" creationId="{EE99091B-BEE9-9E2B-942A-607D66DFE7D5}"/>
          </ac:spMkLst>
        </pc:spChg>
        <pc:spChg chg="mod">
          <ac:chgData name="Giulia Collina" userId="78aa8b71-08af-4043-8d73-89a5d46fba9c" providerId="ADAL" clId="{AAC8A795-B575-421C-98BF-D84FF4F90E22}" dt="2023-10-25T15:57:47.236" v="215" actId="2711"/>
          <ac:spMkLst>
            <pc:docMk/>
            <pc:sldMk cId="3078225467" sldId="280"/>
            <ac:spMk id="6" creationId="{609C94C4-990F-5031-E908-5B83A2502826}"/>
          </ac:spMkLst>
        </pc:spChg>
        <pc:spChg chg="add del mod">
          <ac:chgData name="Giulia Collina" userId="78aa8b71-08af-4043-8d73-89a5d46fba9c" providerId="ADAL" clId="{AAC8A795-B575-421C-98BF-D84FF4F90E22}" dt="2023-10-25T15:57:14.286" v="198" actId="478"/>
          <ac:spMkLst>
            <pc:docMk/>
            <pc:sldMk cId="3078225467" sldId="280"/>
            <ac:spMk id="7" creationId="{BE5F17BE-C986-246B-37A3-3D28172A8880}"/>
          </ac:spMkLst>
        </pc:spChg>
        <pc:spChg chg="add mod">
          <ac:chgData name="Giulia Collina" userId="78aa8b71-08af-4043-8d73-89a5d46fba9c" providerId="ADAL" clId="{AAC8A795-B575-421C-98BF-D84FF4F90E22}" dt="2023-10-25T15:57:19.443" v="210" actId="20577"/>
          <ac:spMkLst>
            <pc:docMk/>
            <pc:sldMk cId="3078225467" sldId="280"/>
            <ac:spMk id="9" creationId="{B776FC25-3D57-2FE5-CE33-058FB43EDD27}"/>
          </ac:spMkLst>
        </pc:spChg>
        <pc:graphicFrameChg chg="mod">
          <ac:chgData name="Giulia Collina" userId="78aa8b71-08af-4043-8d73-89a5d46fba9c" providerId="ADAL" clId="{AAC8A795-B575-421C-98BF-D84FF4F90E22}" dt="2023-10-25T15:57:52.128" v="216" actId="2711"/>
          <ac:graphicFrameMkLst>
            <pc:docMk/>
            <pc:sldMk cId="3078225467" sldId="280"/>
            <ac:graphicFrameMk id="8" creationId="{5D03798C-FF1A-F90B-4557-EF226637D1EA}"/>
          </ac:graphicFrameMkLst>
        </pc:graphicFrameChg>
      </pc:sldChg>
      <pc:sldChg chg="addSp delSp modSp mod">
        <pc:chgData name="Giulia Collina" userId="78aa8b71-08af-4043-8d73-89a5d46fba9c" providerId="ADAL" clId="{AAC8A795-B575-421C-98BF-D84FF4F90E22}" dt="2023-10-25T15:57:07.247" v="195" actId="478"/>
        <pc:sldMkLst>
          <pc:docMk/>
          <pc:sldMk cId="849309344" sldId="281"/>
        </pc:sldMkLst>
        <pc:spChg chg="del">
          <ac:chgData name="Giulia Collina" userId="78aa8b71-08af-4043-8d73-89a5d46fba9c" providerId="ADAL" clId="{AAC8A795-B575-421C-98BF-D84FF4F90E22}" dt="2023-10-25T15:56:54.545" v="160" actId="478"/>
          <ac:spMkLst>
            <pc:docMk/>
            <pc:sldMk cId="849309344" sldId="281"/>
            <ac:spMk id="2" creationId="{0F77C0F5-0FC6-748A-DD82-371D2FBF0027}"/>
          </ac:spMkLst>
        </pc:spChg>
        <pc:spChg chg="add del mod">
          <ac:chgData name="Giulia Collina" userId="78aa8b71-08af-4043-8d73-89a5d46fba9c" providerId="ADAL" clId="{AAC8A795-B575-421C-98BF-D84FF4F90E22}" dt="2023-10-25T15:57:07.247" v="195" actId="478"/>
          <ac:spMkLst>
            <pc:docMk/>
            <pc:sldMk cId="849309344" sldId="281"/>
            <ac:spMk id="4" creationId="{71AC56FC-5313-974F-F006-DDA1936261B0}"/>
          </ac:spMkLst>
        </pc:spChg>
        <pc:spChg chg="add mod">
          <ac:chgData name="Giulia Collina" userId="78aa8b71-08af-4043-8d73-89a5d46fba9c" providerId="ADAL" clId="{AAC8A795-B575-421C-98BF-D84FF4F90E22}" dt="2023-10-25T15:57:03.715" v="194" actId="20577"/>
          <ac:spMkLst>
            <pc:docMk/>
            <pc:sldMk cId="849309344" sldId="281"/>
            <ac:spMk id="7" creationId="{BC6EAB64-430C-F2B9-70DD-07CF0C6649AF}"/>
          </ac:spMkLst>
        </pc:spChg>
      </pc:sldChg>
      <pc:sldChg chg="addSp delSp modSp mod">
        <pc:chgData name="Giulia Collina" userId="78aa8b71-08af-4043-8d73-89a5d46fba9c" providerId="ADAL" clId="{AAC8A795-B575-421C-98BF-D84FF4F90E22}" dt="2023-10-25T15:56:38.620" v="158" actId="2711"/>
        <pc:sldMkLst>
          <pc:docMk/>
          <pc:sldMk cId="2822320067" sldId="282"/>
        </pc:sldMkLst>
        <pc:spChg chg="del">
          <ac:chgData name="Giulia Collina" userId="78aa8b71-08af-4043-8d73-89a5d46fba9c" providerId="ADAL" clId="{AAC8A795-B575-421C-98BF-D84FF4F90E22}" dt="2023-10-25T15:56:29.053" v="154" actId="478"/>
          <ac:spMkLst>
            <pc:docMk/>
            <pc:sldMk cId="2822320067" sldId="282"/>
            <ac:spMk id="2" creationId="{76255F7A-42D7-C449-0E5D-ED8D8BEBD097}"/>
          </ac:spMkLst>
        </pc:spChg>
        <pc:spChg chg="add del mod">
          <ac:chgData name="Giulia Collina" userId="78aa8b71-08af-4043-8d73-89a5d46fba9c" providerId="ADAL" clId="{AAC8A795-B575-421C-98BF-D84FF4F90E22}" dt="2023-10-25T15:56:31.198" v="155" actId="478"/>
          <ac:spMkLst>
            <pc:docMk/>
            <pc:sldMk cId="2822320067" sldId="282"/>
            <ac:spMk id="5" creationId="{9C66BA66-DD26-46F4-C656-BD8362D96520}"/>
          </ac:spMkLst>
        </pc:spChg>
        <pc:spChg chg="mod">
          <ac:chgData name="Giulia Collina" userId="78aa8b71-08af-4043-8d73-89a5d46fba9c" providerId="ADAL" clId="{AAC8A795-B575-421C-98BF-D84FF4F90E22}" dt="2023-10-25T15:56:38.620" v="158" actId="2711"/>
          <ac:spMkLst>
            <pc:docMk/>
            <pc:sldMk cId="2822320067" sldId="282"/>
            <ac:spMk id="6" creationId="{D342D68E-9AAE-0FF5-C38B-1BDA50E4B3B3}"/>
          </ac:spMkLst>
        </pc:spChg>
        <pc:spChg chg="add mod">
          <ac:chgData name="Giulia Collina" userId="78aa8b71-08af-4043-8d73-89a5d46fba9c" providerId="ADAL" clId="{AAC8A795-B575-421C-98BF-D84FF4F90E22}" dt="2023-10-25T15:56:35.080" v="157" actId="20577"/>
          <ac:spMkLst>
            <pc:docMk/>
            <pc:sldMk cId="2822320067" sldId="282"/>
            <ac:spMk id="7" creationId="{74BBD999-2CBF-7BA4-60AB-5091AB422442}"/>
          </ac:spMkLst>
        </pc:spChg>
      </pc:sldChg>
      <pc:sldChg chg="addSp delSp modSp mod">
        <pc:chgData name="Giulia Collina" userId="78aa8b71-08af-4043-8d73-89a5d46fba9c" providerId="ADAL" clId="{AAC8A795-B575-421C-98BF-D84FF4F90E22}" dt="2023-10-25T15:56:43.205" v="159" actId="2711"/>
        <pc:sldMkLst>
          <pc:docMk/>
          <pc:sldMk cId="3205160390" sldId="283"/>
        </pc:sldMkLst>
        <pc:spChg chg="del">
          <ac:chgData name="Giulia Collina" userId="78aa8b71-08af-4043-8d73-89a5d46fba9c" providerId="ADAL" clId="{AAC8A795-B575-421C-98BF-D84FF4F90E22}" dt="2023-10-25T15:56:18.948" v="150" actId="478"/>
          <ac:spMkLst>
            <pc:docMk/>
            <pc:sldMk cId="3205160390" sldId="283"/>
            <ac:spMk id="2" creationId="{76255F7A-42D7-C449-0E5D-ED8D8BEBD097}"/>
          </ac:spMkLst>
        </pc:spChg>
        <pc:spChg chg="mod">
          <ac:chgData name="Giulia Collina" userId="78aa8b71-08af-4043-8d73-89a5d46fba9c" providerId="ADAL" clId="{AAC8A795-B575-421C-98BF-D84FF4F90E22}" dt="2023-10-25T15:56:43.205" v="159" actId="2711"/>
          <ac:spMkLst>
            <pc:docMk/>
            <pc:sldMk cId="3205160390" sldId="283"/>
            <ac:spMk id="5" creationId="{153ACD65-389E-C9B1-FCDF-5A2DF3F05ED5}"/>
          </ac:spMkLst>
        </pc:spChg>
        <pc:spChg chg="add del mod">
          <ac:chgData name="Giulia Collina" userId="78aa8b71-08af-4043-8d73-89a5d46fba9c" providerId="ADAL" clId="{AAC8A795-B575-421C-98BF-D84FF4F90E22}" dt="2023-10-25T15:56:22.419" v="151" actId="478"/>
          <ac:spMkLst>
            <pc:docMk/>
            <pc:sldMk cId="3205160390" sldId="283"/>
            <ac:spMk id="6" creationId="{0F9696AD-49BD-05B5-5A1B-C0EBE88E05BD}"/>
          </ac:spMkLst>
        </pc:spChg>
        <pc:spChg chg="add mod">
          <ac:chgData name="Giulia Collina" userId="78aa8b71-08af-4043-8d73-89a5d46fba9c" providerId="ADAL" clId="{AAC8A795-B575-421C-98BF-D84FF4F90E22}" dt="2023-10-25T15:56:25.896" v="153" actId="20577"/>
          <ac:spMkLst>
            <pc:docMk/>
            <pc:sldMk cId="3205160390" sldId="283"/>
            <ac:spMk id="7" creationId="{802A4AC8-C459-252A-9708-DC7F6D4E76A5}"/>
          </ac:spMkLst>
        </pc:spChg>
      </pc:sldChg>
      <pc:sldChg chg="addSp delSp modSp mod">
        <pc:chgData name="Giulia Collina" userId="78aa8b71-08af-4043-8d73-89a5d46fba9c" providerId="ADAL" clId="{AAC8A795-B575-421C-98BF-D84FF4F90E22}" dt="2023-10-25T16:00:01.061" v="259" actId="14100"/>
        <pc:sldMkLst>
          <pc:docMk/>
          <pc:sldMk cId="3751974899" sldId="284"/>
        </pc:sldMkLst>
        <pc:spChg chg="del">
          <ac:chgData name="Giulia Collina" userId="78aa8b71-08af-4043-8d73-89a5d46fba9c" providerId="ADAL" clId="{AAC8A795-B575-421C-98BF-D84FF4F90E22}" dt="2023-10-25T15:59:30.440" v="231" actId="478"/>
          <ac:spMkLst>
            <pc:docMk/>
            <pc:sldMk cId="3751974899" sldId="284"/>
            <ac:spMk id="2" creationId="{ADBE9FA7-A304-ED62-BE52-33A950D36BD7}"/>
          </ac:spMkLst>
        </pc:spChg>
        <pc:spChg chg="mod">
          <ac:chgData name="Giulia Collina" userId="78aa8b71-08af-4043-8d73-89a5d46fba9c" providerId="ADAL" clId="{AAC8A795-B575-421C-98BF-D84FF4F90E22}" dt="2023-10-25T15:59:48.641" v="257" actId="2711"/>
          <ac:spMkLst>
            <pc:docMk/>
            <pc:sldMk cId="3751974899" sldId="284"/>
            <ac:spMk id="5" creationId="{4B60D83D-F859-B10F-A999-4D26A75EC587}"/>
          </ac:spMkLst>
        </pc:spChg>
        <pc:spChg chg="mod">
          <ac:chgData name="Giulia Collina" userId="78aa8b71-08af-4043-8d73-89a5d46fba9c" providerId="ADAL" clId="{AAC8A795-B575-421C-98BF-D84FF4F90E22}" dt="2023-10-25T15:59:48.641" v="257" actId="2711"/>
          <ac:spMkLst>
            <pc:docMk/>
            <pc:sldMk cId="3751974899" sldId="284"/>
            <ac:spMk id="6" creationId="{D565F1B4-D739-3D58-D9B4-314A5DF5FD3C}"/>
          </ac:spMkLst>
        </pc:spChg>
        <pc:spChg chg="mod">
          <ac:chgData name="Giulia Collina" userId="78aa8b71-08af-4043-8d73-89a5d46fba9c" providerId="ADAL" clId="{AAC8A795-B575-421C-98BF-D84FF4F90E22}" dt="2023-10-25T15:59:48.641" v="257" actId="2711"/>
          <ac:spMkLst>
            <pc:docMk/>
            <pc:sldMk cId="3751974899" sldId="284"/>
            <ac:spMk id="7" creationId="{73F85F6E-2198-9447-479F-C999549463FA}"/>
          </ac:spMkLst>
        </pc:spChg>
        <pc:spChg chg="add del mod">
          <ac:chgData name="Giulia Collina" userId="78aa8b71-08af-4043-8d73-89a5d46fba9c" providerId="ADAL" clId="{AAC8A795-B575-421C-98BF-D84FF4F90E22}" dt="2023-10-25T15:59:42.439" v="256" actId="478"/>
          <ac:spMkLst>
            <pc:docMk/>
            <pc:sldMk cId="3751974899" sldId="284"/>
            <ac:spMk id="8" creationId="{FF8826EA-3679-356D-8EAE-F46CCB6E5EC8}"/>
          </ac:spMkLst>
        </pc:spChg>
        <pc:spChg chg="mod">
          <ac:chgData name="Giulia Collina" userId="78aa8b71-08af-4043-8d73-89a5d46fba9c" providerId="ADAL" clId="{AAC8A795-B575-421C-98BF-D84FF4F90E22}" dt="2023-10-25T15:59:48.641" v="257" actId="2711"/>
          <ac:spMkLst>
            <pc:docMk/>
            <pc:sldMk cId="3751974899" sldId="284"/>
            <ac:spMk id="9" creationId="{A92A10BD-6934-E84D-4E3D-A38993715CA2}"/>
          </ac:spMkLst>
        </pc:spChg>
        <pc:spChg chg="mod">
          <ac:chgData name="Giulia Collina" userId="78aa8b71-08af-4043-8d73-89a5d46fba9c" providerId="ADAL" clId="{AAC8A795-B575-421C-98BF-D84FF4F90E22}" dt="2023-10-25T15:59:48.641" v="257" actId="2711"/>
          <ac:spMkLst>
            <pc:docMk/>
            <pc:sldMk cId="3751974899" sldId="284"/>
            <ac:spMk id="10" creationId="{59C4280E-77F6-5B4D-DC8A-66026D5A59A0}"/>
          </ac:spMkLst>
        </pc:spChg>
        <pc:spChg chg="add mod">
          <ac:chgData name="Giulia Collina" userId="78aa8b71-08af-4043-8d73-89a5d46fba9c" providerId="ADAL" clId="{AAC8A795-B575-421C-98BF-D84FF4F90E22}" dt="2023-10-25T15:59:39.169" v="255" actId="20577"/>
          <ac:spMkLst>
            <pc:docMk/>
            <pc:sldMk cId="3751974899" sldId="284"/>
            <ac:spMk id="11" creationId="{99A0DED7-ADF3-B64E-6ED6-33EE3B362724}"/>
          </ac:spMkLst>
        </pc:spChg>
        <pc:spChg chg="mod">
          <ac:chgData name="Giulia Collina" userId="78aa8b71-08af-4043-8d73-89a5d46fba9c" providerId="ADAL" clId="{AAC8A795-B575-421C-98BF-D84FF4F90E22}" dt="2023-10-25T15:59:48.641" v="257" actId="2711"/>
          <ac:spMkLst>
            <pc:docMk/>
            <pc:sldMk cId="3751974899" sldId="284"/>
            <ac:spMk id="13" creationId="{51B5F175-6956-11E1-1CFB-18B25B7CD7A6}"/>
          </ac:spMkLst>
        </pc:spChg>
        <pc:graphicFrameChg chg="mod modGraphic">
          <ac:chgData name="Giulia Collina" userId="78aa8b71-08af-4043-8d73-89a5d46fba9c" providerId="ADAL" clId="{AAC8A795-B575-421C-98BF-D84FF4F90E22}" dt="2023-10-25T16:00:01.061" v="259" actId="14100"/>
          <ac:graphicFrameMkLst>
            <pc:docMk/>
            <pc:sldMk cId="3751974899" sldId="284"/>
            <ac:graphicFrameMk id="4" creationId="{220370E2-ED38-327B-4ACC-B20D675A793F}"/>
          </ac:graphicFrameMkLst>
        </pc:graphicFrameChg>
        <pc:picChg chg="mod">
          <ac:chgData name="Giulia Collina" userId="78aa8b71-08af-4043-8d73-89a5d46fba9c" providerId="ADAL" clId="{AAC8A795-B575-421C-98BF-D84FF4F90E22}" dt="2023-10-25T15:59:48.641" v="257" actId="2711"/>
          <ac:picMkLst>
            <pc:docMk/>
            <pc:sldMk cId="3751974899" sldId="284"/>
            <ac:picMk id="12" creationId="{42BF2289-3CAD-D89E-134A-C3B840E990E9}"/>
          </ac:picMkLst>
        </pc:picChg>
      </pc:sldChg>
      <pc:sldChg chg="addSp delSp modSp mod">
        <pc:chgData name="Giulia Collina" userId="78aa8b71-08af-4043-8d73-89a5d46fba9c" providerId="ADAL" clId="{AAC8A795-B575-421C-98BF-D84FF4F90E22}" dt="2023-10-25T16:06:28.430" v="342" actId="2711"/>
        <pc:sldMkLst>
          <pc:docMk/>
          <pc:sldMk cId="3909615941" sldId="285"/>
        </pc:sldMkLst>
        <pc:spChg chg="add del mod">
          <ac:chgData name="Giulia Collina" userId="78aa8b71-08af-4043-8d73-89a5d46fba9c" providerId="ADAL" clId="{AAC8A795-B575-421C-98BF-D84FF4F90E22}" dt="2023-10-25T15:58:37.318" v="228" actId="478"/>
          <ac:spMkLst>
            <pc:docMk/>
            <pc:sldMk cId="3909615941" sldId="285"/>
            <ac:spMk id="3" creationId="{A5116B26-764A-7B6E-28AB-378293D92257}"/>
          </ac:spMkLst>
        </pc:spChg>
        <pc:spChg chg="add mod">
          <ac:chgData name="Giulia Collina" userId="78aa8b71-08af-4043-8d73-89a5d46fba9c" providerId="ADAL" clId="{AAC8A795-B575-421C-98BF-D84FF4F90E22}" dt="2023-10-25T15:58:28.494" v="227" actId="20577"/>
          <ac:spMkLst>
            <pc:docMk/>
            <pc:sldMk cId="3909615941" sldId="285"/>
            <ac:spMk id="4" creationId="{E3F8541F-0097-9588-CACF-56DCCA0F11D8}"/>
          </ac:spMkLst>
        </pc:spChg>
        <pc:spChg chg="mod">
          <ac:chgData name="Giulia Collina" userId="78aa8b71-08af-4043-8d73-89a5d46fba9c" providerId="ADAL" clId="{AAC8A795-B575-421C-98BF-D84FF4F90E22}" dt="2023-10-25T16:06:28.430" v="342" actId="2711"/>
          <ac:spMkLst>
            <pc:docMk/>
            <pc:sldMk cId="3909615941" sldId="285"/>
            <ac:spMk id="12" creationId="{1DC2768D-5290-250A-A9BF-98E1DFD2FEFC}"/>
          </ac:spMkLst>
        </pc:spChg>
        <pc:spChg chg="mod">
          <ac:chgData name="Giulia Collina" userId="78aa8b71-08af-4043-8d73-89a5d46fba9c" providerId="ADAL" clId="{AAC8A795-B575-421C-98BF-D84FF4F90E22}" dt="2023-10-25T16:06:19.186" v="340" actId="2711"/>
          <ac:spMkLst>
            <pc:docMk/>
            <pc:sldMk cId="3909615941" sldId="285"/>
            <ac:spMk id="14" creationId="{AE735A54-C6D8-811C-86C2-490E4E15F208}"/>
          </ac:spMkLst>
        </pc:spChg>
        <pc:spChg chg="mod">
          <ac:chgData name="Giulia Collina" userId="78aa8b71-08af-4043-8d73-89a5d46fba9c" providerId="ADAL" clId="{AAC8A795-B575-421C-98BF-D84FF4F90E22}" dt="2023-10-25T16:06:25.033" v="341" actId="2711"/>
          <ac:spMkLst>
            <pc:docMk/>
            <pc:sldMk cId="3909615941" sldId="285"/>
            <ac:spMk id="27" creationId="{12856368-1657-59F2-7576-ABDB64769C7D}"/>
          </ac:spMkLst>
        </pc:spChg>
        <pc:spChg chg="del">
          <ac:chgData name="Giulia Collina" userId="78aa8b71-08af-4043-8d73-89a5d46fba9c" providerId="ADAL" clId="{AAC8A795-B575-421C-98BF-D84FF4F90E22}" dt="2023-10-25T15:58:23.596" v="222" actId="478"/>
          <ac:spMkLst>
            <pc:docMk/>
            <pc:sldMk cId="3909615941" sldId="285"/>
            <ac:spMk id="36" creationId="{D2E413F1-4CAA-0767-EE93-9AD312CAF3D1}"/>
          </ac:spMkLst>
        </pc:spChg>
        <pc:picChg chg="mod">
          <ac:chgData name="Giulia Collina" userId="78aa8b71-08af-4043-8d73-89a5d46fba9c" providerId="ADAL" clId="{AAC8A795-B575-421C-98BF-D84FF4F90E22}" dt="2023-10-25T15:58:00.452" v="217" actId="14100"/>
          <ac:picMkLst>
            <pc:docMk/>
            <pc:sldMk cId="3909615941" sldId="285"/>
            <ac:picMk id="5" creationId="{DA07B21D-B43B-7621-8FC3-40B28BEED42D}"/>
          </ac:picMkLst>
        </pc:picChg>
        <pc:picChg chg="mod">
          <ac:chgData name="Giulia Collina" userId="78aa8b71-08af-4043-8d73-89a5d46fba9c" providerId="ADAL" clId="{AAC8A795-B575-421C-98BF-D84FF4F90E22}" dt="2023-10-25T15:58:40.240" v="229" actId="1076"/>
          <ac:picMkLst>
            <pc:docMk/>
            <pc:sldMk cId="3909615941" sldId="285"/>
            <ac:picMk id="11" creationId="{181C3588-1D97-A2F0-AC13-F208AF077271}"/>
          </ac:picMkLst>
        </pc:picChg>
        <pc:cxnChg chg="mod">
          <ac:chgData name="Giulia Collina" userId="78aa8b71-08af-4043-8d73-89a5d46fba9c" providerId="ADAL" clId="{AAC8A795-B575-421C-98BF-D84FF4F90E22}" dt="2023-10-25T15:58:14.207" v="220" actId="1076"/>
          <ac:cxnSpMkLst>
            <pc:docMk/>
            <pc:sldMk cId="3909615941" sldId="285"/>
            <ac:cxnSpMk id="16" creationId="{F5B40705-6154-04DC-00ED-CEDE3962639C}"/>
          </ac:cxnSpMkLst>
        </pc:cxnChg>
        <pc:cxnChg chg="mod">
          <ac:chgData name="Giulia Collina" userId="78aa8b71-08af-4043-8d73-89a5d46fba9c" providerId="ADAL" clId="{AAC8A795-B575-421C-98BF-D84FF4F90E22}" dt="2023-10-25T15:58:02.856" v="218" actId="1076"/>
          <ac:cxnSpMkLst>
            <pc:docMk/>
            <pc:sldMk cId="3909615941" sldId="285"/>
            <ac:cxnSpMk id="20" creationId="{DA6D2495-A986-A34A-934D-FC331D9C1740}"/>
          </ac:cxnSpMkLst>
        </pc:cxnChg>
      </pc:sldChg>
      <pc:sldChg chg="addSp delSp modSp mod">
        <pc:chgData name="Giulia Collina" userId="78aa8b71-08af-4043-8d73-89a5d46fba9c" providerId="ADAL" clId="{AAC8A795-B575-421C-98BF-D84FF4F90E22}" dt="2023-10-25T15:56:08.468" v="149" actId="20577"/>
        <pc:sldMkLst>
          <pc:docMk/>
          <pc:sldMk cId="3614738856" sldId="286"/>
        </pc:sldMkLst>
        <pc:spChg chg="del">
          <ac:chgData name="Giulia Collina" userId="78aa8b71-08af-4043-8d73-89a5d46fba9c" providerId="ADAL" clId="{AAC8A795-B575-421C-98BF-D84FF4F90E22}" dt="2023-10-25T15:55:55.605" v="124" actId="478"/>
          <ac:spMkLst>
            <pc:docMk/>
            <pc:sldMk cId="3614738856" sldId="286"/>
            <ac:spMk id="2" creationId="{76255F7A-42D7-C449-0E5D-ED8D8BEBD097}"/>
          </ac:spMkLst>
        </pc:spChg>
        <pc:spChg chg="add del mod">
          <ac:chgData name="Giulia Collina" userId="78aa8b71-08af-4043-8d73-89a5d46fba9c" providerId="ADAL" clId="{AAC8A795-B575-421C-98BF-D84FF4F90E22}" dt="2023-10-25T15:55:58.756" v="125" actId="478"/>
          <ac:spMkLst>
            <pc:docMk/>
            <pc:sldMk cId="3614738856" sldId="286"/>
            <ac:spMk id="4" creationId="{C7DBDCEE-7E99-28B3-6AE6-7B28CD65AE1E}"/>
          </ac:spMkLst>
        </pc:spChg>
        <pc:spChg chg="add mod">
          <ac:chgData name="Giulia Collina" userId="78aa8b71-08af-4043-8d73-89a5d46fba9c" providerId="ADAL" clId="{AAC8A795-B575-421C-98BF-D84FF4F90E22}" dt="2023-10-25T15:56:08.468" v="149" actId="20577"/>
          <ac:spMkLst>
            <pc:docMk/>
            <pc:sldMk cId="3614738856" sldId="286"/>
            <ac:spMk id="7" creationId="{F8740B29-628B-AA2B-8B36-FA464BD12809}"/>
          </ac:spMkLst>
        </pc:spChg>
      </pc:sldChg>
      <pc:sldChg chg="addSp delSp modSp mod">
        <pc:chgData name="Giulia Collina" userId="78aa8b71-08af-4043-8d73-89a5d46fba9c" providerId="ADAL" clId="{AAC8A795-B575-421C-98BF-D84FF4F90E22}" dt="2023-10-25T15:53:05.552" v="42" actId="478"/>
        <pc:sldMkLst>
          <pc:docMk/>
          <pc:sldMk cId="2264530078" sldId="287"/>
        </pc:sldMkLst>
        <pc:spChg chg="del">
          <ac:chgData name="Giulia Collina" userId="78aa8b71-08af-4043-8d73-89a5d46fba9c" providerId="ADAL" clId="{AAC8A795-B575-421C-98BF-D84FF4F90E22}" dt="2023-10-25T15:53:02.337" v="41" actId="478"/>
          <ac:spMkLst>
            <pc:docMk/>
            <pc:sldMk cId="2264530078" sldId="287"/>
            <ac:spMk id="2" creationId="{76255F7A-42D7-C449-0E5D-ED8D8BEBD097}"/>
          </ac:spMkLst>
        </pc:spChg>
        <pc:spChg chg="add mod">
          <ac:chgData name="Giulia Collina" userId="78aa8b71-08af-4043-8d73-89a5d46fba9c" providerId="ADAL" clId="{AAC8A795-B575-421C-98BF-D84FF4F90E22}" dt="2023-10-25T15:52:58.185" v="40" actId="20577"/>
          <ac:spMkLst>
            <pc:docMk/>
            <pc:sldMk cId="2264530078" sldId="287"/>
            <ac:spMk id="3" creationId="{A50423C9-19D4-D999-A2F4-F489160080CB}"/>
          </ac:spMkLst>
        </pc:spChg>
        <pc:spChg chg="add del mod">
          <ac:chgData name="Giulia Collina" userId="78aa8b71-08af-4043-8d73-89a5d46fba9c" providerId="ADAL" clId="{AAC8A795-B575-421C-98BF-D84FF4F90E22}" dt="2023-10-25T15:53:05.552" v="42" actId="478"/>
          <ac:spMkLst>
            <pc:docMk/>
            <pc:sldMk cId="2264530078" sldId="287"/>
            <ac:spMk id="5" creationId="{E07FA176-8F03-8860-E333-2D4628796CBA}"/>
          </ac:spMkLst>
        </pc:spChg>
      </pc:sldChg>
      <pc:sldChg chg="modSp mod">
        <pc:chgData name="Giulia Collina" userId="78aa8b71-08af-4043-8d73-89a5d46fba9c" providerId="ADAL" clId="{AAC8A795-B575-421C-98BF-D84FF4F90E22}" dt="2023-10-25T15:52:45.136" v="29" actId="1076"/>
        <pc:sldMkLst>
          <pc:docMk/>
          <pc:sldMk cId="2365662919" sldId="288"/>
        </pc:sldMkLst>
        <pc:spChg chg="mod">
          <ac:chgData name="Giulia Collina" userId="78aa8b71-08af-4043-8d73-89a5d46fba9c" providerId="ADAL" clId="{AAC8A795-B575-421C-98BF-D84FF4F90E22}" dt="2023-10-25T15:52:45.136" v="29" actId="1076"/>
          <ac:spMkLst>
            <pc:docMk/>
            <pc:sldMk cId="2365662919" sldId="288"/>
            <ac:spMk id="2" creationId="{76255F7A-42D7-C449-0E5D-ED8D8BEBD097}"/>
          </ac:spMkLst>
        </pc:spChg>
        <pc:spChg chg="mod">
          <ac:chgData name="Giulia Collina" userId="78aa8b71-08af-4043-8d73-89a5d46fba9c" providerId="ADAL" clId="{AAC8A795-B575-421C-98BF-D84FF4F90E22}" dt="2023-10-25T15:52:21.427" v="26" actId="2711"/>
          <ac:spMkLst>
            <pc:docMk/>
            <pc:sldMk cId="2365662919" sldId="288"/>
            <ac:spMk id="10" creationId="{3210BEE0-201B-013B-25E6-263123FE949D}"/>
          </ac:spMkLst>
        </pc:spChg>
        <pc:spChg chg="mod">
          <ac:chgData name="Giulia Collina" userId="78aa8b71-08af-4043-8d73-89a5d46fba9c" providerId="ADAL" clId="{AAC8A795-B575-421C-98BF-D84FF4F90E22}" dt="2023-10-25T15:51:37.643" v="21" actId="2711"/>
          <ac:spMkLst>
            <pc:docMk/>
            <pc:sldMk cId="2365662919" sldId="288"/>
            <ac:spMk id="11" creationId="{501BC905-0A6F-491D-95DC-E3FA2C6615FE}"/>
          </ac:spMkLst>
        </pc:spChg>
      </pc:sldChg>
      <pc:sldChg chg="modSp mod">
        <pc:chgData name="Giulia Collina" userId="78aa8b71-08af-4043-8d73-89a5d46fba9c" providerId="ADAL" clId="{AAC8A795-B575-421C-98BF-D84FF4F90E22}" dt="2023-10-25T15:49:46.621" v="15" actId="2711"/>
        <pc:sldMkLst>
          <pc:docMk/>
          <pc:sldMk cId="2959476560" sldId="289"/>
        </pc:sldMkLst>
        <pc:spChg chg="mod">
          <ac:chgData name="Giulia Collina" userId="78aa8b71-08af-4043-8d73-89a5d46fba9c" providerId="ADAL" clId="{AAC8A795-B575-421C-98BF-D84FF4F90E22}" dt="2023-10-25T15:49:46.621" v="15" actId="2711"/>
          <ac:spMkLst>
            <pc:docMk/>
            <pc:sldMk cId="2959476560" sldId="289"/>
            <ac:spMk id="2" creationId="{3536FA82-D0E5-49C1-94FA-F7910D0FD7D2}"/>
          </ac:spMkLst>
        </pc:spChg>
      </pc:sldChg>
      <pc:sldChg chg="addSp delSp modSp mod">
        <pc:chgData name="Giulia Collina" userId="78aa8b71-08af-4043-8d73-89a5d46fba9c" providerId="ADAL" clId="{AAC8A795-B575-421C-98BF-D84FF4F90E22}" dt="2023-10-25T15:54:59.961" v="114" actId="2711"/>
        <pc:sldMkLst>
          <pc:docMk/>
          <pc:sldMk cId="686047043" sldId="290"/>
        </pc:sldMkLst>
        <pc:spChg chg="del">
          <ac:chgData name="Giulia Collina" userId="78aa8b71-08af-4043-8d73-89a5d46fba9c" providerId="ADAL" clId="{AAC8A795-B575-421C-98BF-D84FF4F90E22}" dt="2023-10-25T15:54:34.570" v="92" actId="478"/>
          <ac:spMkLst>
            <pc:docMk/>
            <pc:sldMk cId="686047043" sldId="290"/>
            <ac:spMk id="2" creationId="{76255F7A-42D7-C449-0E5D-ED8D8BEBD097}"/>
          </ac:spMkLst>
        </pc:spChg>
        <pc:spChg chg="mod">
          <ac:chgData name="Giulia Collina" userId="78aa8b71-08af-4043-8d73-89a5d46fba9c" providerId="ADAL" clId="{AAC8A795-B575-421C-98BF-D84FF4F90E22}" dt="2023-10-25T15:54:59.961" v="114" actId="2711"/>
          <ac:spMkLst>
            <pc:docMk/>
            <pc:sldMk cId="686047043" sldId="290"/>
            <ac:spMk id="3" creationId="{7E9218CE-44FB-AF9E-0BA5-04E78876C9A1}"/>
          </ac:spMkLst>
        </pc:spChg>
        <pc:spChg chg="mod">
          <ac:chgData name="Giulia Collina" userId="78aa8b71-08af-4043-8d73-89a5d46fba9c" providerId="ADAL" clId="{AAC8A795-B575-421C-98BF-D84FF4F90E22}" dt="2023-10-25T15:54:59.961" v="114" actId="2711"/>
          <ac:spMkLst>
            <pc:docMk/>
            <pc:sldMk cId="686047043" sldId="290"/>
            <ac:spMk id="4" creationId="{3FFC4CF5-43C8-83D8-7B6E-E0C486B22AEC}"/>
          </ac:spMkLst>
        </pc:spChg>
        <pc:spChg chg="add del mod">
          <ac:chgData name="Giulia Collina" userId="78aa8b71-08af-4043-8d73-89a5d46fba9c" providerId="ADAL" clId="{AAC8A795-B575-421C-98BF-D84FF4F90E22}" dt="2023-10-25T15:54:38.234" v="93" actId="478"/>
          <ac:spMkLst>
            <pc:docMk/>
            <pc:sldMk cId="686047043" sldId="290"/>
            <ac:spMk id="6" creationId="{B86E7A85-A764-B325-99ED-44FEA6E8E763}"/>
          </ac:spMkLst>
        </pc:spChg>
        <pc:spChg chg="mod">
          <ac:chgData name="Giulia Collina" userId="78aa8b71-08af-4043-8d73-89a5d46fba9c" providerId="ADAL" clId="{AAC8A795-B575-421C-98BF-D84FF4F90E22}" dt="2023-10-25T15:54:59.961" v="114" actId="2711"/>
          <ac:spMkLst>
            <pc:docMk/>
            <pc:sldMk cId="686047043" sldId="290"/>
            <ac:spMk id="7" creationId="{F8225025-503A-707A-7666-5BB89C70A256}"/>
          </ac:spMkLst>
        </pc:spChg>
        <pc:spChg chg="add mod">
          <ac:chgData name="Giulia Collina" userId="78aa8b71-08af-4043-8d73-89a5d46fba9c" providerId="ADAL" clId="{AAC8A795-B575-421C-98BF-D84FF4F90E22}" dt="2023-10-25T15:54:50.298" v="113" actId="20577"/>
          <ac:spMkLst>
            <pc:docMk/>
            <pc:sldMk cId="686047043" sldId="290"/>
            <ac:spMk id="8" creationId="{BBE66A1A-B8B4-AD72-7E81-15AE53E9528F}"/>
          </ac:spMkLst>
        </pc:spChg>
        <pc:picChg chg="mod">
          <ac:chgData name="Giulia Collina" userId="78aa8b71-08af-4043-8d73-89a5d46fba9c" providerId="ADAL" clId="{AAC8A795-B575-421C-98BF-D84FF4F90E22}" dt="2023-10-25T15:54:59.961" v="114" actId="2711"/>
          <ac:picMkLst>
            <pc:docMk/>
            <pc:sldMk cId="686047043" sldId="290"/>
            <ac:picMk id="11" creationId="{E21892D5-9470-B572-3196-26DC616BDBAA}"/>
          </ac:picMkLst>
        </pc:picChg>
        <pc:picChg chg="mod">
          <ac:chgData name="Giulia Collina" userId="78aa8b71-08af-4043-8d73-89a5d46fba9c" providerId="ADAL" clId="{AAC8A795-B575-421C-98BF-D84FF4F90E22}" dt="2023-10-25T15:54:59.961" v="114" actId="2711"/>
          <ac:picMkLst>
            <pc:docMk/>
            <pc:sldMk cId="686047043" sldId="290"/>
            <ac:picMk id="2050" creationId="{DD3BAB66-A137-8AEB-CB9C-55CB8EE30CDC}"/>
          </ac:picMkLst>
        </pc:picChg>
      </pc:sldChg>
      <pc:sldChg chg="addSp delSp modSp mod">
        <pc:chgData name="Giulia Collina" userId="78aa8b71-08af-4043-8d73-89a5d46fba9c" providerId="ADAL" clId="{AAC8A795-B575-421C-98BF-D84FF4F90E22}" dt="2023-10-25T15:55:36.546" v="123" actId="2711"/>
        <pc:sldMkLst>
          <pc:docMk/>
          <pc:sldMk cId="657932540" sldId="291"/>
        </pc:sldMkLst>
        <pc:spChg chg="del">
          <ac:chgData name="Giulia Collina" userId="78aa8b71-08af-4043-8d73-89a5d46fba9c" providerId="ADAL" clId="{AAC8A795-B575-421C-98BF-D84FF4F90E22}" dt="2023-10-25T15:53:53.619" v="86" actId="478"/>
          <ac:spMkLst>
            <pc:docMk/>
            <pc:sldMk cId="657932540" sldId="291"/>
            <ac:spMk id="2" creationId="{76255F7A-42D7-C449-0E5D-ED8D8BEBD097}"/>
          </ac:spMkLst>
        </pc:spChg>
        <pc:spChg chg="add del mod">
          <ac:chgData name="Giulia Collina" userId="78aa8b71-08af-4043-8d73-89a5d46fba9c" providerId="ADAL" clId="{AAC8A795-B575-421C-98BF-D84FF4F90E22}" dt="2023-10-25T15:53:48.726" v="85" actId="478"/>
          <ac:spMkLst>
            <pc:docMk/>
            <pc:sldMk cId="657932540" sldId="291"/>
            <ac:spMk id="3" creationId="{E15F9470-8E98-F85D-74AB-8BF2B1C5E082}"/>
          </ac:spMkLst>
        </pc:spChg>
        <pc:spChg chg="add del mod">
          <ac:chgData name="Giulia Collina" userId="78aa8b71-08af-4043-8d73-89a5d46fba9c" providerId="ADAL" clId="{AAC8A795-B575-421C-98BF-D84FF4F90E22}" dt="2023-10-25T15:54:01.921" v="87" actId="478"/>
          <ac:spMkLst>
            <pc:docMk/>
            <pc:sldMk cId="657932540" sldId="291"/>
            <ac:spMk id="6" creationId="{9AEE635D-AA01-D17D-4AC4-0BB8F45740C0}"/>
          </ac:spMkLst>
        </pc:spChg>
        <pc:spChg chg="mod">
          <ac:chgData name="Giulia Collina" userId="78aa8b71-08af-4043-8d73-89a5d46fba9c" providerId="ADAL" clId="{AAC8A795-B575-421C-98BF-D84FF4F90E22}" dt="2023-10-25T15:55:36.546" v="123" actId="2711"/>
          <ac:spMkLst>
            <pc:docMk/>
            <pc:sldMk cId="657932540" sldId="291"/>
            <ac:spMk id="12" creationId="{0315F7C7-BAD1-0868-54BE-007E52E3A67D}"/>
          </ac:spMkLst>
        </pc:spChg>
        <pc:spChg chg="mod">
          <ac:chgData name="Giulia Collina" userId="78aa8b71-08af-4043-8d73-89a5d46fba9c" providerId="ADAL" clId="{AAC8A795-B575-421C-98BF-D84FF4F90E22}" dt="2023-10-25T15:55:36.546" v="123" actId="2711"/>
          <ac:spMkLst>
            <pc:docMk/>
            <pc:sldMk cId="657932540" sldId="291"/>
            <ac:spMk id="15" creationId="{59795269-B27E-749A-60F9-9B4B1EB2046A}"/>
          </ac:spMkLst>
        </pc:spChg>
      </pc:sldChg>
      <pc:sldChg chg="addSp delSp modSp mod">
        <pc:chgData name="Giulia Collina" userId="78aa8b71-08af-4043-8d73-89a5d46fba9c" providerId="ADAL" clId="{AAC8A795-B575-421C-98BF-D84FF4F90E22}" dt="2023-10-25T15:55:08.245" v="115" actId="2711"/>
        <pc:sldMkLst>
          <pc:docMk/>
          <pc:sldMk cId="2183324981" sldId="292"/>
        </pc:sldMkLst>
        <pc:spChg chg="del">
          <ac:chgData name="Giulia Collina" userId="78aa8b71-08af-4043-8d73-89a5d46fba9c" providerId="ADAL" clId="{AAC8A795-B575-421C-98BF-D84FF4F90E22}" dt="2023-10-25T15:54:18.446" v="88" actId="478"/>
          <ac:spMkLst>
            <pc:docMk/>
            <pc:sldMk cId="2183324981" sldId="292"/>
            <ac:spMk id="2" creationId="{76255F7A-42D7-C449-0E5D-ED8D8BEBD097}"/>
          </ac:spMkLst>
        </pc:spChg>
        <pc:spChg chg="mod">
          <ac:chgData name="Giulia Collina" userId="78aa8b71-08af-4043-8d73-89a5d46fba9c" providerId="ADAL" clId="{AAC8A795-B575-421C-98BF-D84FF4F90E22}" dt="2023-10-25T15:55:08.245" v="115" actId="2711"/>
          <ac:spMkLst>
            <pc:docMk/>
            <pc:sldMk cId="2183324981" sldId="292"/>
            <ac:spMk id="3" creationId="{81EAA0EC-EA29-DC46-D124-A238ACDF5E7C}"/>
          </ac:spMkLst>
        </pc:spChg>
        <pc:spChg chg="add del mod">
          <ac:chgData name="Giulia Collina" userId="78aa8b71-08af-4043-8d73-89a5d46fba9c" providerId="ADAL" clId="{AAC8A795-B575-421C-98BF-D84FF4F90E22}" dt="2023-10-25T15:54:22.232" v="90" actId="478"/>
          <ac:spMkLst>
            <pc:docMk/>
            <pc:sldMk cId="2183324981" sldId="292"/>
            <ac:spMk id="5" creationId="{0ADA8E91-0ACD-AFF2-8AE6-DE48A3E6DC18}"/>
          </ac:spMkLst>
        </pc:spChg>
        <pc:spChg chg="add mod">
          <ac:chgData name="Giulia Collina" userId="78aa8b71-08af-4043-8d73-89a5d46fba9c" providerId="ADAL" clId="{AAC8A795-B575-421C-98BF-D84FF4F90E22}" dt="2023-10-25T15:54:18.863" v="89"/>
          <ac:spMkLst>
            <pc:docMk/>
            <pc:sldMk cId="2183324981" sldId="292"/>
            <ac:spMk id="7" creationId="{CD4690CF-47D4-26AF-E313-CEFA27F796F6}"/>
          </ac:spMkLst>
        </pc:spChg>
        <pc:spChg chg="mod">
          <ac:chgData name="Giulia Collina" userId="78aa8b71-08af-4043-8d73-89a5d46fba9c" providerId="ADAL" clId="{AAC8A795-B575-421C-98BF-D84FF4F90E22}" dt="2023-10-25T15:55:08.245" v="115" actId="2711"/>
          <ac:spMkLst>
            <pc:docMk/>
            <pc:sldMk cId="2183324981" sldId="292"/>
            <ac:spMk id="9" creationId="{42F631D0-6512-9FAE-7C87-A500269BD59A}"/>
          </ac:spMkLst>
        </pc:spChg>
        <pc:spChg chg="mod">
          <ac:chgData name="Giulia Collina" userId="78aa8b71-08af-4043-8d73-89a5d46fba9c" providerId="ADAL" clId="{AAC8A795-B575-421C-98BF-D84FF4F90E22}" dt="2023-10-25T15:55:08.245" v="115" actId="2711"/>
          <ac:spMkLst>
            <pc:docMk/>
            <pc:sldMk cId="2183324981" sldId="292"/>
            <ac:spMk id="10" creationId="{746AD9D0-6B5E-A8C2-67F7-AF2FF0041909}"/>
          </ac:spMkLst>
        </pc:spChg>
        <pc:spChg chg="mod">
          <ac:chgData name="Giulia Collina" userId="78aa8b71-08af-4043-8d73-89a5d46fba9c" providerId="ADAL" clId="{AAC8A795-B575-421C-98BF-D84FF4F90E22}" dt="2023-10-25T15:55:08.245" v="115" actId="2711"/>
          <ac:spMkLst>
            <pc:docMk/>
            <pc:sldMk cId="2183324981" sldId="292"/>
            <ac:spMk id="11" creationId="{A9F40FAE-E6D6-6EAC-8B0B-9B429E3B2FC0}"/>
          </ac:spMkLst>
        </pc:spChg>
        <pc:picChg chg="mod">
          <ac:chgData name="Giulia Collina" userId="78aa8b71-08af-4043-8d73-89a5d46fba9c" providerId="ADAL" clId="{AAC8A795-B575-421C-98BF-D84FF4F90E22}" dt="2023-10-25T15:54:29.502" v="91" actId="1076"/>
          <ac:picMkLst>
            <pc:docMk/>
            <pc:sldMk cId="2183324981" sldId="292"/>
            <ac:picMk id="6" creationId="{7D095BAB-4D16-A183-6484-5BF038DFF4D5}"/>
          </ac:picMkLst>
        </pc:picChg>
      </pc:sldChg>
      <pc:sldChg chg="modSp mod">
        <pc:chgData name="Giulia Collina" userId="78aa8b71-08af-4043-8d73-89a5d46fba9c" providerId="ADAL" clId="{AAC8A795-B575-421C-98BF-D84FF4F90E22}" dt="2023-10-25T16:05:46.306" v="336" actId="2711"/>
        <pc:sldMkLst>
          <pc:docMk/>
          <pc:sldMk cId="1094871025" sldId="293"/>
        </pc:sldMkLst>
        <pc:spChg chg="mod">
          <ac:chgData name="Giulia Collina" userId="78aa8b71-08af-4043-8d73-89a5d46fba9c" providerId="ADAL" clId="{AAC8A795-B575-421C-98BF-D84FF4F90E22}" dt="2023-10-25T16:05:46.306" v="336" actId="2711"/>
          <ac:spMkLst>
            <pc:docMk/>
            <pc:sldMk cId="1094871025" sldId="293"/>
            <ac:spMk id="4" creationId="{561CA47F-A45F-6D86-C205-8881A0ECFF97}"/>
          </ac:spMkLst>
        </pc:spChg>
      </pc:sldChg>
      <pc:sldChg chg="addSp delSp modSp mod">
        <pc:chgData name="Giulia Collina" userId="78aa8b71-08af-4043-8d73-89a5d46fba9c" providerId="ADAL" clId="{AAC8A795-B575-421C-98BF-D84FF4F90E22}" dt="2023-10-25T15:55:27.933" v="122" actId="1076"/>
        <pc:sldMkLst>
          <pc:docMk/>
          <pc:sldMk cId="3884548811" sldId="294"/>
        </pc:sldMkLst>
        <pc:spChg chg="del">
          <ac:chgData name="Giulia Collina" userId="78aa8b71-08af-4043-8d73-89a5d46fba9c" providerId="ADAL" clId="{AAC8A795-B575-421C-98BF-D84FF4F90E22}" dt="2023-10-25T15:53:27.195" v="81" actId="478"/>
          <ac:spMkLst>
            <pc:docMk/>
            <pc:sldMk cId="3884548811" sldId="294"/>
            <ac:spMk id="2" creationId="{76255F7A-42D7-C449-0E5D-ED8D8BEBD097}"/>
          </ac:spMkLst>
        </pc:spChg>
        <pc:spChg chg="add mod">
          <ac:chgData name="Giulia Collina" userId="78aa8b71-08af-4043-8d73-89a5d46fba9c" providerId="ADAL" clId="{AAC8A795-B575-421C-98BF-D84FF4F90E22}" dt="2023-10-25T15:53:22.353" v="80" actId="20577"/>
          <ac:spMkLst>
            <pc:docMk/>
            <pc:sldMk cId="3884548811" sldId="294"/>
            <ac:spMk id="3" creationId="{C29A3C4A-002E-EBF2-7540-63848824F4B1}"/>
          </ac:spMkLst>
        </pc:spChg>
        <pc:spChg chg="mod">
          <ac:chgData name="Giulia Collina" userId="78aa8b71-08af-4043-8d73-89a5d46fba9c" providerId="ADAL" clId="{AAC8A795-B575-421C-98BF-D84FF4F90E22}" dt="2023-10-25T15:55:25.681" v="121" actId="20577"/>
          <ac:spMkLst>
            <pc:docMk/>
            <pc:sldMk cId="3884548811" sldId="294"/>
            <ac:spMk id="7" creationId="{001D68DC-ACD6-4CB0-6834-4E67BC736CF4}"/>
          </ac:spMkLst>
        </pc:spChg>
        <pc:spChg chg="add del mod">
          <ac:chgData name="Giulia Collina" userId="78aa8b71-08af-4043-8d73-89a5d46fba9c" providerId="ADAL" clId="{AAC8A795-B575-421C-98BF-D84FF4F90E22}" dt="2023-10-25T15:53:30.277" v="82" actId="478"/>
          <ac:spMkLst>
            <pc:docMk/>
            <pc:sldMk cId="3884548811" sldId="294"/>
            <ac:spMk id="8" creationId="{85E09DC2-FE34-99C9-47A3-68AE330D5890}"/>
          </ac:spMkLst>
        </pc:spChg>
        <pc:spChg chg="mod">
          <ac:chgData name="Giulia Collina" userId="78aa8b71-08af-4043-8d73-89a5d46fba9c" providerId="ADAL" clId="{AAC8A795-B575-421C-98BF-D84FF4F90E22}" dt="2023-10-25T15:55:27.933" v="122" actId="1076"/>
          <ac:spMkLst>
            <pc:docMk/>
            <pc:sldMk cId="3884548811" sldId="294"/>
            <ac:spMk id="11" creationId="{81C47D01-4C2A-D2D0-48D4-91E82EA58363}"/>
          </ac:spMkLst>
        </pc:spChg>
      </pc:sldChg>
      <pc:sldMasterChg chg="addSp delSp modSp mod">
        <pc:chgData name="Giulia Collina" userId="78aa8b71-08af-4043-8d73-89a5d46fba9c" providerId="ADAL" clId="{AAC8A795-B575-421C-98BF-D84FF4F90E22}" dt="2023-10-25T15:48:58.940" v="9" actId="478"/>
        <pc:sldMasterMkLst>
          <pc:docMk/>
          <pc:sldMasterMk cId="106784014" sldId="2147483660"/>
        </pc:sldMasterMkLst>
        <pc:picChg chg="mod">
          <ac:chgData name="Giulia Collina" userId="78aa8b71-08af-4043-8d73-89a5d46fba9c" providerId="ADAL" clId="{AAC8A795-B575-421C-98BF-D84FF4F90E22}" dt="2023-10-25T15:48:57.848" v="8" actId="1076"/>
          <ac:picMkLst>
            <pc:docMk/>
            <pc:sldMasterMk cId="106784014" sldId="2147483660"/>
            <ac:picMk id="2" creationId="{72E5437A-7E4F-7C2E-374F-4CD3C204AA88}"/>
          </ac:picMkLst>
        </pc:picChg>
        <pc:picChg chg="add del">
          <ac:chgData name="Giulia Collina" userId="78aa8b71-08af-4043-8d73-89a5d46fba9c" providerId="ADAL" clId="{AAC8A795-B575-421C-98BF-D84FF4F90E22}" dt="2023-10-25T15:48:58.940" v="9" actId="478"/>
          <ac:picMkLst>
            <pc:docMk/>
            <pc:sldMasterMk cId="106784014" sldId="2147483660"/>
            <ac:picMk id="3" creationId="{F8FEC5F6-F33E-C312-FAF2-6A0777B17048}"/>
          </ac:picMkLst>
        </pc:picChg>
        <pc:picChg chg="mod">
          <ac:chgData name="Giulia Collina" userId="78aa8b71-08af-4043-8d73-89a5d46fba9c" providerId="ADAL" clId="{AAC8A795-B575-421C-98BF-D84FF4F90E22}" dt="2023-10-25T15:48:57.848" v="8" actId="1076"/>
          <ac:picMkLst>
            <pc:docMk/>
            <pc:sldMasterMk cId="106784014" sldId="2147483660"/>
            <ac:picMk id="4" creationId="{AC2D3C51-32C0-2806-4D5B-0F797A7DB7B0}"/>
          </ac:picMkLst>
        </pc:picChg>
      </pc:sldMasterChg>
    </pc:docChg>
  </pc:docChgLst>
  <pc:docChgLst>
    <pc:chgData name="Giulia Collina" userId="78aa8b71-08af-4043-8d73-89a5d46fba9c" providerId="ADAL" clId="{A6D0DF32-09CB-40E0-ADC6-51C494C2F33B}"/>
    <pc:docChg chg="undo custSel addSld delSld modSld">
      <pc:chgData name="Giulia Collina" userId="78aa8b71-08af-4043-8d73-89a5d46fba9c" providerId="ADAL" clId="{A6D0DF32-09CB-40E0-ADC6-51C494C2F33B}" dt="2023-10-26T16:49:29.100" v="101" actId="2696"/>
      <pc:docMkLst>
        <pc:docMk/>
      </pc:docMkLst>
      <pc:sldChg chg="modSp mod">
        <pc:chgData name="Giulia Collina" userId="78aa8b71-08af-4043-8d73-89a5d46fba9c" providerId="ADAL" clId="{A6D0DF32-09CB-40E0-ADC6-51C494C2F33B}" dt="2023-10-26T16:47:25.370" v="92" actId="1076"/>
        <pc:sldMkLst>
          <pc:docMk/>
          <pc:sldMk cId="409072114" sldId="258"/>
        </pc:sldMkLst>
        <pc:spChg chg="mod">
          <ac:chgData name="Giulia Collina" userId="78aa8b71-08af-4043-8d73-89a5d46fba9c" providerId="ADAL" clId="{A6D0DF32-09CB-40E0-ADC6-51C494C2F33B}" dt="2023-10-26T16:47:16.530" v="90" actId="122"/>
          <ac:spMkLst>
            <pc:docMk/>
            <pc:sldMk cId="409072114" sldId="258"/>
            <ac:spMk id="2" creationId="{00000000-0000-0000-0000-000000000000}"/>
          </ac:spMkLst>
        </pc:spChg>
        <pc:spChg chg="mod">
          <ac:chgData name="Giulia Collina" userId="78aa8b71-08af-4043-8d73-89a5d46fba9c" providerId="ADAL" clId="{A6D0DF32-09CB-40E0-ADC6-51C494C2F33B}" dt="2023-10-26T16:47:25.370" v="92" actId="1076"/>
          <ac:spMkLst>
            <pc:docMk/>
            <pc:sldMk cId="409072114" sldId="258"/>
            <ac:spMk id="3" creationId="{00000000-0000-0000-0000-000000000000}"/>
          </ac:spMkLst>
        </pc:spChg>
      </pc:sldChg>
      <pc:sldChg chg="addSp modSp">
        <pc:chgData name="Giulia Collina" userId="78aa8b71-08af-4043-8d73-89a5d46fba9c" providerId="ADAL" clId="{A6D0DF32-09CB-40E0-ADC6-51C494C2F33B}" dt="2023-10-26T16:48:40.099" v="94"/>
        <pc:sldMkLst>
          <pc:docMk/>
          <pc:sldMk cId="2816196029" sldId="270"/>
        </pc:sldMkLst>
        <pc:spChg chg="add mod">
          <ac:chgData name="Giulia Collina" userId="78aa8b71-08af-4043-8d73-89a5d46fba9c" providerId="ADAL" clId="{A6D0DF32-09CB-40E0-ADC6-51C494C2F33B}" dt="2023-10-26T16:48:40.099" v="94"/>
          <ac:spMkLst>
            <pc:docMk/>
            <pc:sldMk cId="2816196029" sldId="270"/>
            <ac:spMk id="2" creationId="{AE2329B7-F45F-5689-9C34-C489365ABFDD}"/>
          </ac:spMkLst>
        </pc:spChg>
      </pc:sldChg>
      <pc:sldChg chg="modSp mod modNotesTx">
        <pc:chgData name="Giulia Collina" userId="78aa8b71-08af-4043-8d73-89a5d46fba9c" providerId="ADAL" clId="{A6D0DF32-09CB-40E0-ADC6-51C494C2F33B}" dt="2023-10-25T16:13:53.601" v="33" actId="1582"/>
        <pc:sldMkLst>
          <pc:docMk/>
          <pc:sldMk cId="3078062368" sldId="273"/>
        </pc:sldMkLst>
        <pc:spChg chg="mod">
          <ac:chgData name="Giulia Collina" userId="78aa8b71-08af-4043-8d73-89a5d46fba9c" providerId="ADAL" clId="{A6D0DF32-09CB-40E0-ADC6-51C494C2F33B}" dt="2023-10-25T16:13:53.601" v="33" actId="1582"/>
          <ac:spMkLst>
            <pc:docMk/>
            <pc:sldMk cId="3078062368" sldId="273"/>
            <ac:spMk id="31" creationId="{1B1D807C-5170-581D-7D36-1B602A1AD96E}"/>
          </ac:spMkLst>
        </pc:spChg>
      </pc:sldChg>
      <pc:sldChg chg="addSp modSp mod modNotesTx">
        <pc:chgData name="Giulia Collina" userId="78aa8b71-08af-4043-8d73-89a5d46fba9c" providerId="ADAL" clId="{A6D0DF32-09CB-40E0-ADC6-51C494C2F33B}" dt="2023-10-26T16:44:09.671" v="67" actId="1076"/>
        <pc:sldMkLst>
          <pc:docMk/>
          <pc:sldMk cId="2294310245" sldId="274"/>
        </pc:sldMkLst>
        <pc:spChg chg="mod">
          <ac:chgData name="Giulia Collina" userId="78aa8b71-08af-4043-8d73-89a5d46fba9c" providerId="ADAL" clId="{A6D0DF32-09CB-40E0-ADC6-51C494C2F33B}" dt="2023-10-26T16:43:53.272" v="65" actId="164"/>
          <ac:spMkLst>
            <pc:docMk/>
            <pc:sldMk cId="2294310245" sldId="274"/>
            <ac:spMk id="3" creationId="{FB644EE2-6DA4-B715-47B2-95384ACE3848}"/>
          </ac:spMkLst>
        </pc:spChg>
        <pc:spChg chg="mod">
          <ac:chgData name="Giulia Collina" userId="78aa8b71-08af-4043-8d73-89a5d46fba9c" providerId="ADAL" clId="{A6D0DF32-09CB-40E0-ADC6-51C494C2F33B}" dt="2023-10-26T16:43:53.272" v="65" actId="164"/>
          <ac:spMkLst>
            <pc:docMk/>
            <pc:sldMk cId="2294310245" sldId="274"/>
            <ac:spMk id="7" creationId="{A4FFCFAF-F0F5-E30C-F1D1-60936B24E370}"/>
          </ac:spMkLst>
        </pc:spChg>
        <pc:spChg chg="mod">
          <ac:chgData name="Giulia Collina" userId="78aa8b71-08af-4043-8d73-89a5d46fba9c" providerId="ADAL" clId="{A6D0DF32-09CB-40E0-ADC6-51C494C2F33B}" dt="2023-10-26T16:43:53.272" v="65" actId="164"/>
          <ac:spMkLst>
            <pc:docMk/>
            <pc:sldMk cId="2294310245" sldId="274"/>
            <ac:spMk id="8" creationId="{7E6F0FBA-56DE-782D-787C-A32CF1711D44}"/>
          </ac:spMkLst>
        </pc:spChg>
        <pc:spChg chg="mod">
          <ac:chgData name="Giulia Collina" userId="78aa8b71-08af-4043-8d73-89a5d46fba9c" providerId="ADAL" clId="{A6D0DF32-09CB-40E0-ADC6-51C494C2F33B}" dt="2023-10-26T16:43:53.272" v="65" actId="164"/>
          <ac:spMkLst>
            <pc:docMk/>
            <pc:sldMk cId="2294310245" sldId="274"/>
            <ac:spMk id="9" creationId="{31F53E16-085C-592D-4A4D-68D9CF801710}"/>
          </ac:spMkLst>
        </pc:spChg>
        <pc:spChg chg="mod">
          <ac:chgData name="Giulia Collina" userId="78aa8b71-08af-4043-8d73-89a5d46fba9c" providerId="ADAL" clId="{A6D0DF32-09CB-40E0-ADC6-51C494C2F33B}" dt="2023-10-26T16:43:53.272" v="65" actId="164"/>
          <ac:spMkLst>
            <pc:docMk/>
            <pc:sldMk cId="2294310245" sldId="274"/>
            <ac:spMk id="10" creationId="{00C238F0-4E97-369C-AD76-66D49AC0BA0F}"/>
          </ac:spMkLst>
        </pc:spChg>
        <pc:spChg chg="mod">
          <ac:chgData name="Giulia Collina" userId="78aa8b71-08af-4043-8d73-89a5d46fba9c" providerId="ADAL" clId="{A6D0DF32-09CB-40E0-ADC6-51C494C2F33B}" dt="2023-10-26T16:43:53.272" v="65" actId="164"/>
          <ac:spMkLst>
            <pc:docMk/>
            <pc:sldMk cId="2294310245" sldId="274"/>
            <ac:spMk id="11" creationId="{75BFA378-C77A-E37A-3D23-2E4D3D434B0A}"/>
          </ac:spMkLst>
        </pc:spChg>
        <pc:spChg chg="mod">
          <ac:chgData name="Giulia Collina" userId="78aa8b71-08af-4043-8d73-89a5d46fba9c" providerId="ADAL" clId="{A6D0DF32-09CB-40E0-ADC6-51C494C2F33B}" dt="2023-10-26T16:43:53.272" v="65" actId="164"/>
          <ac:spMkLst>
            <pc:docMk/>
            <pc:sldMk cId="2294310245" sldId="274"/>
            <ac:spMk id="12" creationId="{33D9581B-C58B-D963-797C-1DDA74B839F4}"/>
          </ac:spMkLst>
        </pc:spChg>
        <pc:spChg chg="mod">
          <ac:chgData name="Giulia Collina" userId="78aa8b71-08af-4043-8d73-89a5d46fba9c" providerId="ADAL" clId="{A6D0DF32-09CB-40E0-ADC6-51C494C2F33B}" dt="2023-10-26T16:43:53.272" v="65" actId="164"/>
          <ac:spMkLst>
            <pc:docMk/>
            <pc:sldMk cId="2294310245" sldId="274"/>
            <ac:spMk id="13" creationId="{52ACEEBA-C7A9-07DF-2C59-92D3CB89CAB1}"/>
          </ac:spMkLst>
        </pc:spChg>
        <pc:spChg chg="mod">
          <ac:chgData name="Giulia Collina" userId="78aa8b71-08af-4043-8d73-89a5d46fba9c" providerId="ADAL" clId="{A6D0DF32-09CB-40E0-ADC6-51C494C2F33B}" dt="2023-10-26T16:43:53.272" v="65" actId="164"/>
          <ac:spMkLst>
            <pc:docMk/>
            <pc:sldMk cId="2294310245" sldId="274"/>
            <ac:spMk id="14" creationId="{C3161255-E198-1000-8B59-4AA496DC670F}"/>
          </ac:spMkLst>
        </pc:spChg>
        <pc:grpChg chg="add mod">
          <ac:chgData name="Giulia Collina" userId="78aa8b71-08af-4043-8d73-89a5d46fba9c" providerId="ADAL" clId="{A6D0DF32-09CB-40E0-ADC6-51C494C2F33B}" dt="2023-10-26T16:44:09.671" v="67" actId="1076"/>
          <ac:grpSpMkLst>
            <pc:docMk/>
            <pc:sldMk cId="2294310245" sldId="274"/>
            <ac:grpSpMk id="2" creationId="{A7F95D6F-1F9F-5950-8489-0D06158B3B8A}"/>
          </ac:grpSpMkLst>
        </pc:grpChg>
      </pc:sldChg>
      <pc:sldChg chg="modNotesTx">
        <pc:chgData name="Giulia Collina" userId="78aa8b71-08af-4043-8d73-89a5d46fba9c" providerId="ADAL" clId="{A6D0DF32-09CB-40E0-ADC6-51C494C2F33B}" dt="2023-10-25T16:08:59.436" v="3" actId="20577"/>
        <pc:sldMkLst>
          <pc:docMk/>
          <pc:sldMk cId="3310600699" sldId="275"/>
        </pc:sldMkLst>
      </pc:sldChg>
      <pc:sldChg chg="modSp mod modNotesTx">
        <pc:chgData name="Giulia Collina" userId="78aa8b71-08af-4043-8d73-89a5d46fba9c" providerId="ADAL" clId="{A6D0DF32-09CB-40E0-ADC6-51C494C2F33B}" dt="2023-10-26T16:45:48.964" v="79" actId="403"/>
        <pc:sldMkLst>
          <pc:docMk/>
          <pc:sldMk cId="728134194" sldId="279"/>
        </pc:sldMkLst>
        <pc:graphicFrameChg chg="mod modGraphic">
          <ac:chgData name="Giulia Collina" userId="78aa8b71-08af-4043-8d73-89a5d46fba9c" providerId="ADAL" clId="{A6D0DF32-09CB-40E0-ADC6-51C494C2F33B}" dt="2023-10-26T16:45:48.964" v="79" actId="403"/>
          <ac:graphicFrameMkLst>
            <pc:docMk/>
            <pc:sldMk cId="728134194" sldId="279"/>
            <ac:graphicFrameMk id="3" creationId="{FD4436B9-6EA9-5B4D-C3F5-76FAFD864BA8}"/>
          </ac:graphicFrameMkLst>
        </pc:graphicFrameChg>
      </pc:sldChg>
      <pc:sldChg chg="modSp mod modNotesTx">
        <pc:chgData name="Giulia Collina" userId="78aa8b71-08af-4043-8d73-89a5d46fba9c" providerId="ADAL" clId="{A6D0DF32-09CB-40E0-ADC6-51C494C2F33B}" dt="2023-10-26T16:46:14.195" v="84" actId="403"/>
        <pc:sldMkLst>
          <pc:docMk/>
          <pc:sldMk cId="3078225467" sldId="280"/>
        </pc:sldMkLst>
        <pc:spChg chg="mod">
          <ac:chgData name="Giulia Collina" userId="78aa8b71-08af-4043-8d73-89a5d46fba9c" providerId="ADAL" clId="{A6D0DF32-09CB-40E0-ADC6-51C494C2F33B}" dt="2023-10-26T16:46:01.705" v="80" actId="255"/>
          <ac:spMkLst>
            <pc:docMk/>
            <pc:sldMk cId="3078225467" sldId="280"/>
            <ac:spMk id="6" creationId="{609C94C4-990F-5031-E908-5B83A2502826}"/>
          </ac:spMkLst>
        </pc:spChg>
        <pc:grpChg chg="mod">
          <ac:chgData name="Giulia Collina" userId="78aa8b71-08af-4043-8d73-89a5d46fba9c" providerId="ADAL" clId="{A6D0DF32-09CB-40E0-ADC6-51C494C2F33B}" dt="2023-10-26T16:46:08.282" v="82" actId="1076"/>
          <ac:grpSpMkLst>
            <pc:docMk/>
            <pc:sldMk cId="3078225467" sldId="280"/>
            <ac:grpSpMk id="4" creationId="{E3EF2709-549E-7C8A-E886-403F39878B3E}"/>
          </ac:grpSpMkLst>
        </pc:grpChg>
        <pc:graphicFrameChg chg="mod modGraphic">
          <ac:chgData name="Giulia Collina" userId="78aa8b71-08af-4043-8d73-89a5d46fba9c" providerId="ADAL" clId="{A6D0DF32-09CB-40E0-ADC6-51C494C2F33B}" dt="2023-10-26T16:46:14.195" v="84" actId="403"/>
          <ac:graphicFrameMkLst>
            <pc:docMk/>
            <pc:sldMk cId="3078225467" sldId="280"/>
            <ac:graphicFrameMk id="8" creationId="{5D03798C-FF1A-F90B-4557-EF226637D1EA}"/>
          </ac:graphicFrameMkLst>
        </pc:graphicFrameChg>
      </pc:sldChg>
      <pc:sldChg chg="modSp mod">
        <pc:chgData name="Giulia Collina" userId="78aa8b71-08af-4043-8d73-89a5d46fba9c" providerId="ADAL" clId="{A6D0DF32-09CB-40E0-ADC6-51C494C2F33B}" dt="2023-10-25T16:14:11.009" v="34" actId="2711"/>
        <pc:sldMkLst>
          <pc:docMk/>
          <pc:sldMk cId="849309344" sldId="281"/>
        </pc:sldMkLst>
        <pc:spChg chg="mod">
          <ac:chgData name="Giulia Collina" userId="78aa8b71-08af-4043-8d73-89a5d46fba9c" providerId="ADAL" clId="{A6D0DF32-09CB-40E0-ADC6-51C494C2F33B}" dt="2023-10-25T16:14:11.009" v="34" actId="2711"/>
          <ac:spMkLst>
            <pc:docMk/>
            <pc:sldMk cId="849309344" sldId="281"/>
            <ac:spMk id="6" creationId="{ACF380ED-8728-B258-A787-E2B69F211010}"/>
          </ac:spMkLst>
        </pc:spChg>
      </pc:sldChg>
      <pc:sldChg chg="modNotesTx">
        <pc:chgData name="Giulia Collina" userId="78aa8b71-08af-4043-8d73-89a5d46fba9c" providerId="ADAL" clId="{A6D0DF32-09CB-40E0-ADC6-51C494C2F33B}" dt="2023-10-25T16:09:12.952" v="7" actId="20577"/>
        <pc:sldMkLst>
          <pc:docMk/>
          <pc:sldMk cId="2822320067" sldId="282"/>
        </pc:sldMkLst>
      </pc:sldChg>
      <pc:sldChg chg="modSp mod modNotesTx">
        <pc:chgData name="Giulia Collina" userId="78aa8b71-08af-4043-8d73-89a5d46fba9c" providerId="ADAL" clId="{A6D0DF32-09CB-40E0-ADC6-51C494C2F33B}" dt="2023-10-26T16:45:04.404" v="77" actId="403"/>
        <pc:sldMkLst>
          <pc:docMk/>
          <pc:sldMk cId="3909615941" sldId="285"/>
        </pc:sldMkLst>
        <pc:spChg chg="mod">
          <ac:chgData name="Giulia Collina" userId="78aa8b71-08af-4043-8d73-89a5d46fba9c" providerId="ADAL" clId="{A6D0DF32-09CB-40E0-ADC6-51C494C2F33B}" dt="2023-10-26T16:45:04.404" v="77" actId="403"/>
          <ac:spMkLst>
            <pc:docMk/>
            <pc:sldMk cId="3909615941" sldId="285"/>
            <ac:spMk id="12" creationId="{1DC2768D-5290-250A-A9BF-98E1DFD2FEFC}"/>
          </ac:spMkLst>
        </pc:spChg>
        <pc:spChg chg="mod">
          <ac:chgData name="Giulia Collina" userId="78aa8b71-08af-4043-8d73-89a5d46fba9c" providerId="ADAL" clId="{A6D0DF32-09CB-40E0-ADC6-51C494C2F33B}" dt="2023-10-26T16:44:50.224" v="71" actId="14100"/>
          <ac:spMkLst>
            <pc:docMk/>
            <pc:sldMk cId="3909615941" sldId="285"/>
            <ac:spMk id="14" creationId="{AE735A54-C6D8-811C-86C2-490E4E15F208}"/>
          </ac:spMkLst>
        </pc:spChg>
        <pc:spChg chg="mod">
          <ac:chgData name="Giulia Collina" userId="78aa8b71-08af-4043-8d73-89a5d46fba9c" providerId="ADAL" clId="{A6D0DF32-09CB-40E0-ADC6-51C494C2F33B}" dt="2023-10-26T16:45:00.386" v="75" actId="1076"/>
          <ac:spMkLst>
            <pc:docMk/>
            <pc:sldMk cId="3909615941" sldId="285"/>
            <ac:spMk id="27" creationId="{12856368-1657-59F2-7576-ABDB64769C7D}"/>
          </ac:spMkLst>
        </pc:spChg>
      </pc:sldChg>
      <pc:sldChg chg="modSp mod modNotesTx">
        <pc:chgData name="Giulia Collina" userId="78aa8b71-08af-4043-8d73-89a5d46fba9c" providerId="ADAL" clId="{A6D0DF32-09CB-40E0-ADC6-51C494C2F33B}" dt="2023-10-26T16:46:57.505" v="89" actId="113"/>
        <pc:sldMkLst>
          <pc:docMk/>
          <pc:sldMk cId="2264530078" sldId="287"/>
        </pc:sldMkLst>
        <pc:spChg chg="mod">
          <ac:chgData name="Giulia Collina" userId="78aa8b71-08af-4043-8d73-89a5d46fba9c" providerId="ADAL" clId="{A6D0DF32-09CB-40E0-ADC6-51C494C2F33B}" dt="2023-10-26T16:46:57.505" v="89" actId="113"/>
          <ac:spMkLst>
            <pc:docMk/>
            <pc:sldMk cId="2264530078" sldId="287"/>
            <ac:spMk id="6" creationId="{4F387AAC-01E8-A407-F21F-1BDA8B914E36}"/>
          </ac:spMkLst>
        </pc:spChg>
      </pc:sldChg>
      <pc:sldChg chg="modNotesTx">
        <pc:chgData name="Giulia Collina" userId="78aa8b71-08af-4043-8d73-89a5d46fba9c" providerId="ADAL" clId="{A6D0DF32-09CB-40E0-ADC6-51C494C2F33B}" dt="2023-10-25T16:09:32.837" v="12" actId="20577"/>
        <pc:sldMkLst>
          <pc:docMk/>
          <pc:sldMk cId="2365662919" sldId="288"/>
        </pc:sldMkLst>
      </pc:sldChg>
      <pc:sldChg chg="modNotesTx">
        <pc:chgData name="Giulia Collina" userId="78aa8b71-08af-4043-8d73-89a5d46fba9c" providerId="ADAL" clId="{A6D0DF32-09CB-40E0-ADC6-51C494C2F33B}" dt="2023-10-25T16:08:51.209" v="0" actId="20577"/>
        <pc:sldMkLst>
          <pc:docMk/>
          <pc:sldMk cId="2959476560" sldId="289"/>
        </pc:sldMkLst>
      </pc:sldChg>
      <pc:sldChg chg="modNotesTx">
        <pc:chgData name="Giulia Collina" userId="78aa8b71-08af-4043-8d73-89a5d46fba9c" providerId="ADAL" clId="{A6D0DF32-09CB-40E0-ADC6-51C494C2F33B}" dt="2023-10-25T16:09:17.542" v="8" actId="20577"/>
        <pc:sldMkLst>
          <pc:docMk/>
          <pc:sldMk cId="686047043" sldId="290"/>
        </pc:sldMkLst>
      </pc:sldChg>
      <pc:sldChg chg="modNotesTx">
        <pc:chgData name="Giulia Collina" userId="78aa8b71-08af-4043-8d73-89a5d46fba9c" providerId="ADAL" clId="{A6D0DF32-09CB-40E0-ADC6-51C494C2F33B}" dt="2023-10-25T16:09:24.353" v="11" actId="20577"/>
        <pc:sldMkLst>
          <pc:docMk/>
          <pc:sldMk cId="657932540" sldId="291"/>
        </pc:sldMkLst>
      </pc:sldChg>
      <pc:sldChg chg="modNotesTx">
        <pc:chgData name="Giulia Collina" userId="78aa8b71-08af-4043-8d73-89a5d46fba9c" providerId="ADAL" clId="{A6D0DF32-09CB-40E0-ADC6-51C494C2F33B}" dt="2023-10-25T16:09:21.112" v="10" actId="20577"/>
        <pc:sldMkLst>
          <pc:docMk/>
          <pc:sldMk cId="2183324981" sldId="292"/>
        </pc:sldMkLst>
      </pc:sldChg>
      <pc:sldChg chg="addSp delSp modSp add del mod">
        <pc:chgData name="Giulia Collina" userId="78aa8b71-08af-4043-8d73-89a5d46fba9c" providerId="ADAL" clId="{A6D0DF32-09CB-40E0-ADC6-51C494C2F33B}" dt="2023-10-26T16:49:29.100" v="101" actId="2696"/>
        <pc:sldMkLst>
          <pc:docMk/>
          <pc:sldMk cId="3912194991" sldId="295"/>
        </pc:sldMkLst>
        <pc:graphicFrameChg chg="add del mod">
          <ac:chgData name="Giulia Collina" userId="78aa8b71-08af-4043-8d73-89a5d46fba9c" providerId="ADAL" clId="{A6D0DF32-09CB-40E0-ADC6-51C494C2F33B}" dt="2023-10-26T16:49:03.985" v="100" actId="478"/>
          <ac:graphicFrameMkLst>
            <pc:docMk/>
            <pc:sldMk cId="3912194991" sldId="295"/>
            <ac:graphicFrameMk id="11" creationId="{D9A15F29-E056-47EF-9D1F-4BED55A2E2D3}"/>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E129E6-B32C-4D49-BCE5-0A791A419565}" type="doc">
      <dgm:prSet loTypeId="urn:microsoft.com/office/officeart/2005/8/layout/arrow2" loCatId="process" qsTypeId="urn:microsoft.com/office/officeart/2005/8/quickstyle/simple1" qsCatId="simple" csTypeId="urn:microsoft.com/office/officeart/2005/8/colors/accent2_1" csCatId="accent2" phldr="1"/>
      <dgm:spPr/>
      <dgm:t>
        <a:bodyPr/>
        <a:lstStyle/>
        <a:p>
          <a:endParaRPr lang="it-IT"/>
        </a:p>
      </dgm:t>
    </dgm:pt>
    <dgm:pt modelId="{BFFCB4C8-B866-471D-A31D-4A1E886DE35A}">
      <dgm:prSet phldrT="[Text]"/>
      <dgm:spPr/>
      <dgm:t>
        <a:bodyPr/>
        <a:lstStyle/>
        <a:p>
          <a:endParaRPr lang="it-IT" dirty="0"/>
        </a:p>
      </dgm:t>
    </dgm:pt>
    <dgm:pt modelId="{8B2B490B-B416-49C3-BE1C-4E52E121F3EA}" type="sibTrans" cxnId="{F7CAF2E1-A2A1-434A-AE9E-E8DFEDE3471E}">
      <dgm:prSet/>
      <dgm:spPr/>
      <dgm:t>
        <a:bodyPr/>
        <a:lstStyle/>
        <a:p>
          <a:endParaRPr lang="it-IT"/>
        </a:p>
      </dgm:t>
    </dgm:pt>
    <dgm:pt modelId="{A24E0AD2-DE50-456B-A0D1-B0812CB64E80}" type="parTrans" cxnId="{F7CAF2E1-A2A1-434A-AE9E-E8DFEDE3471E}">
      <dgm:prSet/>
      <dgm:spPr/>
      <dgm:t>
        <a:bodyPr/>
        <a:lstStyle/>
        <a:p>
          <a:endParaRPr lang="it-IT"/>
        </a:p>
      </dgm:t>
    </dgm:pt>
    <dgm:pt modelId="{BC109485-9459-42D9-9983-EAC9DD6D4BFF}" type="pres">
      <dgm:prSet presAssocID="{58E129E6-B32C-4D49-BCE5-0A791A419565}" presName="arrowDiagram" presStyleCnt="0">
        <dgm:presLayoutVars>
          <dgm:chMax val="5"/>
          <dgm:dir/>
          <dgm:resizeHandles val="exact"/>
        </dgm:presLayoutVars>
      </dgm:prSet>
      <dgm:spPr/>
    </dgm:pt>
    <dgm:pt modelId="{7F327ECF-4923-4AC5-B293-9F0B6095BC98}" type="pres">
      <dgm:prSet presAssocID="{58E129E6-B32C-4D49-BCE5-0A791A419565}" presName="arrow" presStyleLbl="bgShp" presStyleIdx="0" presStyleCnt="1" custLinFactNeighborX="-11035"/>
      <dgm:spPr>
        <a:solidFill>
          <a:srgbClr val="F9D8C3"/>
        </a:solidFill>
      </dgm:spPr>
    </dgm:pt>
    <dgm:pt modelId="{E5EAC76E-2A0A-47A5-BB1B-F710138C8A91}" type="pres">
      <dgm:prSet presAssocID="{58E129E6-B32C-4D49-BCE5-0A791A419565}" presName="arrowDiagram1" presStyleCnt="0">
        <dgm:presLayoutVars>
          <dgm:bulletEnabled val="1"/>
        </dgm:presLayoutVars>
      </dgm:prSet>
      <dgm:spPr/>
    </dgm:pt>
    <dgm:pt modelId="{A48F937A-7059-4CD7-B884-B856E14AE147}" type="pres">
      <dgm:prSet presAssocID="{BFFCB4C8-B866-471D-A31D-4A1E886DE35A}" presName="bullet1" presStyleLbl="node1" presStyleIdx="0" presStyleCnt="1" custLinFactX="-200000" custLinFactY="400000" custLinFactNeighborX="-221156" custLinFactNeighborY="422469"/>
      <dgm:spPr>
        <a:ln>
          <a:noFill/>
        </a:ln>
      </dgm:spPr>
    </dgm:pt>
    <dgm:pt modelId="{39068BBB-EF6D-4ABA-AA02-72877B7D9873}" type="pres">
      <dgm:prSet presAssocID="{BFFCB4C8-B866-471D-A31D-4A1E886DE35A}" presName="textBox1" presStyleLbl="revTx" presStyleIdx="0" presStyleCnt="1" custLinFactNeighborX="-26966" custLinFactNeighborY="-21061">
        <dgm:presLayoutVars>
          <dgm:bulletEnabled val="1"/>
        </dgm:presLayoutVars>
      </dgm:prSet>
      <dgm:spPr/>
    </dgm:pt>
  </dgm:ptLst>
  <dgm:cxnLst>
    <dgm:cxn modelId="{B2F2CC74-4CEC-45D1-9AE9-2905641BC0DE}" type="presOf" srcId="{BFFCB4C8-B866-471D-A31D-4A1E886DE35A}" destId="{39068BBB-EF6D-4ABA-AA02-72877B7D9873}" srcOrd="0" destOrd="0" presId="urn:microsoft.com/office/officeart/2005/8/layout/arrow2"/>
    <dgm:cxn modelId="{7DEBBC83-E0ED-4DE1-883E-09CFEF38BCEF}" type="presOf" srcId="{58E129E6-B32C-4D49-BCE5-0A791A419565}" destId="{BC109485-9459-42D9-9983-EAC9DD6D4BFF}" srcOrd="0" destOrd="0" presId="urn:microsoft.com/office/officeart/2005/8/layout/arrow2"/>
    <dgm:cxn modelId="{F7CAF2E1-A2A1-434A-AE9E-E8DFEDE3471E}" srcId="{58E129E6-B32C-4D49-BCE5-0A791A419565}" destId="{BFFCB4C8-B866-471D-A31D-4A1E886DE35A}" srcOrd="0" destOrd="0" parTransId="{A24E0AD2-DE50-456B-A0D1-B0812CB64E80}" sibTransId="{8B2B490B-B416-49C3-BE1C-4E52E121F3EA}"/>
    <dgm:cxn modelId="{1E141EE8-6161-4758-BA46-0BDF0BCDAB64}" type="presParOf" srcId="{BC109485-9459-42D9-9983-EAC9DD6D4BFF}" destId="{7F327ECF-4923-4AC5-B293-9F0B6095BC98}" srcOrd="0" destOrd="0" presId="urn:microsoft.com/office/officeart/2005/8/layout/arrow2"/>
    <dgm:cxn modelId="{FD07857E-F8E7-40C7-8B60-A3A3E8A25F05}" type="presParOf" srcId="{BC109485-9459-42D9-9983-EAC9DD6D4BFF}" destId="{E5EAC76E-2A0A-47A5-BB1B-F710138C8A91}" srcOrd="1" destOrd="0" presId="urn:microsoft.com/office/officeart/2005/8/layout/arrow2"/>
    <dgm:cxn modelId="{D120C527-9665-4736-B196-C72969F2C9C3}" type="presParOf" srcId="{E5EAC76E-2A0A-47A5-BB1B-F710138C8A91}" destId="{A48F937A-7059-4CD7-B884-B856E14AE147}" srcOrd="0" destOrd="0" presId="urn:microsoft.com/office/officeart/2005/8/layout/arrow2"/>
    <dgm:cxn modelId="{28670DBA-A0AF-45B5-962D-EBECD23F9D97}" type="presParOf" srcId="{E5EAC76E-2A0A-47A5-BB1B-F710138C8A91}" destId="{39068BBB-EF6D-4ABA-AA02-72877B7D9873}" srcOrd="1" destOrd="0" presId="urn:microsoft.com/office/officeart/2005/8/layout/arrow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40EC99-7529-4F90-8832-3179B8F979BA}" type="doc">
      <dgm:prSet loTypeId="urn:microsoft.com/office/officeart/2005/8/layout/hierarchy2" loCatId="hierarchy" qsTypeId="urn:microsoft.com/office/officeart/2005/8/quickstyle/simple1" qsCatId="simple" csTypeId="urn:microsoft.com/office/officeart/2005/8/colors/accent6_1" csCatId="accent6" phldr="1"/>
      <dgm:spPr/>
      <dgm:t>
        <a:bodyPr/>
        <a:lstStyle/>
        <a:p>
          <a:endParaRPr lang="en-GB"/>
        </a:p>
      </dgm:t>
    </dgm:pt>
    <dgm:pt modelId="{FD5A7763-FE4A-4032-B7DC-A5D8EAD60410}">
      <dgm:prSet phldrT="[Text]" custT="1"/>
      <dgm:spPr>
        <a:ln w="28575">
          <a:solidFill>
            <a:srgbClr val="E85B0B"/>
          </a:solidFill>
        </a:ln>
        <a:effectLst>
          <a:outerShdw blurRad="50800" dist="38100" dir="2700000" algn="tl" rotWithShape="0">
            <a:prstClr val="black">
              <a:alpha val="40000"/>
            </a:prstClr>
          </a:outerShdw>
        </a:effectLst>
      </dgm:spPr>
      <dgm:t>
        <a:bodyPr/>
        <a:lstStyle/>
        <a:p>
          <a:r>
            <a:rPr lang="nb-NO" sz="2000" dirty="0">
              <a:latin typeface="Arial" panose="020B0604020202020204" pitchFamily="34" charset="0"/>
              <a:cs typeface="Arial" panose="020B0604020202020204" pitchFamily="34" charset="0"/>
            </a:rPr>
            <a:t>Database </a:t>
          </a:r>
          <a:r>
            <a:rPr lang="nb-NO" sz="2000" dirty="0" err="1">
              <a:latin typeface="Arial" panose="020B0604020202020204" pitchFamily="34" charset="0"/>
              <a:cs typeface="Arial" panose="020B0604020202020204" pitchFamily="34" charset="0"/>
            </a:rPr>
            <a:t>selection</a:t>
          </a:r>
          <a:endParaRPr lang="en-GB" sz="2000" dirty="0">
            <a:latin typeface="Arial" panose="020B0604020202020204" pitchFamily="34" charset="0"/>
            <a:cs typeface="Arial" panose="020B0604020202020204" pitchFamily="34" charset="0"/>
          </a:endParaRPr>
        </a:p>
      </dgm:t>
    </dgm:pt>
    <dgm:pt modelId="{1DB55973-D7E7-4EAB-9C1E-10851D234A03}" type="parTrans" cxnId="{B059CA6F-5038-47C3-A55F-B0D00902BCCC}">
      <dgm:prSet/>
      <dgm:spPr/>
      <dgm:t>
        <a:bodyPr/>
        <a:lstStyle/>
        <a:p>
          <a:endParaRPr lang="en-GB" sz="2000"/>
        </a:p>
      </dgm:t>
    </dgm:pt>
    <dgm:pt modelId="{3BEB1B5C-EEDA-485A-A397-4D55B523A268}" type="sibTrans" cxnId="{B059CA6F-5038-47C3-A55F-B0D00902BCCC}">
      <dgm:prSet/>
      <dgm:spPr/>
      <dgm:t>
        <a:bodyPr/>
        <a:lstStyle/>
        <a:p>
          <a:endParaRPr lang="en-GB" sz="2000"/>
        </a:p>
      </dgm:t>
    </dgm:pt>
    <dgm:pt modelId="{572D410E-BFEC-41BF-AEB4-50E945A003C9}">
      <dgm:prSet phldrT="[Text]" custT="1"/>
      <dgm:spPr>
        <a:ln w="28575">
          <a:solidFill>
            <a:srgbClr val="E85B0B"/>
          </a:solidFill>
        </a:ln>
        <a:effectLst>
          <a:outerShdw blurRad="50800" dist="38100" dir="2700000" algn="tl" rotWithShape="0">
            <a:prstClr val="black">
              <a:alpha val="40000"/>
            </a:prstClr>
          </a:outerShdw>
        </a:effectLst>
      </dgm:spPr>
      <dgm:t>
        <a:bodyPr/>
        <a:lstStyle/>
        <a:p>
          <a:r>
            <a:rPr lang="nb-NO" sz="2000" dirty="0" err="1">
              <a:latin typeface="Arial" panose="020B0604020202020204" pitchFamily="34" charset="0"/>
              <a:cs typeface="Arial" panose="020B0604020202020204" pitchFamily="34" charset="0"/>
            </a:rPr>
            <a:t>Maintenance-related</a:t>
          </a:r>
          <a:r>
            <a:rPr lang="nb-NO" sz="2000" dirty="0">
              <a:latin typeface="Arial" panose="020B0604020202020204" pitchFamily="34" charset="0"/>
              <a:cs typeface="Arial" panose="020B0604020202020204" pitchFamily="34" charset="0"/>
            </a:rPr>
            <a:t> </a:t>
          </a:r>
          <a:r>
            <a:rPr lang="nb-NO" sz="2000" dirty="0" err="1">
              <a:latin typeface="Arial" panose="020B0604020202020204" pitchFamily="34" charset="0"/>
              <a:cs typeface="Arial" panose="020B0604020202020204" pitchFamily="34" charset="0"/>
            </a:rPr>
            <a:t>events</a:t>
          </a:r>
          <a:r>
            <a:rPr lang="nb-NO" sz="2000" dirty="0">
              <a:latin typeface="Arial" panose="020B0604020202020204" pitchFamily="34" charset="0"/>
              <a:cs typeface="Arial" panose="020B0604020202020204" pitchFamily="34" charset="0"/>
            </a:rPr>
            <a:t> </a:t>
          </a:r>
          <a:r>
            <a:rPr lang="nb-NO" sz="2000" dirty="0" err="1">
              <a:latin typeface="Arial" panose="020B0604020202020204" pitchFamily="34" charset="0"/>
              <a:cs typeface="Arial" panose="020B0604020202020204" pitchFamily="34" charset="0"/>
            </a:rPr>
            <a:t>selection</a:t>
          </a:r>
          <a:endParaRPr lang="en-GB" sz="2000" dirty="0">
            <a:latin typeface="Arial" panose="020B0604020202020204" pitchFamily="34" charset="0"/>
            <a:cs typeface="Arial" panose="020B0604020202020204" pitchFamily="34" charset="0"/>
          </a:endParaRPr>
        </a:p>
      </dgm:t>
    </dgm:pt>
    <dgm:pt modelId="{419F4B82-10F8-4A88-8EAD-30220EC0F198}" type="parTrans" cxnId="{1282675F-7D3F-49FB-A78F-73E8E9900935}">
      <dgm:prSet custT="1"/>
      <dgm:spPr>
        <a:ln w="28575">
          <a:solidFill>
            <a:srgbClr val="E85B0B"/>
          </a:solidFill>
          <a:headEnd type="none" w="med" len="med"/>
          <a:tailEnd type="triangle" w="med" len="med"/>
        </a:ln>
        <a:effectLst>
          <a:outerShdw blurRad="50800" dist="38100" dir="2700000" algn="tl" rotWithShape="0">
            <a:prstClr val="black">
              <a:alpha val="40000"/>
            </a:prstClr>
          </a:outerShdw>
        </a:effectLst>
      </dgm:spPr>
      <dgm:t>
        <a:bodyPr/>
        <a:lstStyle/>
        <a:p>
          <a:endParaRPr lang="en-GB" sz="2000"/>
        </a:p>
      </dgm:t>
    </dgm:pt>
    <dgm:pt modelId="{7C77BC6B-5162-44E5-B34D-5CA1D194CF5D}" type="sibTrans" cxnId="{1282675F-7D3F-49FB-A78F-73E8E9900935}">
      <dgm:prSet/>
      <dgm:spPr/>
      <dgm:t>
        <a:bodyPr/>
        <a:lstStyle/>
        <a:p>
          <a:endParaRPr lang="en-GB" sz="2000"/>
        </a:p>
      </dgm:t>
    </dgm:pt>
    <dgm:pt modelId="{8D903755-BF33-4E02-8BCF-FB82000ECA30}">
      <dgm:prSet phldrT="[Text]" custT="1"/>
      <dgm:spPr>
        <a:ln w="28575">
          <a:solidFill>
            <a:srgbClr val="E85B0B"/>
          </a:solidFill>
        </a:ln>
        <a:effectLst>
          <a:outerShdw blurRad="50800" dist="38100" dir="2700000" algn="tl" rotWithShape="0">
            <a:prstClr val="black">
              <a:alpha val="40000"/>
            </a:prstClr>
          </a:outerShdw>
        </a:effectLst>
      </dgm:spPr>
      <dgm:t>
        <a:bodyPr/>
        <a:lstStyle/>
        <a:p>
          <a:r>
            <a:rPr lang="nb-NO" sz="2000" dirty="0">
              <a:latin typeface="Arial" panose="020B0604020202020204" pitchFamily="34" charset="0"/>
              <a:cs typeface="Arial" panose="020B0604020202020204" pitchFamily="34" charset="0"/>
            </a:rPr>
            <a:t>Statistical </a:t>
          </a:r>
          <a:r>
            <a:rPr lang="nb-NO" sz="2000" dirty="0" err="1">
              <a:latin typeface="Arial" panose="020B0604020202020204" pitchFamily="34" charset="0"/>
              <a:cs typeface="Arial" panose="020B0604020202020204" pitchFamily="34" charset="0"/>
            </a:rPr>
            <a:t>results</a:t>
          </a:r>
          <a:endParaRPr lang="en-GB" sz="2000" dirty="0">
            <a:latin typeface="Arial" panose="020B0604020202020204" pitchFamily="34" charset="0"/>
            <a:cs typeface="Arial" panose="020B0604020202020204" pitchFamily="34" charset="0"/>
          </a:endParaRPr>
        </a:p>
      </dgm:t>
    </dgm:pt>
    <dgm:pt modelId="{E232A804-5BBF-4FE9-9985-643432701AEE}" type="parTrans" cxnId="{7846DCC8-3B61-49B8-A175-A739BCA4158F}">
      <dgm:prSet custT="1"/>
      <dgm:spPr>
        <a:ln w="28575">
          <a:solidFill>
            <a:srgbClr val="E85B0B"/>
          </a:solidFill>
          <a:headEnd type="none" w="med" len="med"/>
          <a:tailEnd type="triangle" w="med" len="med"/>
        </a:ln>
        <a:effectLst>
          <a:outerShdw blurRad="50800" dist="38100" dir="2700000" algn="tl" rotWithShape="0">
            <a:prstClr val="black">
              <a:alpha val="40000"/>
            </a:prstClr>
          </a:outerShdw>
        </a:effectLst>
      </dgm:spPr>
      <dgm:t>
        <a:bodyPr/>
        <a:lstStyle/>
        <a:p>
          <a:endParaRPr lang="en-GB" sz="2000"/>
        </a:p>
      </dgm:t>
    </dgm:pt>
    <dgm:pt modelId="{155E8C2B-5439-433B-B08D-B51507DF4991}" type="sibTrans" cxnId="{7846DCC8-3B61-49B8-A175-A739BCA4158F}">
      <dgm:prSet/>
      <dgm:spPr/>
      <dgm:t>
        <a:bodyPr/>
        <a:lstStyle/>
        <a:p>
          <a:endParaRPr lang="en-GB" sz="2000"/>
        </a:p>
      </dgm:t>
    </dgm:pt>
    <dgm:pt modelId="{A177CCBB-2D9F-439C-9220-4CCE33B7C82E}">
      <dgm:prSet phldrT="[Text]" custT="1"/>
      <dgm:spPr>
        <a:ln w="28575">
          <a:solidFill>
            <a:srgbClr val="E85B0B"/>
          </a:solidFill>
        </a:ln>
        <a:effectLst>
          <a:outerShdw blurRad="50800" dist="38100" dir="2700000" algn="tl" rotWithShape="0">
            <a:prstClr val="black">
              <a:alpha val="40000"/>
            </a:prstClr>
          </a:outerShdw>
        </a:effectLst>
      </dgm:spPr>
      <dgm:t>
        <a:bodyPr/>
        <a:lstStyle/>
        <a:p>
          <a:r>
            <a:rPr lang="nb-NO" sz="2000" dirty="0" err="1">
              <a:latin typeface="Arial" panose="020B0604020202020204" pitchFamily="34" charset="0"/>
              <a:cs typeface="Arial" panose="020B0604020202020204" pitchFamily="34" charset="0"/>
            </a:rPr>
            <a:t>Understanding</a:t>
          </a:r>
          <a:r>
            <a:rPr lang="nb-NO" sz="2000" dirty="0">
              <a:latin typeface="Arial" panose="020B0604020202020204" pitchFamily="34" charset="0"/>
              <a:cs typeface="Arial" panose="020B0604020202020204" pitchFamily="34" charset="0"/>
            </a:rPr>
            <a:t> </a:t>
          </a:r>
          <a:r>
            <a:rPr lang="nb-NO" sz="2000" dirty="0" err="1">
              <a:latin typeface="Arial" panose="020B0604020202020204" pitchFamily="34" charset="0"/>
              <a:cs typeface="Arial" panose="020B0604020202020204" pitchFamily="34" charset="0"/>
            </a:rPr>
            <a:t>maintenance</a:t>
          </a:r>
          <a:r>
            <a:rPr lang="nb-NO" sz="2000" dirty="0">
              <a:latin typeface="Arial" panose="020B0604020202020204" pitchFamily="34" charset="0"/>
              <a:cs typeface="Arial" panose="020B0604020202020204" pitchFamily="34" charset="0"/>
            </a:rPr>
            <a:t> </a:t>
          </a:r>
          <a:r>
            <a:rPr lang="nb-NO" sz="2000" dirty="0" err="1">
              <a:latin typeface="Arial" panose="020B0604020202020204" pitchFamily="34" charset="0"/>
              <a:cs typeface="Arial" panose="020B0604020202020204" pitchFamily="34" charset="0"/>
            </a:rPr>
            <a:t>contribution</a:t>
          </a:r>
          <a:endParaRPr lang="en-GB" sz="2000" dirty="0">
            <a:latin typeface="Arial" panose="020B0604020202020204" pitchFamily="34" charset="0"/>
            <a:cs typeface="Arial" panose="020B0604020202020204" pitchFamily="34" charset="0"/>
          </a:endParaRPr>
        </a:p>
      </dgm:t>
    </dgm:pt>
    <dgm:pt modelId="{9E106F84-2684-4BE6-97E9-2B3A08ACAE3D}" type="parTrans" cxnId="{70DEAEA5-9440-422C-9A6C-EA30EBE38D52}">
      <dgm:prSet custT="1"/>
      <dgm:spPr>
        <a:ln w="28575">
          <a:solidFill>
            <a:srgbClr val="E85B0B"/>
          </a:solidFill>
          <a:headEnd type="none" w="med" len="med"/>
          <a:tailEnd type="triangle" w="med" len="med"/>
        </a:ln>
        <a:effectLst>
          <a:outerShdw blurRad="50800" dist="38100" dir="2700000" algn="tl" rotWithShape="0">
            <a:prstClr val="black">
              <a:alpha val="40000"/>
            </a:prstClr>
          </a:outerShdw>
        </a:effectLst>
      </dgm:spPr>
      <dgm:t>
        <a:bodyPr/>
        <a:lstStyle/>
        <a:p>
          <a:endParaRPr lang="en-GB" sz="2000"/>
        </a:p>
      </dgm:t>
    </dgm:pt>
    <dgm:pt modelId="{253DA59A-6CFE-494D-9373-868136D12279}" type="sibTrans" cxnId="{70DEAEA5-9440-422C-9A6C-EA30EBE38D52}">
      <dgm:prSet/>
      <dgm:spPr/>
      <dgm:t>
        <a:bodyPr/>
        <a:lstStyle/>
        <a:p>
          <a:endParaRPr lang="en-GB" sz="2000"/>
        </a:p>
      </dgm:t>
    </dgm:pt>
    <dgm:pt modelId="{C0256BCA-B5A0-4640-B4F4-CAEAFE5DFCE5}">
      <dgm:prSet custT="1"/>
      <dgm:spPr>
        <a:ln w="28575">
          <a:solidFill>
            <a:srgbClr val="E85B0B"/>
          </a:solidFill>
        </a:ln>
        <a:effectLst>
          <a:outerShdw blurRad="50800" dist="38100" dir="2700000" algn="tl" rotWithShape="0">
            <a:prstClr val="black">
              <a:alpha val="40000"/>
            </a:prstClr>
          </a:outerShdw>
        </a:effectLst>
      </dgm:spPr>
      <dgm:t>
        <a:bodyPr/>
        <a:lstStyle/>
        <a:p>
          <a:r>
            <a:rPr lang="nb-NO" sz="2000" dirty="0" err="1">
              <a:latin typeface="Arial" panose="020B0604020202020204" pitchFamily="34" charset="0"/>
              <a:cs typeface="Arial" panose="020B0604020202020204" pitchFamily="34" charset="0"/>
            </a:rPr>
            <a:t>Lack</a:t>
          </a:r>
          <a:r>
            <a:rPr lang="nb-NO" sz="2000" dirty="0">
              <a:latin typeface="Arial" panose="020B0604020202020204" pitchFamily="34" charset="0"/>
              <a:cs typeface="Arial" panose="020B0604020202020204" pitchFamily="34" charset="0"/>
            </a:rPr>
            <a:t> </a:t>
          </a:r>
          <a:r>
            <a:rPr lang="nb-NO" sz="2000" dirty="0" err="1">
              <a:latin typeface="Arial" panose="020B0604020202020204" pitchFamily="34" charset="0"/>
              <a:cs typeface="Arial" panose="020B0604020202020204" pitchFamily="34" charset="0"/>
            </a:rPr>
            <a:t>of</a:t>
          </a:r>
          <a:r>
            <a:rPr lang="nb-NO" sz="2000" dirty="0">
              <a:latin typeface="Arial" panose="020B0604020202020204" pitchFamily="34" charset="0"/>
              <a:cs typeface="Arial" panose="020B0604020202020204" pitchFamily="34" charset="0"/>
            </a:rPr>
            <a:t> </a:t>
          </a:r>
          <a:r>
            <a:rPr lang="nb-NO" sz="2000" dirty="0" err="1">
              <a:latin typeface="Arial" panose="020B0604020202020204" pitchFamily="34" charset="0"/>
              <a:cs typeface="Arial" panose="020B0604020202020204" pitchFamily="34" charset="0"/>
            </a:rPr>
            <a:t>maintenance</a:t>
          </a:r>
          <a:endParaRPr lang="en-GB" sz="2000" dirty="0">
            <a:latin typeface="Arial" panose="020B0604020202020204" pitchFamily="34" charset="0"/>
            <a:cs typeface="Arial" panose="020B0604020202020204" pitchFamily="34" charset="0"/>
          </a:endParaRPr>
        </a:p>
      </dgm:t>
    </dgm:pt>
    <dgm:pt modelId="{9FC74762-1F66-4E4C-9A02-963A069E3A13}" type="parTrans" cxnId="{74E58DD0-F700-464C-A8B3-3C4586CD5B1C}">
      <dgm:prSet custT="1"/>
      <dgm:spPr>
        <a:ln w="28575">
          <a:solidFill>
            <a:srgbClr val="E85B0B"/>
          </a:solidFill>
          <a:headEnd type="none" w="med" len="med"/>
          <a:tailEnd type="triangle" w="med" len="med"/>
        </a:ln>
        <a:effectLst>
          <a:outerShdw blurRad="50800" dist="38100" dir="2700000" algn="tl" rotWithShape="0">
            <a:prstClr val="black">
              <a:alpha val="40000"/>
            </a:prstClr>
          </a:outerShdw>
        </a:effectLst>
      </dgm:spPr>
      <dgm:t>
        <a:bodyPr/>
        <a:lstStyle/>
        <a:p>
          <a:endParaRPr lang="en-GB" sz="2000"/>
        </a:p>
      </dgm:t>
    </dgm:pt>
    <dgm:pt modelId="{5DB83832-282C-48D6-BBF0-5F8210705A3E}" type="sibTrans" cxnId="{74E58DD0-F700-464C-A8B3-3C4586CD5B1C}">
      <dgm:prSet/>
      <dgm:spPr/>
      <dgm:t>
        <a:bodyPr/>
        <a:lstStyle/>
        <a:p>
          <a:endParaRPr lang="en-GB" sz="2000"/>
        </a:p>
      </dgm:t>
    </dgm:pt>
    <dgm:pt modelId="{73D2E808-E576-4DD3-A7DB-47AF17FF2172}">
      <dgm:prSet custT="1"/>
      <dgm:spPr>
        <a:ln w="28575">
          <a:solidFill>
            <a:srgbClr val="E85B0B"/>
          </a:solidFill>
        </a:ln>
        <a:effectLst>
          <a:outerShdw blurRad="50800" dist="38100" dir="2700000" algn="tl" rotWithShape="0">
            <a:prstClr val="black">
              <a:alpha val="40000"/>
            </a:prstClr>
          </a:outerShdw>
        </a:effectLst>
      </dgm:spPr>
      <dgm:t>
        <a:bodyPr/>
        <a:lstStyle/>
        <a:p>
          <a:r>
            <a:rPr lang="nb-NO" sz="2000" dirty="0" err="1">
              <a:latin typeface="Arial" panose="020B0604020202020204" pitchFamily="34" charset="0"/>
              <a:cs typeface="Arial" panose="020B0604020202020204" pitchFamily="34" charset="0"/>
            </a:rPr>
            <a:t>Generic</a:t>
          </a:r>
          <a:r>
            <a:rPr lang="nb-NO" sz="2000" dirty="0">
              <a:latin typeface="Arial" panose="020B0604020202020204" pitchFamily="34" charset="0"/>
              <a:cs typeface="Arial" panose="020B0604020202020204" pitchFamily="34" charset="0"/>
            </a:rPr>
            <a:t> </a:t>
          </a:r>
          <a:r>
            <a:rPr lang="nb-NO" sz="2000" dirty="0" err="1">
              <a:latin typeface="Arial" panose="020B0604020202020204" pitchFamily="34" charset="0"/>
              <a:cs typeface="Arial" panose="020B0604020202020204" pitchFamily="34" charset="0"/>
            </a:rPr>
            <a:t>errors</a:t>
          </a:r>
          <a:r>
            <a:rPr lang="nb-NO" sz="2000" dirty="0">
              <a:latin typeface="Arial" panose="020B0604020202020204" pitchFamily="34" charset="0"/>
              <a:cs typeface="Arial" panose="020B0604020202020204" pitchFamily="34" charset="0"/>
            </a:rPr>
            <a:t> / Human </a:t>
          </a:r>
          <a:r>
            <a:rPr lang="nb-NO" sz="2000" dirty="0" err="1">
              <a:latin typeface="Arial" panose="020B0604020202020204" pitchFamily="34" charset="0"/>
              <a:cs typeface="Arial" panose="020B0604020202020204" pitchFamily="34" charset="0"/>
            </a:rPr>
            <a:t>errors</a:t>
          </a:r>
          <a:endParaRPr lang="en-GB" sz="2000" dirty="0">
            <a:latin typeface="Arial" panose="020B0604020202020204" pitchFamily="34" charset="0"/>
            <a:cs typeface="Arial" panose="020B0604020202020204" pitchFamily="34" charset="0"/>
          </a:endParaRPr>
        </a:p>
      </dgm:t>
    </dgm:pt>
    <dgm:pt modelId="{80F03A0D-0324-439F-B5AA-4250C42C17C4}" type="parTrans" cxnId="{448F28EE-C769-4B04-BE6D-D80B0DC887DB}">
      <dgm:prSet custT="1"/>
      <dgm:spPr>
        <a:ln w="28575">
          <a:solidFill>
            <a:srgbClr val="E85B0B"/>
          </a:solidFill>
          <a:headEnd type="none" w="med" len="med"/>
          <a:tailEnd type="triangle" w="med" len="med"/>
        </a:ln>
        <a:effectLst>
          <a:outerShdw blurRad="50800" dist="38100" dir="2700000" algn="tl" rotWithShape="0">
            <a:prstClr val="black">
              <a:alpha val="40000"/>
            </a:prstClr>
          </a:outerShdw>
        </a:effectLst>
      </dgm:spPr>
      <dgm:t>
        <a:bodyPr/>
        <a:lstStyle/>
        <a:p>
          <a:endParaRPr lang="en-GB" sz="2000"/>
        </a:p>
      </dgm:t>
    </dgm:pt>
    <dgm:pt modelId="{59E19893-EEFD-4CF3-BA64-9014FEF8C738}" type="sibTrans" cxnId="{448F28EE-C769-4B04-BE6D-D80B0DC887DB}">
      <dgm:prSet/>
      <dgm:spPr/>
      <dgm:t>
        <a:bodyPr/>
        <a:lstStyle/>
        <a:p>
          <a:endParaRPr lang="en-GB" sz="2000"/>
        </a:p>
      </dgm:t>
    </dgm:pt>
    <dgm:pt modelId="{25345BBB-29E6-45A3-9753-BC7E37B85C69}" type="pres">
      <dgm:prSet presAssocID="{3140EC99-7529-4F90-8832-3179B8F979BA}" presName="diagram" presStyleCnt="0">
        <dgm:presLayoutVars>
          <dgm:chPref val="1"/>
          <dgm:dir/>
          <dgm:animOne val="branch"/>
          <dgm:animLvl val="lvl"/>
          <dgm:resizeHandles val="exact"/>
        </dgm:presLayoutVars>
      </dgm:prSet>
      <dgm:spPr/>
    </dgm:pt>
    <dgm:pt modelId="{1304F573-7D0F-437C-9B19-4BACEF094472}" type="pres">
      <dgm:prSet presAssocID="{FD5A7763-FE4A-4032-B7DC-A5D8EAD60410}" presName="root1" presStyleCnt="0"/>
      <dgm:spPr/>
    </dgm:pt>
    <dgm:pt modelId="{F516DE00-7CFD-473F-BC56-54F198F29488}" type="pres">
      <dgm:prSet presAssocID="{FD5A7763-FE4A-4032-B7DC-A5D8EAD60410}" presName="LevelOneTextNode" presStyleLbl="node0" presStyleIdx="0" presStyleCnt="1">
        <dgm:presLayoutVars>
          <dgm:chPref val="3"/>
        </dgm:presLayoutVars>
      </dgm:prSet>
      <dgm:spPr/>
    </dgm:pt>
    <dgm:pt modelId="{7715BC10-0CFB-41EF-902F-3DC6C4E1E1A6}" type="pres">
      <dgm:prSet presAssocID="{FD5A7763-FE4A-4032-B7DC-A5D8EAD60410}" presName="level2hierChild" presStyleCnt="0"/>
      <dgm:spPr/>
    </dgm:pt>
    <dgm:pt modelId="{CC37308B-DD92-40FA-983D-D8A18A65C776}" type="pres">
      <dgm:prSet presAssocID="{419F4B82-10F8-4A88-8EAD-30220EC0F198}" presName="conn2-1" presStyleLbl="parChTrans1D2" presStyleIdx="0" presStyleCnt="1"/>
      <dgm:spPr/>
    </dgm:pt>
    <dgm:pt modelId="{DAEF7FC8-22B6-4EC2-A367-B26FA6943598}" type="pres">
      <dgm:prSet presAssocID="{419F4B82-10F8-4A88-8EAD-30220EC0F198}" presName="connTx" presStyleLbl="parChTrans1D2" presStyleIdx="0" presStyleCnt="1"/>
      <dgm:spPr/>
    </dgm:pt>
    <dgm:pt modelId="{5344CD94-463C-4D57-9DA8-336614002CD0}" type="pres">
      <dgm:prSet presAssocID="{572D410E-BFEC-41BF-AEB4-50E945A003C9}" presName="root2" presStyleCnt="0"/>
      <dgm:spPr/>
    </dgm:pt>
    <dgm:pt modelId="{3A167DE6-D4FC-403B-9690-1F4A15206FB9}" type="pres">
      <dgm:prSet presAssocID="{572D410E-BFEC-41BF-AEB4-50E945A003C9}" presName="LevelTwoTextNode" presStyleLbl="node2" presStyleIdx="0" presStyleCnt="1" custScaleX="126335" custScaleY="126335" custLinFactNeighborX="-8829" custLinFactNeighborY="616">
        <dgm:presLayoutVars>
          <dgm:chPref val="3"/>
        </dgm:presLayoutVars>
      </dgm:prSet>
      <dgm:spPr/>
    </dgm:pt>
    <dgm:pt modelId="{EAD54E4F-1639-47D3-9F12-80EE0F115AA8}" type="pres">
      <dgm:prSet presAssocID="{572D410E-BFEC-41BF-AEB4-50E945A003C9}" presName="level3hierChild" presStyleCnt="0"/>
      <dgm:spPr/>
    </dgm:pt>
    <dgm:pt modelId="{4512E3E4-10C9-49CE-80C7-1F3DC5D9CABA}" type="pres">
      <dgm:prSet presAssocID="{E232A804-5BBF-4FE9-9985-643432701AEE}" presName="conn2-1" presStyleLbl="parChTrans1D3" presStyleIdx="0" presStyleCnt="2"/>
      <dgm:spPr/>
    </dgm:pt>
    <dgm:pt modelId="{00B68E97-3615-49C5-9963-F2709199007B}" type="pres">
      <dgm:prSet presAssocID="{E232A804-5BBF-4FE9-9985-643432701AEE}" presName="connTx" presStyleLbl="parChTrans1D3" presStyleIdx="0" presStyleCnt="2"/>
      <dgm:spPr/>
    </dgm:pt>
    <dgm:pt modelId="{60EC3B18-4EC6-400F-B0D8-285E5473D866}" type="pres">
      <dgm:prSet presAssocID="{8D903755-BF33-4E02-8BCF-FB82000ECA30}" presName="root2" presStyleCnt="0"/>
      <dgm:spPr/>
    </dgm:pt>
    <dgm:pt modelId="{B2148B61-26C2-4A8D-A0E6-1BC27DE61A92}" type="pres">
      <dgm:prSet presAssocID="{8D903755-BF33-4E02-8BCF-FB82000ECA30}" presName="LevelTwoTextNode" presStyleLbl="node3" presStyleIdx="0" presStyleCnt="2" custScaleX="135347" custScaleY="103595" custLinFactNeighborX="343" custLinFactNeighborY="-37077">
        <dgm:presLayoutVars>
          <dgm:chPref val="3"/>
        </dgm:presLayoutVars>
      </dgm:prSet>
      <dgm:spPr/>
    </dgm:pt>
    <dgm:pt modelId="{883FF947-6339-4E2A-88A1-914D83D19235}" type="pres">
      <dgm:prSet presAssocID="{8D903755-BF33-4E02-8BCF-FB82000ECA30}" presName="level3hierChild" presStyleCnt="0"/>
      <dgm:spPr/>
    </dgm:pt>
    <dgm:pt modelId="{6CD67BD1-6B3B-40A2-A6A4-41C7AB1E3F3F}" type="pres">
      <dgm:prSet presAssocID="{9E106F84-2684-4BE6-97E9-2B3A08ACAE3D}" presName="conn2-1" presStyleLbl="parChTrans1D3" presStyleIdx="1" presStyleCnt="2"/>
      <dgm:spPr/>
    </dgm:pt>
    <dgm:pt modelId="{2344F371-E466-4F5C-96C2-704DDC9A0924}" type="pres">
      <dgm:prSet presAssocID="{9E106F84-2684-4BE6-97E9-2B3A08ACAE3D}" presName="connTx" presStyleLbl="parChTrans1D3" presStyleIdx="1" presStyleCnt="2"/>
      <dgm:spPr/>
    </dgm:pt>
    <dgm:pt modelId="{2B89BE98-E84E-44D1-9FF5-CBBCA10629B4}" type="pres">
      <dgm:prSet presAssocID="{A177CCBB-2D9F-439C-9220-4CCE33B7C82E}" presName="root2" presStyleCnt="0"/>
      <dgm:spPr/>
    </dgm:pt>
    <dgm:pt modelId="{214BCF86-B09A-4B72-AB91-F22319B74015}" type="pres">
      <dgm:prSet presAssocID="{A177CCBB-2D9F-439C-9220-4CCE33B7C82E}" presName="LevelTwoTextNode" presStyleLbl="node3" presStyleIdx="1" presStyleCnt="2" custScaleX="133525" custScaleY="113379" custLinFactNeighborX="1030" custLinFactNeighborY="37081">
        <dgm:presLayoutVars>
          <dgm:chPref val="3"/>
        </dgm:presLayoutVars>
      </dgm:prSet>
      <dgm:spPr/>
    </dgm:pt>
    <dgm:pt modelId="{074925B7-015B-469C-81BA-E84BDFFCAED6}" type="pres">
      <dgm:prSet presAssocID="{A177CCBB-2D9F-439C-9220-4CCE33B7C82E}" presName="level3hierChild" presStyleCnt="0"/>
      <dgm:spPr/>
    </dgm:pt>
    <dgm:pt modelId="{A7D230C8-9E7B-4F75-8FCC-F0A36681EA27}" type="pres">
      <dgm:prSet presAssocID="{9FC74762-1F66-4E4C-9A02-963A069E3A13}" presName="conn2-1" presStyleLbl="parChTrans1D4" presStyleIdx="0" presStyleCnt="2"/>
      <dgm:spPr/>
    </dgm:pt>
    <dgm:pt modelId="{A85E14B0-C667-4799-843B-E3B017750CBA}" type="pres">
      <dgm:prSet presAssocID="{9FC74762-1F66-4E4C-9A02-963A069E3A13}" presName="connTx" presStyleLbl="parChTrans1D4" presStyleIdx="0" presStyleCnt="2"/>
      <dgm:spPr/>
    </dgm:pt>
    <dgm:pt modelId="{3FBB9CD8-6CB8-4E3E-8932-547246FE359A}" type="pres">
      <dgm:prSet presAssocID="{C0256BCA-B5A0-4640-B4F4-CAEAFE5DFCE5}" presName="root2" presStyleCnt="0"/>
      <dgm:spPr/>
    </dgm:pt>
    <dgm:pt modelId="{48A5753E-2426-4AAE-A852-78891085CEF5}" type="pres">
      <dgm:prSet presAssocID="{C0256BCA-B5A0-4640-B4F4-CAEAFE5DFCE5}" presName="LevelTwoTextNode" presStyleLbl="node4" presStyleIdx="0" presStyleCnt="2">
        <dgm:presLayoutVars>
          <dgm:chPref val="3"/>
        </dgm:presLayoutVars>
      </dgm:prSet>
      <dgm:spPr/>
    </dgm:pt>
    <dgm:pt modelId="{55C1753E-C12A-4D29-B778-1D1DB8017685}" type="pres">
      <dgm:prSet presAssocID="{C0256BCA-B5A0-4640-B4F4-CAEAFE5DFCE5}" presName="level3hierChild" presStyleCnt="0"/>
      <dgm:spPr/>
    </dgm:pt>
    <dgm:pt modelId="{B42CD96E-9549-4EDB-888F-65467C59423C}" type="pres">
      <dgm:prSet presAssocID="{80F03A0D-0324-439F-B5AA-4250C42C17C4}" presName="conn2-1" presStyleLbl="parChTrans1D4" presStyleIdx="1" presStyleCnt="2"/>
      <dgm:spPr/>
    </dgm:pt>
    <dgm:pt modelId="{BA9F27AB-FCDA-4238-9B7A-2C582DED655A}" type="pres">
      <dgm:prSet presAssocID="{80F03A0D-0324-439F-B5AA-4250C42C17C4}" presName="connTx" presStyleLbl="parChTrans1D4" presStyleIdx="1" presStyleCnt="2"/>
      <dgm:spPr/>
    </dgm:pt>
    <dgm:pt modelId="{863D9673-948C-4D0F-8E70-A2D7A780CAA0}" type="pres">
      <dgm:prSet presAssocID="{73D2E808-E576-4DD3-A7DB-47AF17FF2172}" presName="root2" presStyleCnt="0"/>
      <dgm:spPr/>
    </dgm:pt>
    <dgm:pt modelId="{3A578639-1C39-4047-B836-F78714BC1990}" type="pres">
      <dgm:prSet presAssocID="{73D2E808-E576-4DD3-A7DB-47AF17FF2172}" presName="LevelTwoTextNode" presStyleLbl="node4" presStyleIdx="1" presStyleCnt="2" custLinFactNeighborX="118" custLinFactNeighborY="52873">
        <dgm:presLayoutVars>
          <dgm:chPref val="3"/>
        </dgm:presLayoutVars>
      </dgm:prSet>
      <dgm:spPr/>
    </dgm:pt>
    <dgm:pt modelId="{3DB5DE63-2198-4A1C-82CD-7A84AD8E59B4}" type="pres">
      <dgm:prSet presAssocID="{73D2E808-E576-4DD3-A7DB-47AF17FF2172}" presName="level3hierChild" presStyleCnt="0"/>
      <dgm:spPr/>
    </dgm:pt>
  </dgm:ptLst>
  <dgm:cxnLst>
    <dgm:cxn modelId="{1B9D890C-DC78-4D7D-8FC4-A2D3ABBA1CC7}" type="presOf" srcId="{9E106F84-2684-4BE6-97E9-2B3A08ACAE3D}" destId="{2344F371-E466-4F5C-96C2-704DDC9A0924}" srcOrd="1" destOrd="0" presId="urn:microsoft.com/office/officeart/2005/8/layout/hierarchy2"/>
    <dgm:cxn modelId="{356FB638-2F58-4877-B7DD-1B94F5BA9944}" type="presOf" srcId="{419F4B82-10F8-4A88-8EAD-30220EC0F198}" destId="{CC37308B-DD92-40FA-983D-D8A18A65C776}" srcOrd="0" destOrd="0" presId="urn:microsoft.com/office/officeart/2005/8/layout/hierarchy2"/>
    <dgm:cxn modelId="{EB7F8D5D-F010-4F48-9693-2D3977A2CD7F}" type="presOf" srcId="{C0256BCA-B5A0-4640-B4F4-CAEAFE5DFCE5}" destId="{48A5753E-2426-4AAE-A852-78891085CEF5}" srcOrd="0" destOrd="0" presId="urn:microsoft.com/office/officeart/2005/8/layout/hierarchy2"/>
    <dgm:cxn modelId="{1282675F-7D3F-49FB-A78F-73E8E9900935}" srcId="{FD5A7763-FE4A-4032-B7DC-A5D8EAD60410}" destId="{572D410E-BFEC-41BF-AEB4-50E945A003C9}" srcOrd="0" destOrd="0" parTransId="{419F4B82-10F8-4A88-8EAD-30220EC0F198}" sibTransId="{7C77BC6B-5162-44E5-B34D-5CA1D194CF5D}"/>
    <dgm:cxn modelId="{4D9ADD60-EB8F-4D07-A344-AB8653ADBE6E}" type="presOf" srcId="{FD5A7763-FE4A-4032-B7DC-A5D8EAD60410}" destId="{F516DE00-7CFD-473F-BC56-54F198F29488}" srcOrd="0" destOrd="0" presId="urn:microsoft.com/office/officeart/2005/8/layout/hierarchy2"/>
    <dgm:cxn modelId="{1E5E9842-907D-46BA-88E2-BC9ED4AF1608}" type="presOf" srcId="{9FC74762-1F66-4E4C-9A02-963A069E3A13}" destId="{A85E14B0-C667-4799-843B-E3B017750CBA}" srcOrd="1" destOrd="0" presId="urn:microsoft.com/office/officeart/2005/8/layout/hierarchy2"/>
    <dgm:cxn modelId="{9A1C0665-0785-46CD-A0E4-1CD7714F047F}" type="presOf" srcId="{572D410E-BFEC-41BF-AEB4-50E945A003C9}" destId="{3A167DE6-D4FC-403B-9690-1F4A15206FB9}" srcOrd="0" destOrd="0" presId="urn:microsoft.com/office/officeart/2005/8/layout/hierarchy2"/>
    <dgm:cxn modelId="{ECCE606B-9F33-4079-A754-7F64DC555FE3}" type="presOf" srcId="{E232A804-5BBF-4FE9-9985-643432701AEE}" destId="{4512E3E4-10C9-49CE-80C7-1F3DC5D9CABA}" srcOrd="0" destOrd="0" presId="urn:microsoft.com/office/officeart/2005/8/layout/hierarchy2"/>
    <dgm:cxn modelId="{B059CA6F-5038-47C3-A55F-B0D00902BCCC}" srcId="{3140EC99-7529-4F90-8832-3179B8F979BA}" destId="{FD5A7763-FE4A-4032-B7DC-A5D8EAD60410}" srcOrd="0" destOrd="0" parTransId="{1DB55973-D7E7-4EAB-9C1E-10851D234A03}" sibTransId="{3BEB1B5C-EEDA-485A-A397-4D55B523A268}"/>
    <dgm:cxn modelId="{5A9E0F72-802C-4B69-BF9C-7FF91715BC14}" type="presOf" srcId="{8D903755-BF33-4E02-8BCF-FB82000ECA30}" destId="{B2148B61-26C2-4A8D-A0E6-1BC27DE61A92}" srcOrd="0" destOrd="0" presId="urn:microsoft.com/office/officeart/2005/8/layout/hierarchy2"/>
    <dgm:cxn modelId="{23110759-43E1-4A20-A6CE-489566078702}" type="presOf" srcId="{419F4B82-10F8-4A88-8EAD-30220EC0F198}" destId="{DAEF7FC8-22B6-4EC2-A367-B26FA6943598}" srcOrd="1" destOrd="0" presId="urn:microsoft.com/office/officeart/2005/8/layout/hierarchy2"/>
    <dgm:cxn modelId="{3D49B190-D0B6-4A2D-A6A8-9D9E6C56076B}" type="presOf" srcId="{80F03A0D-0324-439F-B5AA-4250C42C17C4}" destId="{BA9F27AB-FCDA-4238-9B7A-2C582DED655A}" srcOrd="1" destOrd="0" presId="urn:microsoft.com/office/officeart/2005/8/layout/hierarchy2"/>
    <dgm:cxn modelId="{394CDB94-CFAC-4F13-873B-D61A5ABB315E}" type="presOf" srcId="{73D2E808-E576-4DD3-A7DB-47AF17FF2172}" destId="{3A578639-1C39-4047-B836-F78714BC1990}" srcOrd="0" destOrd="0" presId="urn:microsoft.com/office/officeart/2005/8/layout/hierarchy2"/>
    <dgm:cxn modelId="{DAF083A0-72CA-491D-98C8-1954B999DF97}" type="presOf" srcId="{80F03A0D-0324-439F-B5AA-4250C42C17C4}" destId="{B42CD96E-9549-4EDB-888F-65467C59423C}" srcOrd="0" destOrd="0" presId="urn:microsoft.com/office/officeart/2005/8/layout/hierarchy2"/>
    <dgm:cxn modelId="{70DEAEA5-9440-422C-9A6C-EA30EBE38D52}" srcId="{572D410E-BFEC-41BF-AEB4-50E945A003C9}" destId="{A177CCBB-2D9F-439C-9220-4CCE33B7C82E}" srcOrd="1" destOrd="0" parTransId="{9E106F84-2684-4BE6-97E9-2B3A08ACAE3D}" sibTransId="{253DA59A-6CFE-494D-9373-868136D12279}"/>
    <dgm:cxn modelId="{5E1953A9-A54D-4642-89FC-2DC570F97FAC}" type="presOf" srcId="{9FC74762-1F66-4E4C-9A02-963A069E3A13}" destId="{A7D230C8-9E7B-4F75-8FCC-F0A36681EA27}" srcOrd="0" destOrd="0" presId="urn:microsoft.com/office/officeart/2005/8/layout/hierarchy2"/>
    <dgm:cxn modelId="{7846DCC8-3B61-49B8-A175-A739BCA4158F}" srcId="{572D410E-BFEC-41BF-AEB4-50E945A003C9}" destId="{8D903755-BF33-4E02-8BCF-FB82000ECA30}" srcOrd="0" destOrd="0" parTransId="{E232A804-5BBF-4FE9-9985-643432701AEE}" sibTransId="{155E8C2B-5439-433B-B08D-B51507DF4991}"/>
    <dgm:cxn modelId="{74E58DD0-F700-464C-A8B3-3C4586CD5B1C}" srcId="{A177CCBB-2D9F-439C-9220-4CCE33B7C82E}" destId="{C0256BCA-B5A0-4640-B4F4-CAEAFE5DFCE5}" srcOrd="0" destOrd="0" parTransId="{9FC74762-1F66-4E4C-9A02-963A069E3A13}" sibTransId="{5DB83832-282C-48D6-BBF0-5F8210705A3E}"/>
    <dgm:cxn modelId="{A81C71DE-80D2-4B6F-BC95-EF7A04D2F470}" type="presOf" srcId="{3140EC99-7529-4F90-8832-3179B8F979BA}" destId="{25345BBB-29E6-45A3-9753-BC7E37B85C69}" srcOrd="0" destOrd="0" presId="urn:microsoft.com/office/officeart/2005/8/layout/hierarchy2"/>
    <dgm:cxn modelId="{BA3A2EEA-54A1-40C0-AA2B-3A68EF334ECC}" type="presOf" srcId="{E232A804-5BBF-4FE9-9985-643432701AEE}" destId="{00B68E97-3615-49C5-9963-F2709199007B}" srcOrd="1" destOrd="0" presId="urn:microsoft.com/office/officeart/2005/8/layout/hierarchy2"/>
    <dgm:cxn modelId="{E987E4EB-815C-4213-8E9B-B94E1B67763E}" type="presOf" srcId="{9E106F84-2684-4BE6-97E9-2B3A08ACAE3D}" destId="{6CD67BD1-6B3B-40A2-A6A4-41C7AB1E3F3F}" srcOrd="0" destOrd="0" presId="urn:microsoft.com/office/officeart/2005/8/layout/hierarchy2"/>
    <dgm:cxn modelId="{448F28EE-C769-4B04-BE6D-D80B0DC887DB}" srcId="{A177CCBB-2D9F-439C-9220-4CCE33B7C82E}" destId="{73D2E808-E576-4DD3-A7DB-47AF17FF2172}" srcOrd="1" destOrd="0" parTransId="{80F03A0D-0324-439F-B5AA-4250C42C17C4}" sibTransId="{59E19893-EEFD-4CF3-BA64-9014FEF8C738}"/>
    <dgm:cxn modelId="{E00DFAF5-2969-4EC3-A37C-E845E8D8B500}" type="presOf" srcId="{A177CCBB-2D9F-439C-9220-4CCE33B7C82E}" destId="{214BCF86-B09A-4B72-AB91-F22319B74015}" srcOrd="0" destOrd="0" presId="urn:microsoft.com/office/officeart/2005/8/layout/hierarchy2"/>
    <dgm:cxn modelId="{D7FAB9F2-D1F7-42BC-866A-9E1D3F61EA2F}" type="presParOf" srcId="{25345BBB-29E6-45A3-9753-BC7E37B85C69}" destId="{1304F573-7D0F-437C-9B19-4BACEF094472}" srcOrd="0" destOrd="0" presId="urn:microsoft.com/office/officeart/2005/8/layout/hierarchy2"/>
    <dgm:cxn modelId="{FCC70AE6-B66C-4572-A461-E38BA2CC975A}" type="presParOf" srcId="{1304F573-7D0F-437C-9B19-4BACEF094472}" destId="{F516DE00-7CFD-473F-BC56-54F198F29488}" srcOrd="0" destOrd="0" presId="urn:microsoft.com/office/officeart/2005/8/layout/hierarchy2"/>
    <dgm:cxn modelId="{AED07655-778B-4754-AD0C-105BCB70B83E}" type="presParOf" srcId="{1304F573-7D0F-437C-9B19-4BACEF094472}" destId="{7715BC10-0CFB-41EF-902F-3DC6C4E1E1A6}" srcOrd="1" destOrd="0" presId="urn:microsoft.com/office/officeart/2005/8/layout/hierarchy2"/>
    <dgm:cxn modelId="{9ECE0497-68A4-48A3-9E77-8B94DB9D1025}" type="presParOf" srcId="{7715BC10-0CFB-41EF-902F-3DC6C4E1E1A6}" destId="{CC37308B-DD92-40FA-983D-D8A18A65C776}" srcOrd="0" destOrd="0" presId="urn:microsoft.com/office/officeart/2005/8/layout/hierarchy2"/>
    <dgm:cxn modelId="{3DCB62E6-CA91-48BD-9EF4-FC79EE731C50}" type="presParOf" srcId="{CC37308B-DD92-40FA-983D-D8A18A65C776}" destId="{DAEF7FC8-22B6-4EC2-A367-B26FA6943598}" srcOrd="0" destOrd="0" presId="urn:microsoft.com/office/officeart/2005/8/layout/hierarchy2"/>
    <dgm:cxn modelId="{651DFB27-729F-43BC-AE92-1E06C0D50AA4}" type="presParOf" srcId="{7715BC10-0CFB-41EF-902F-3DC6C4E1E1A6}" destId="{5344CD94-463C-4D57-9DA8-336614002CD0}" srcOrd="1" destOrd="0" presId="urn:microsoft.com/office/officeart/2005/8/layout/hierarchy2"/>
    <dgm:cxn modelId="{7917A9AD-14BE-40DC-B1DF-83539A278887}" type="presParOf" srcId="{5344CD94-463C-4D57-9DA8-336614002CD0}" destId="{3A167DE6-D4FC-403B-9690-1F4A15206FB9}" srcOrd="0" destOrd="0" presId="urn:microsoft.com/office/officeart/2005/8/layout/hierarchy2"/>
    <dgm:cxn modelId="{6DFA8683-03BA-4547-9FFF-4323E8A925E2}" type="presParOf" srcId="{5344CD94-463C-4D57-9DA8-336614002CD0}" destId="{EAD54E4F-1639-47D3-9F12-80EE0F115AA8}" srcOrd="1" destOrd="0" presId="urn:microsoft.com/office/officeart/2005/8/layout/hierarchy2"/>
    <dgm:cxn modelId="{2167C7EE-FA17-4BA8-B2AC-08AD2191EE51}" type="presParOf" srcId="{EAD54E4F-1639-47D3-9F12-80EE0F115AA8}" destId="{4512E3E4-10C9-49CE-80C7-1F3DC5D9CABA}" srcOrd="0" destOrd="0" presId="urn:microsoft.com/office/officeart/2005/8/layout/hierarchy2"/>
    <dgm:cxn modelId="{3F629791-0B0B-4074-9BD1-E793286B3A0E}" type="presParOf" srcId="{4512E3E4-10C9-49CE-80C7-1F3DC5D9CABA}" destId="{00B68E97-3615-49C5-9963-F2709199007B}" srcOrd="0" destOrd="0" presId="urn:microsoft.com/office/officeart/2005/8/layout/hierarchy2"/>
    <dgm:cxn modelId="{B57ECB6C-C691-49C2-83DE-1C33149F2649}" type="presParOf" srcId="{EAD54E4F-1639-47D3-9F12-80EE0F115AA8}" destId="{60EC3B18-4EC6-400F-B0D8-285E5473D866}" srcOrd="1" destOrd="0" presId="urn:microsoft.com/office/officeart/2005/8/layout/hierarchy2"/>
    <dgm:cxn modelId="{7DEB1A48-EB3F-4B59-811D-17B940887044}" type="presParOf" srcId="{60EC3B18-4EC6-400F-B0D8-285E5473D866}" destId="{B2148B61-26C2-4A8D-A0E6-1BC27DE61A92}" srcOrd="0" destOrd="0" presId="urn:microsoft.com/office/officeart/2005/8/layout/hierarchy2"/>
    <dgm:cxn modelId="{5658A010-0570-4C27-A2EF-92448A9B4322}" type="presParOf" srcId="{60EC3B18-4EC6-400F-B0D8-285E5473D866}" destId="{883FF947-6339-4E2A-88A1-914D83D19235}" srcOrd="1" destOrd="0" presId="urn:microsoft.com/office/officeart/2005/8/layout/hierarchy2"/>
    <dgm:cxn modelId="{25B0365D-04CB-4263-970B-41BCCB462810}" type="presParOf" srcId="{EAD54E4F-1639-47D3-9F12-80EE0F115AA8}" destId="{6CD67BD1-6B3B-40A2-A6A4-41C7AB1E3F3F}" srcOrd="2" destOrd="0" presId="urn:microsoft.com/office/officeart/2005/8/layout/hierarchy2"/>
    <dgm:cxn modelId="{C83C7606-DA85-4F35-8250-693B1267D8AA}" type="presParOf" srcId="{6CD67BD1-6B3B-40A2-A6A4-41C7AB1E3F3F}" destId="{2344F371-E466-4F5C-96C2-704DDC9A0924}" srcOrd="0" destOrd="0" presId="urn:microsoft.com/office/officeart/2005/8/layout/hierarchy2"/>
    <dgm:cxn modelId="{8A7A2E67-D13D-40F5-A4F7-00762AD495CC}" type="presParOf" srcId="{EAD54E4F-1639-47D3-9F12-80EE0F115AA8}" destId="{2B89BE98-E84E-44D1-9FF5-CBBCA10629B4}" srcOrd="3" destOrd="0" presId="urn:microsoft.com/office/officeart/2005/8/layout/hierarchy2"/>
    <dgm:cxn modelId="{BCC0B163-2461-4D4A-8785-86A647AEA41C}" type="presParOf" srcId="{2B89BE98-E84E-44D1-9FF5-CBBCA10629B4}" destId="{214BCF86-B09A-4B72-AB91-F22319B74015}" srcOrd="0" destOrd="0" presId="urn:microsoft.com/office/officeart/2005/8/layout/hierarchy2"/>
    <dgm:cxn modelId="{4B91498A-9ABF-4D7C-BC2C-7702DC4D91BB}" type="presParOf" srcId="{2B89BE98-E84E-44D1-9FF5-CBBCA10629B4}" destId="{074925B7-015B-469C-81BA-E84BDFFCAED6}" srcOrd="1" destOrd="0" presId="urn:microsoft.com/office/officeart/2005/8/layout/hierarchy2"/>
    <dgm:cxn modelId="{01AEA7B8-5767-4B70-A968-D2BB6D889697}" type="presParOf" srcId="{074925B7-015B-469C-81BA-E84BDFFCAED6}" destId="{A7D230C8-9E7B-4F75-8FCC-F0A36681EA27}" srcOrd="0" destOrd="0" presId="urn:microsoft.com/office/officeart/2005/8/layout/hierarchy2"/>
    <dgm:cxn modelId="{63662421-FBE5-4819-97DE-28AAFE8D687E}" type="presParOf" srcId="{A7D230C8-9E7B-4F75-8FCC-F0A36681EA27}" destId="{A85E14B0-C667-4799-843B-E3B017750CBA}" srcOrd="0" destOrd="0" presId="urn:microsoft.com/office/officeart/2005/8/layout/hierarchy2"/>
    <dgm:cxn modelId="{320294E5-9559-4D2C-82FB-196B9ACC43C4}" type="presParOf" srcId="{074925B7-015B-469C-81BA-E84BDFFCAED6}" destId="{3FBB9CD8-6CB8-4E3E-8932-547246FE359A}" srcOrd="1" destOrd="0" presId="urn:microsoft.com/office/officeart/2005/8/layout/hierarchy2"/>
    <dgm:cxn modelId="{7F691978-C3DB-49C4-846B-606A62383532}" type="presParOf" srcId="{3FBB9CD8-6CB8-4E3E-8932-547246FE359A}" destId="{48A5753E-2426-4AAE-A852-78891085CEF5}" srcOrd="0" destOrd="0" presId="urn:microsoft.com/office/officeart/2005/8/layout/hierarchy2"/>
    <dgm:cxn modelId="{601F140D-2F43-4618-83CA-30F840B88B36}" type="presParOf" srcId="{3FBB9CD8-6CB8-4E3E-8932-547246FE359A}" destId="{55C1753E-C12A-4D29-B778-1D1DB8017685}" srcOrd="1" destOrd="0" presId="urn:microsoft.com/office/officeart/2005/8/layout/hierarchy2"/>
    <dgm:cxn modelId="{985EB1FD-22F0-4B0F-A91E-65A276DEE009}" type="presParOf" srcId="{074925B7-015B-469C-81BA-E84BDFFCAED6}" destId="{B42CD96E-9549-4EDB-888F-65467C59423C}" srcOrd="2" destOrd="0" presId="urn:microsoft.com/office/officeart/2005/8/layout/hierarchy2"/>
    <dgm:cxn modelId="{5D14D276-3CDC-4B3B-B185-C7F9704DAEC2}" type="presParOf" srcId="{B42CD96E-9549-4EDB-888F-65467C59423C}" destId="{BA9F27AB-FCDA-4238-9B7A-2C582DED655A}" srcOrd="0" destOrd="0" presId="urn:microsoft.com/office/officeart/2005/8/layout/hierarchy2"/>
    <dgm:cxn modelId="{3AC1473D-5D0C-4675-B96D-9F972C11DE40}" type="presParOf" srcId="{074925B7-015B-469C-81BA-E84BDFFCAED6}" destId="{863D9673-948C-4D0F-8E70-A2D7A780CAA0}" srcOrd="3" destOrd="0" presId="urn:microsoft.com/office/officeart/2005/8/layout/hierarchy2"/>
    <dgm:cxn modelId="{98EFCFF2-D2A3-4FFA-9285-C5138576B75F}" type="presParOf" srcId="{863D9673-948C-4D0F-8E70-A2D7A780CAA0}" destId="{3A578639-1C39-4047-B836-F78714BC1990}" srcOrd="0" destOrd="0" presId="urn:microsoft.com/office/officeart/2005/8/layout/hierarchy2"/>
    <dgm:cxn modelId="{B6C1A3BE-DD4A-4BE2-B17C-2669A6382508}" type="presParOf" srcId="{863D9673-948C-4D0F-8E70-A2D7A780CAA0}" destId="{3DB5DE63-2198-4A1C-82CD-7A84AD8E59B4}" srcOrd="1" destOrd="0" presId="urn:microsoft.com/office/officeart/2005/8/layout/hierarchy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DA7E9E-6EE2-48F2-9303-0D28BE521144}" type="doc">
      <dgm:prSet loTypeId="urn:microsoft.com/office/officeart/2005/8/layout/default" loCatId="list" qsTypeId="urn:microsoft.com/office/officeart/2005/8/quickstyle/simple2" qsCatId="simple" csTypeId="urn:microsoft.com/office/officeart/2005/8/colors/accent6_1" csCatId="accent6" phldr="1"/>
      <dgm:spPr/>
      <dgm:t>
        <a:bodyPr/>
        <a:lstStyle/>
        <a:p>
          <a:endParaRPr lang="en-GB"/>
        </a:p>
      </dgm:t>
    </dgm:pt>
    <dgm:pt modelId="{E430E8A6-5296-4C16-9B52-DAD5801A2675}">
      <dgm:prSet phldrT="[Text]" custT="1"/>
      <dgm:spPr>
        <a:solidFill>
          <a:schemeClr val="bg1"/>
        </a:solidFill>
        <a:ln w="28575">
          <a:solidFill>
            <a:srgbClr val="E85B0B"/>
          </a:solidFill>
        </a:ln>
        <a:effectLst>
          <a:outerShdw blurRad="50800" dist="38100" dir="2700000" algn="tl" rotWithShape="0">
            <a:prstClr val="black">
              <a:alpha val="40000"/>
            </a:prstClr>
          </a:outerShdw>
        </a:effectLst>
      </dgm:spPr>
      <dgm:t>
        <a:bodyPr/>
        <a:lstStyle/>
        <a:p>
          <a:r>
            <a:rPr lang="nb-NO" sz="1600" dirty="0">
              <a:latin typeface="Arial" panose="020B0604020202020204" pitchFamily="34" charset="0"/>
              <a:cs typeface="Arial" panose="020B0604020202020204" pitchFamily="34" charset="0"/>
            </a:rPr>
            <a:t>Time</a:t>
          </a:r>
          <a:endParaRPr lang="en-GB" sz="1600" dirty="0">
            <a:latin typeface="Arial" panose="020B0604020202020204" pitchFamily="34" charset="0"/>
            <a:cs typeface="Arial" panose="020B0604020202020204" pitchFamily="34" charset="0"/>
          </a:endParaRPr>
        </a:p>
      </dgm:t>
    </dgm:pt>
    <dgm:pt modelId="{55F02856-516D-4E64-9BF6-F6B147D292D4}" type="parTrans" cxnId="{046050F0-AEEE-48F3-AA01-F39ADE67E99C}">
      <dgm:prSet/>
      <dgm:spPr/>
      <dgm:t>
        <a:bodyPr/>
        <a:lstStyle/>
        <a:p>
          <a:endParaRPr lang="en-GB" sz="1600">
            <a:latin typeface="Arial" panose="020B0604020202020204" pitchFamily="34" charset="0"/>
            <a:cs typeface="Arial" panose="020B0604020202020204" pitchFamily="34" charset="0"/>
          </a:endParaRPr>
        </a:p>
      </dgm:t>
    </dgm:pt>
    <dgm:pt modelId="{35529C72-700E-4CBB-9354-1FAB0C7FF928}" type="sibTrans" cxnId="{046050F0-AEEE-48F3-AA01-F39ADE67E99C}">
      <dgm:prSet/>
      <dgm:spPr>
        <a:ln>
          <a:solidFill>
            <a:srgbClr val="E85B0B"/>
          </a:solidFill>
        </a:ln>
      </dgm:spPr>
      <dgm:t>
        <a:bodyPr/>
        <a:lstStyle/>
        <a:p>
          <a:endParaRPr lang="en-GB" sz="1600">
            <a:latin typeface="Arial" panose="020B0604020202020204" pitchFamily="34" charset="0"/>
            <a:cs typeface="Arial" panose="020B0604020202020204" pitchFamily="34" charset="0"/>
          </a:endParaRPr>
        </a:p>
      </dgm:t>
    </dgm:pt>
    <dgm:pt modelId="{61E3A822-992B-4BF8-B094-1D610E8F71A3}">
      <dgm:prSet phldrT="[Text]" custT="1"/>
      <dgm:spPr>
        <a:solidFill>
          <a:schemeClr val="bg1"/>
        </a:solidFill>
        <a:ln w="28575">
          <a:solidFill>
            <a:srgbClr val="E85B0B"/>
          </a:solidFill>
        </a:ln>
        <a:effectLst>
          <a:outerShdw blurRad="50800" dist="38100" dir="2700000" algn="tl" rotWithShape="0">
            <a:prstClr val="black">
              <a:alpha val="40000"/>
            </a:prstClr>
          </a:outerShdw>
        </a:effectLst>
      </dgm:spPr>
      <dgm:t>
        <a:bodyPr/>
        <a:lstStyle/>
        <a:p>
          <a:r>
            <a:rPr lang="nb-NO" sz="1600" dirty="0" err="1">
              <a:latin typeface="Arial" panose="020B0604020202020204" pitchFamily="34" charset="0"/>
              <a:cs typeface="Arial" panose="020B0604020202020204" pitchFamily="34" charset="0"/>
            </a:rPr>
            <a:t>Threat</a:t>
          </a:r>
          <a:r>
            <a:rPr lang="nb-NO" sz="1600" dirty="0">
              <a:latin typeface="Arial" panose="020B0604020202020204" pitchFamily="34" charset="0"/>
              <a:cs typeface="Arial" panose="020B0604020202020204" pitchFamily="34" charset="0"/>
            </a:rPr>
            <a:t> stress</a:t>
          </a:r>
          <a:endParaRPr lang="en-GB" sz="1600" dirty="0">
            <a:latin typeface="Arial" panose="020B0604020202020204" pitchFamily="34" charset="0"/>
            <a:cs typeface="Arial" panose="020B0604020202020204" pitchFamily="34" charset="0"/>
          </a:endParaRPr>
        </a:p>
      </dgm:t>
    </dgm:pt>
    <dgm:pt modelId="{8D0B1A94-23DE-45F9-8474-FE7A7FEEB374}" type="parTrans" cxnId="{4EAF7CFA-D259-4F5A-A7A7-10DBE8C5422C}">
      <dgm:prSet/>
      <dgm:spPr/>
      <dgm:t>
        <a:bodyPr/>
        <a:lstStyle/>
        <a:p>
          <a:endParaRPr lang="en-GB" sz="1600">
            <a:latin typeface="Arial" panose="020B0604020202020204" pitchFamily="34" charset="0"/>
            <a:cs typeface="Arial" panose="020B0604020202020204" pitchFamily="34" charset="0"/>
          </a:endParaRPr>
        </a:p>
      </dgm:t>
    </dgm:pt>
    <dgm:pt modelId="{C9178E4F-4388-400D-9FB5-C4B66A2560EF}" type="sibTrans" cxnId="{4EAF7CFA-D259-4F5A-A7A7-10DBE8C5422C}">
      <dgm:prSet/>
      <dgm:spPr/>
      <dgm:t>
        <a:bodyPr/>
        <a:lstStyle/>
        <a:p>
          <a:endParaRPr lang="en-GB" sz="1600">
            <a:latin typeface="Arial" panose="020B0604020202020204" pitchFamily="34" charset="0"/>
            <a:cs typeface="Arial" panose="020B0604020202020204" pitchFamily="34" charset="0"/>
          </a:endParaRPr>
        </a:p>
      </dgm:t>
    </dgm:pt>
    <dgm:pt modelId="{1DFF6140-55B0-471B-A6C6-EAB458E44892}">
      <dgm:prSet phldrT="[Text]" custT="1"/>
      <dgm:spPr>
        <a:solidFill>
          <a:schemeClr val="bg1"/>
        </a:solidFill>
        <a:ln w="28575">
          <a:solidFill>
            <a:srgbClr val="E85B0B"/>
          </a:solidFill>
        </a:ln>
        <a:effectLst>
          <a:outerShdw blurRad="50800" dist="38100" dir="2700000" algn="tl" rotWithShape="0">
            <a:prstClr val="black">
              <a:alpha val="40000"/>
            </a:prstClr>
          </a:outerShdw>
        </a:effectLst>
      </dgm:spPr>
      <dgm:t>
        <a:bodyPr/>
        <a:lstStyle/>
        <a:p>
          <a:r>
            <a:rPr lang="nb-NO" sz="1600" dirty="0" err="1">
              <a:latin typeface="Arial" panose="020B0604020202020204" pitchFamily="34" charset="0"/>
              <a:cs typeface="Arial" panose="020B0604020202020204" pitchFamily="34" charset="0"/>
            </a:rPr>
            <a:t>Task</a:t>
          </a:r>
          <a:r>
            <a:rPr lang="nb-NO" sz="1600" dirty="0">
              <a:latin typeface="Arial" panose="020B0604020202020204" pitchFamily="34" charset="0"/>
              <a:cs typeface="Arial" panose="020B0604020202020204" pitchFamily="34" charset="0"/>
            </a:rPr>
            <a:t> </a:t>
          </a:r>
          <a:r>
            <a:rPr lang="nb-NO" sz="1600" dirty="0" err="1">
              <a:latin typeface="Arial" panose="020B0604020202020204" pitchFamily="34" charset="0"/>
              <a:cs typeface="Arial" panose="020B0604020202020204" pitchFamily="34" charset="0"/>
            </a:rPr>
            <a:t>complexity</a:t>
          </a:r>
          <a:endParaRPr lang="en-GB" sz="1600" dirty="0">
            <a:latin typeface="Arial" panose="020B0604020202020204" pitchFamily="34" charset="0"/>
            <a:cs typeface="Arial" panose="020B0604020202020204" pitchFamily="34" charset="0"/>
          </a:endParaRPr>
        </a:p>
      </dgm:t>
    </dgm:pt>
    <dgm:pt modelId="{74D2AF70-3C65-4B95-9ECB-168C5D2C4BC5}" type="parTrans" cxnId="{A1CE0EB8-65DF-4BCA-BB79-0382BACF3D7A}">
      <dgm:prSet/>
      <dgm:spPr/>
      <dgm:t>
        <a:bodyPr/>
        <a:lstStyle/>
        <a:p>
          <a:endParaRPr lang="en-GB" sz="1600">
            <a:latin typeface="Arial" panose="020B0604020202020204" pitchFamily="34" charset="0"/>
            <a:cs typeface="Arial" panose="020B0604020202020204" pitchFamily="34" charset="0"/>
          </a:endParaRPr>
        </a:p>
      </dgm:t>
    </dgm:pt>
    <dgm:pt modelId="{BE48DE00-2ABA-492C-BE48-206F25AF4BDB}" type="sibTrans" cxnId="{A1CE0EB8-65DF-4BCA-BB79-0382BACF3D7A}">
      <dgm:prSet/>
      <dgm:spPr/>
      <dgm:t>
        <a:bodyPr/>
        <a:lstStyle/>
        <a:p>
          <a:endParaRPr lang="en-GB" sz="1600">
            <a:latin typeface="Arial" panose="020B0604020202020204" pitchFamily="34" charset="0"/>
            <a:cs typeface="Arial" panose="020B0604020202020204" pitchFamily="34" charset="0"/>
          </a:endParaRPr>
        </a:p>
      </dgm:t>
    </dgm:pt>
    <dgm:pt modelId="{051EEB18-0750-4F14-81FC-AFB91E255B72}">
      <dgm:prSet phldrT="[Text]" custT="1"/>
      <dgm:spPr>
        <a:solidFill>
          <a:schemeClr val="bg1"/>
        </a:solidFill>
        <a:ln w="28575">
          <a:solidFill>
            <a:srgbClr val="E85B0B"/>
          </a:solidFill>
        </a:ln>
        <a:effectLst>
          <a:outerShdw blurRad="50800" dist="38100" dir="2700000" algn="tl" rotWithShape="0">
            <a:prstClr val="black">
              <a:alpha val="40000"/>
            </a:prstClr>
          </a:outerShdw>
        </a:effectLst>
      </dgm:spPr>
      <dgm:t>
        <a:bodyPr/>
        <a:lstStyle/>
        <a:p>
          <a:r>
            <a:rPr lang="nb-NO" sz="1600" dirty="0" err="1">
              <a:latin typeface="Arial" panose="020B0604020202020204" pitchFamily="34" charset="0"/>
              <a:cs typeface="Arial" panose="020B0604020202020204" pitchFamily="34" charset="0"/>
            </a:rPr>
            <a:t>Experience</a:t>
          </a:r>
          <a:r>
            <a:rPr lang="nb-NO" sz="1600" dirty="0">
              <a:latin typeface="Arial" panose="020B0604020202020204" pitchFamily="34" charset="0"/>
              <a:cs typeface="Arial" panose="020B0604020202020204" pitchFamily="34" charset="0"/>
            </a:rPr>
            <a:t>/training</a:t>
          </a:r>
          <a:endParaRPr lang="en-GB" sz="1600" dirty="0">
            <a:latin typeface="Arial" panose="020B0604020202020204" pitchFamily="34" charset="0"/>
            <a:cs typeface="Arial" panose="020B0604020202020204" pitchFamily="34" charset="0"/>
          </a:endParaRPr>
        </a:p>
      </dgm:t>
    </dgm:pt>
    <dgm:pt modelId="{C99F4D5D-0638-4ECB-A599-40588C0F20A1}" type="parTrans" cxnId="{8177003A-29D8-41F5-99C4-1CB22ED812DE}">
      <dgm:prSet/>
      <dgm:spPr/>
      <dgm:t>
        <a:bodyPr/>
        <a:lstStyle/>
        <a:p>
          <a:endParaRPr lang="en-GB" sz="1600">
            <a:latin typeface="Arial" panose="020B0604020202020204" pitchFamily="34" charset="0"/>
            <a:cs typeface="Arial" panose="020B0604020202020204" pitchFamily="34" charset="0"/>
          </a:endParaRPr>
        </a:p>
      </dgm:t>
    </dgm:pt>
    <dgm:pt modelId="{84E33039-D7B8-42EF-AA99-E36E5AC494D3}" type="sibTrans" cxnId="{8177003A-29D8-41F5-99C4-1CB22ED812DE}">
      <dgm:prSet/>
      <dgm:spPr/>
      <dgm:t>
        <a:bodyPr/>
        <a:lstStyle/>
        <a:p>
          <a:endParaRPr lang="en-GB" sz="1600">
            <a:latin typeface="Arial" panose="020B0604020202020204" pitchFamily="34" charset="0"/>
            <a:cs typeface="Arial" panose="020B0604020202020204" pitchFamily="34" charset="0"/>
          </a:endParaRPr>
        </a:p>
      </dgm:t>
    </dgm:pt>
    <dgm:pt modelId="{D858572C-6530-4E0D-9927-A78712483C83}">
      <dgm:prSet phldrT="[Text]" custT="1"/>
      <dgm:spPr>
        <a:solidFill>
          <a:schemeClr val="bg1"/>
        </a:solidFill>
        <a:ln w="28575">
          <a:solidFill>
            <a:srgbClr val="E85B0B"/>
          </a:solidFill>
        </a:ln>
        <a:effectLst>
          <a:outerShdw blurRad="50800" dist="38100" dir="2700000" algn="tl" rotWithShape="0">
            <a:prstClr val="black">
              <a:alpha val="40000"/>
            </a:prstClr>
          </a:outerShdw>
        </a:effectLst>
      </dgm:spPr>
      <dgm:t>
        <a:bodyPr/>
        <a:lstStyle/>
        <a:p>
          <a:r>
            <a:rPr lang="nb-NO" sz="1600" dirty="0" err="1">
              <a:latin typeface="Arial" panose="020B0604020202020204" pitchFamily="34" charset="0"/>
              <a:cs typeface="Arial" panose="020B0604020202020204" pitchFamily="34" charset="0"/>
            </a:rPr>
            <a:t>Procedures</a:t>
          </a:r>
          <a:endParaRPr lang="en-GB" sz="1600" dirty="0">
            <a:latin typeface="Arial" panose="020B0604020202020204" pitchFamily="34" charset="0"/>
            <a:cs typeface="Arial" panose="020B0604020202020204" pitchFamily="34" charset="0"/>
          </a:endParaRPr>
        </a:p>
      </dgm:t>
    </dgm:pt>
    <dgm:pt modelId="{F2495773-79EE-4710-AE83-1CAD5B7F8F61}" type="parTrans" cxnId="{9AFC5E45-B76A-41CA-9AAA-F933F3BBB785}">
      <dgm:prSet/>
      <dgm:spPr/>
      <dgm:t>
        <a:bodyPr/>
        <a:lstStyle/>
        <a:p>
          <a:endParaRPr lang="en-GB" sz="1600">
            <a:latin typeface="Arial" panose="020B0604020202020204" pitchFamily="34" charset="0"/>
            <a:cs typeface="Arial" panose="020B0604020202020204" pitchFamily="34" charset="0"/>
          </a:endParaRPr>
        </a:p>
      </dgm:t>
    </dgm:pt>
    <dgm:pt modelId="{4FE6C20A-0859-4CF3-A352-5145C8119161}" type="sibTrans" cxnId="{9AFC5E45-B76A-41CA-9AAA-F933F3BBB785}">
      <dgm:prSet/>
      <dgm:spPr/>
      <dgm:t>
        <a:bodyPr/>
        <a:lstStyle/>
        <a:p>
          <a:endParaRPr lang="en-GB" sz="1600">
            <a:latin typeface="Arial" panose="020B0604020202020204" pitchFamily="34" charset="0"/>
            <a:cs typeface="Arial" panose="020B0604020202020204" pitchFamily="34" charset="0"/>
          </a:endParaRPr>
        </a:p>
      </dgm:t>
    </dgm:pt>
    <dgm:pt modelId="{75795263-5E6B-4C13-99F9-D1AE3F2B7B33}">
      <dgm:prSet custT="1"/>
      <dgm:spPr>
        <a:solidFill>
          <a:schemeClr val="bg1"/>
        </a:solidFill>
        <a:ln w="28575">
          <a:solidFill>
            <a:srgbClr val="E85B0B"/>
          </a:solidFill>
        </a:ln>
        <a:effectLst>
          <a:outerShdw blurRad="50800" dist="38100" dir="2700000" algn="tl" rotWithShape="0">
            <a:prstClr val="black">
              <a:alpha val="40000"/>
            </a:prstClr>
          </a:outerShdw>
        </a:effectLst>
      </dgm:spPr>
      <dgm:t>
        <a:bodyPr/>
        <a:lstStyle/>
        <a:p>
          <a:r>
            <a:rPr lang="nb-NO" sz="1600" dirty="0">
              <a:latin typeface="Arial" panose="020B0604020202020204" pitchFamily="34" charset="0"/>
              <a:cs typeface="Arial" panose="020B0604020202020204" pitchFamily="34" charset="0"/>
            </a:rPr>
            <a:t>Human-</a:t>
          </a:r>
          <a:r>
            <a:rPr lang="nb-NO" sz="1600" dirty="0" err="1">
              <a:latin typeface="Arial" panose="020B0604020202020204" pitchFamily="34" charset="0"/>
              <a:cs typeface="Arial" panose="020B0604020202020204" pitchFamily="34" charset="0"/>
            </a:rPr>
            <a:t>machine</a:t>
          </a:r>
          <a:r>
            <a:rPr lang="nb-NO" sz="1600" dirty="0">
              <a:latin typeface="Arial" panose="020B0604020202020204" pitchFamily="34" charset="0"/>
              <a:cs typeface="Arial" panose="020B0604020202020204" pitchFamily="34" charset="0"/>
            </a:rPr>
            <a:t> </a:t>
          </a:r>
          <a:r>
            <a:rPr lang="nb-NO" sz="1600" dirty="0" err="1">
              <a:latin typeface="Arial" panose="020B0604020202020204" pitchFamily="34" charset="0"/>
              <a:cs typeface="Arial" panose="020B0604020202020204" pitchFamily="34" charset="0"/>
            </a:rPr>
            <a:t>interface</a:t>
          </a:r>
          <a:endParaRPr lang="en-GB" sz="1600" dirty="0">
            <a:latin typeface="Arial" panose="020B0604020202020204" pitchFamily="34" charset="0"/>
            <a:cs typeface="Arial" panose="020B0604020202020204" pitchFamily="34" charset="0"/>
          </a:endParaRPr>
        </a:p>
      </dgm:t>
    </dgm:pt>
    <dgm:pt modelId="{60D1BD82-8447-4E30-AA51-82A241B964C2}" type="parTrans" cxnId="{6361A56D-3B36-4353-8631-5AFC5EF2FE56}">
      <dgm:prSet/>
      <dgm:spPr/>
      <dgm:t>
        <a:bodyPr/>
        <a:lstStyle/>
        <a:p>
          <a:endParaRPr lang="en-GB" sz="1600">
            <a:latin typeface="Arial" panose="020B0604020202020204" pitchFamily="34" charset="0"/>
            <a:cs typeface="Arial" panose="020B0604020202020204" pitchFamily="34" charset="0"/>
          </a:endParaRPr>
        </a:p>
      </dgm:t>
    </dgm:pt>
    <dgm:pt modelId="{8408D7D9-DF34-423E-AA4A-3C627C243E25}" type="sibTrans" cxnId="{6361A56D-3B36-4353-8631-5AFC5EF2FE56}">
      <dgm:prSet/>
      <dgm:spPr/>
      <dgm:t>
        <a:bodyPr/>
        <a:lstStyle/>
        <a:p>
          <a:endParaRPr lang="en-GB" sz="1600">
            <a:latin typeface="Arial" panose="020B0604020202020204" pitchFamily="34" charset="0"/>
            <a:cs typeface="Arial" panose="020B0604020202020204" pitchFamily="34" charset="0"/>
          </a:endParaRPr>
        </a:p>
      </dgm:t>
    </dgm:pt>
    <dgm:pt modelId="{8C94396D-E730-4B4F-9FC8-14445B64BDC6}">
      <dgm:prSet custT="1"/>
      <dgm:spPr>
        <a:solidFill>
          <a:schemeClr val="bg1"/>
        </a:solidFill>
        <a:ln w="28575">
          <a:solidFill>
            <a:srgbClr val="E85B0B"/>
          </a:solidFill>
        </a:ln>
        <a:effectLst>
          <a:outerShdw blurRad="50800" dist="38100" dir="2700000" algn="tl" rotWithShape="0">
            <a:prstClr val="black">
              <a:alpha val="40000"/>
            </a:prstClr>
          </a:outerShdw>
        </a:effectLst>
      </dgm:spPr>
      <dgm:t>
        <a:bodyPr/>
        <a:lstStyle/>
        <a:p>
          <a:r>
            <a:rPr lang="nb-NO" sz="1600" dirty="0" err="1">
              <a:latin typeface="Arial" panose="020B0604020202020204" pitchFamily="34" charset="0"/>
              <a:cs typeface="Arial" panose="020B0604020202020204" pitchFamily="34" charset="0"/>
            </a:rPr>
            <a:t>Attitudes</a:t>
          </a:r>
          <a:r>
            <a:rPr lang="nb-NO" sz="1600" dirty="0">
              <a:latin typeface="Arial" panose="020B0604020202020204" pitchFamily="34" charset="0"/>
              <a:cs typeface="Arial" panose="020B0604020202020204" pitchFamily="34" charset="0"/>
            </a:rPr>
            <a:t> to </a:t>
          </a:r>
          <a:r>
            <a:rPr lang="nb-NO" sz="1600" dirty="0" err="1">
              <a:latin typeface="Arial" panose="020B0604020202020204" pitchFamily="34" charset="0"/>
              <a:cs typeface="Arial" panose="020B0604020202020204" pitchFamily="34" charset="0"/>
            </a:rPr>
            <a:t>safety</a:t>
          </a:r>
          <a:r>
            <a:rPr lang="nb-NO" sz="1600" dirty="0">
              <a:latin typeface="Arial" panose="020B0604020202020204" pitchFamily="34" charset="0"/>
              <a:cs typeface="Arial" panose="020B0604020202020204" pitchFamily="34" charset="0"/>
            </a:rPr>
            <a:t>, </a:t>
          </a:r>
          <a:r>
            <a:rPr lang="nb-NO" sz="1600" dirty="0" err="1">
              <a:latin typeface="Arial" panose="020B0604020202020204" pitchFamily="34" charset="0"/>
              <a:cs typeface="Arial" panose="020B0604020202020204" pitchFamily="34" charset="0"/>
            </a:rPr>
            <a:t>work</a:t>
          </a:r>
          <a:r>
            <a:rPr lang="nb-NO" sz="1600" dirty="0">
              <a:latin typeface="Arial" panose="020B0604020202020204" pitchFamily="34" charset="0"/>
              <a:cs typeface="Arial" panose="020B0604020202020204" pitchFamily="34" charset="0"/>
            </a:rPr>
            <a:t>, and management support</a:t>
          </a:r>
          <a:endParaRPr lang="en-GB" sz="1600" dirty="0">
            <a:latin typeface="Arial" panose="020B0604020202020204" pitchFamily="34" charset="0"/>
            <a:cs typeface="Arial" panose="020B0604020202020204" pitchFamily="34" charset="0"/>
          </a:endParaRPr>
        </a:p>
      </dgm:t>
    </dgm:pt>
    <dgm:pt modelId="{43B2C8DD-974B-4DA6-8541-AD771B877FCB}" type="parTrans" cxnId="{4D84D74F-4BF4-4B1F-8F47-932D607187CD}">
      <dgm:prSet/>
      <dgm:spPr/>
      <dgm:t>
        <a:bodyPr/>
        <a:lstStyle/>
        <a:p>
          <a:endParaRPr lang="en-GB" sz="1600">
            <a:latin typeface="Arial" panose="020B0604020202020204" pitchFamily="34" charset="0"/>
            <a:cs typeface="Arial" panose="020B0604020202020204" pitchFamily="34" charset="0"/>
          </a:endParaRPr>
        </a:p>
      </dgm:t>
    </dgm:pt>
    <dgm:pt modelId="{1CC18D90-9838-48BB-97B1-569396F83572}" type="sibTrans" cxnId="{4D84D74F-4BF4-4B1F-8F47-932D607187CD}">
      <dgm:prSet/>
      <dgm:spPr/>
      <dgm:t>
        <a:bodyPr/>
        <a:lstStyle/>
        <a:p>
          <a:endParaRPr lang="en-GB" sz="1600">
            <a:latin typeface="Arial" panose="020B0604020202020204" pitchFamily="34" charset="0"/>
            <a:cs typeface="Arial" panose="020B0604020202020204" pitchFamily="34" charset="0"/>
          </a:endParaRPr>
        </a:p>
      </dgm:t>
    </dgm:pt>
    <dgm:pt modelId="{ED22A0AF-DEC4-4E4E-86F7-E224C644A3C4}">
      <dgm:prSet custT="1"/>
      <dgm:spPr>
        <a:solidFill>
          <a:schemeClr val="bg1"/>
        </a:solidFill>
        <a:ln w="28575">
          <a:solidFill>
            <a:srgbClr val="E85B0B"/>
          </a:solidFill>
        </a:ln>
        <a:effectLst>
          <a:outerShdw blurRad="50800" dist="38100" dir="2700000" algn="tl" rotWithShape="0">
            <a:prstClr val="black">
              <a:alpha val="40000"/>
            </a:prstClr>
          </a:outerShdw>
        </a:effectLst>
      </dgm:spPr>
      <dgm:t>
        <a:bodyPr/>
        <a:lstStyle/>
        <a:p>
          <a:r>
            <a:rPr lang="nb-NO" sz="1600" dirty="0">
              <a:latin typeface="Arial" panose="020B0604020202020204" pitchFamily="34" charset="0"/>
              <a:cs typeface="Arial" panose="020B0604020202020204" pitchFamily="34" charset="0"/>
            </a:rPr>
            <a:t>Teamwork</a:t>
          </a:r>
          <a:endParaRPr lang="en-GB" sz="1600" dirty="0">
            <a:latin typeface="Arial" panose="020B0604020202020204" pitchFamily="34" charset="0"/>
            <a:cs typeface="Arial" panose="020B0604020202020204" pitchFamily="34" charset="0"/>
          </a:endParaRPr>
        </a:p>
      </dgm:t>
    </dgm:pt>
    <dgm:pt modelId="{EF13DD92-FAC8-4E1B-8E92-4C6BD53E115A}" type="parTrans" cxnId="{5B7A3DF9-ADBB-43A9-A251-10751834B51E}">
      <dgm:prSet/>
      <dgm:spPr/>
      <dgm:t>
        <a:bodyPr/>
        <a:lstStyle/>
        <a:p>
          <a:endParaRPr lang="en-GB" sz="1600">
            <a:latin typeface="Arial" panose="020B0604020202020204" pitchFamily="34" charset="0"/>
            <a:cs typeface="Arial" panose="020B0604020202020204" pitchFamily="34" charset="0"/>
          </a:endParaRPr>
        </a:p>
      </dgm:t>
    </dgm:pt>
    <dgm:pt modelId="{4CB4A1BE-F9CF-4287-8374-341D6C085557}" type="sibTrans" cxnId="{5B7A3DF9-ADBB-43A9-A251-10751834B51E}">
      <dgm:prSet/>
      <dgm:spPr/>
      <dgm:t>
        <a:bodyPr/>
        <a:lstStyle/>
        <a:p>
          <a:endParaRPr lang="en-GB" sz="1600">
            <a:latin typeface="Arial" panose="020B0604020202020204" pitchFamily="34" charset="0"/>
            <a:cs typeface="Arial" panose="020B0604020202020204" pitchFamily="34" charset="0"/>
          </a:endParaRPr>
        </a:p>
      </dgm:t>
    </dgm:pt>
    <dgm:pt modelId="{C94A141B-A16D-4FA4-88F0-628BB204403E}">
      <dgm:prSet custT="1"/>
      <dgm:spPr>
        <a:solidFill>
          <a:schemeClr val="bg1"/>
        </a:solidFill>
        <a:ln w="28575">
          <a:solidFill>
            <a:srgbClr val="E85B0B"/>
          </a:solidFill>
        </a:ln>
        <a:effectLst>
          <a:outerShdw blurRad="50800" dist="38100" dir="2700000" algn="tl" rotWithShape="0">
            <a:prstClr val="black">
              <a:alpha val="40000"/>
            </a:prstClr>
          </a:outerShdw>
        </a:effectLst>
      </dgm:spPr>
      <dgm:t>
        <a:bodyPr/>
        <a:lstStyle/>
        <a:p>
          <a:r>
            <a:rPr lang="nb-NO" sz="1600" dirty="0" err="1">
              <a:latin typeface="Arial" panose="020B0604020202020204" pitchFamily="34" charset="0"/>
              <a:cs typeface="Arial" panose="020B0604020202020204" pitchFamily="34" charset="0"/>
            </a:rPr>
            <a:t>Physical</a:t>
          </a:r>
          <a:r>
            <a:rPr lang="nb-NO" sz="1600" dirty="0">
              <a:latin typeface="Arial" panose="020B0604020202020204" pitchFamily="34" charset="0"/>
              <a:cs typeface="Arial" panose="020B0604020202020204" pitchFamily="34" charset="0"/>
            </a:rPr>
            <a:t> </a:t>
          </a:r>
          <a:r>
            <a:rPr lang="nb-NO" sz="1600" dirty="0" err="1">
              <a:latin typeface="Arial" panose="020B0604020202020204" pitchFamily="34" charset="0"/>
              <a:cs typeface="Arial" panose="020B0604020202020204" pitchFamily="34" charset="0"/>
            </a:rPr>
            <a:t>working</a:t>
          </a:r>
          <a:r>
            <a:rPr lang="nb-NO" sz="1600" dirty="0">
              <a:latin typeface="Arial" panose="020B0604020202020204" pitchFamily="34" charset="0"/>
              <a:cs typeface="Arial" panose="020B0604020202020204" pitchFamily="34" charset="0"/>
            </a:rPr>
            <a:t> </a:t>
          </a:r>
          <a:r>
            <a:rPr lang="nb-NO" sz="1600" dirty="0" err="1">
              <a:latin typeface="Arial" panose="020B0604020202020204" pitchFamily="34" charset="0"/>
              <a:cs typeface="Arial" panose="020B0604020202020204" pitchFamily="34" charset="0"/>
            </a:rPr>
            <a:t>environment</a:t>
          </a:r>
          <a:endParaRPr lang="en-GB" sz="1600" dirty="0">
            <a:latin typeface="Arial" panose="020B0604020202020204" pitchFamily="34" charset="0"/>
            <a:cs typeface="Arial" panose="020B0604020202020204" pitchFamily="34" charset="0"/>
          </a:endParaRPr>
        </a:p>
      </dgm:t>
    </dgm:pt>
    <dgm:pt modelId="{E1AD32EF-FB67-4492-82A1-9976E81D7472}" type="parTrans" cxnId="{8D37C30A-3B63-4217-BAAA-E96AA89B3ACD}">
      <dgm:prSet/>
      <dgm:spPr/>
      <dgm:t>
        <a:bodyPr/>
        <a:lstStyle/>
        <a:p>
          <a:endParaRPr lang="en-GB" sz="1600">
            <a:latin typeface="Arial" panose="020B0604020202020204" pitchFamily="34" charset="0"/>
            <a:cs typeface="Arial" panose="020B0604020202020204" pitchFamily="34" charset="0"/>
          </a:endParaRPr>
        </a:p>
      </dgm:t>
    </dgm:pt>
    <dgm:pt modelId="{3AB93201-9555-443A-9CD5-9141412741A0}" type="sibTrans" cxnId="{8D37C30A-3B63-4217-BAAA-E96AA89B3ACD}">
      <dgm:prSet/>
      <dgm:spPr/>
      <dgm:t>
        <a:bodyPr/>
        <a:lstStyle/>
        <a:p>
          <a:endParaRPr lang="en-GB" sz="1600">
            <a:latin typeface="Arial" panose="020B0604020202020204" pitchFamily="34" charset="0"/>
            <a:cs typeface="Arial" panose="020B0604020202020204" pitchFamily="34" charset="0"/>
          </a:endParaRPr>
        </a:p>
      </dgm:t>
    </dgm:pt>
    <dgm:pt modelId="{90963A64-B170-4149-8162-B08A418C6D2E}" type="pres">
      <dgm:prSet presAssocID="{5DDA7E9E-6EE2-48F2-9303-0D28BE521144}" presName="diagram" presStyleCnt="0">
        <dgm:presLayoutVars>
          <dgm:dir/>
          <dgm:resizeHandles val="exact"/>
        </dgm:presLayoutVars>
      </dgm:prSet>
      <dgm:spPr/>
    </dgm:pt>
    <dgm:pt modelId="{128D6A54-4A05-46CA-B45C-C7BFF3643ACE}" type="pres">
      <dgm:prSet presAssocID="{E430E8A6-5296-4C16-9B52-DAD5801A2675}" presName="node" presStyleLbl="node1" presStyleIdx="0" presStyleCnt="9" custScaleX="161052" custScaleY="161052">
        <dgm:presLayoutVars>
          <dgm:bulletEnabled val="1"/>
        </dgm:presLayoutVars>
      </dgm:prSet>
      <dgm:spPr>
        <a:prstGeom prst="roundRect">
          <a:avLst/>
        </a:prstGeom>
      </dgm:spPr>
    </dgm:pt>
    <dgm:pt modelId="{25EA88BB-E004-4D29-A105-EE45CA01D77D}" type="pres">
      <dgm:prSet presAssocID="{35529C72-700E-4CBB-9354-1FAB0C7FF928}" presName="sibTrans" presStyleCnt="0"/>
      <dgm:spPr/>
    </dgm:pt>
    <dgm:pt modelId="{8F854989-C717-4896-9890-9F47C4DD2EF0}" type="pres">
      <dgm:prSet presAssocID="{61E3A822-992B-4BF8-B094-1D610E8F71A3}" presName="node" presStyleLbl="node1" presStyleIdx="1" presStyleCnt="9" custScaleX="161052" custScaleY="161052">
        <dgm:presLayoutVars>
          <dgm:bulletEnabled val="1"/>
        </dgm:presLayoutVars>
      </dgm:prSet>
      <dgm:spPr>
        <a:prstGeom prst="roundRect">
          <a:avLst/>
        </a:prstGeom>
      </dgm:spPr>
    </dgm:pt>
    <dgm:pt modelId="{E49618BA-12C6-4307-A26E-BECAAB3BCCE4}" type="pres">
      <dgm:prSet presAssocID="{C9178E4F-4388-400D-9FB5-C4B66A2560EF}" presName="sibTrans" presStyleCnt="0"/>
      <dgm:spPr/>
    </dgm:pt>
    <dgm:pt modelId="{A2907235-3615-4CF3-A6A7-6756B8CC9E70}" type="pres">
      <dgm:prSet presAssocID="{1DFF6140-55B0-471B-A6C6-EAB458E44892}" presName="node" presStyleLbl="node1" presStyleIdx="2" presStyleCnt="9" custScaleX="161052" custScaleY="161052">
        <dgm:presLayoutVars>
          <dgm:bulletEnabled val="1"/>
        </dgm:presLayoutVars>
      </dgm:prSet>
      <dgm:spPr>
        <a:prstGeom prst="roundRect">
          <a:avLst/>
        </a:prstGeom>
      </dgm:spPr>
    </dgm:pt>
    <dgm:pt modelId="{0549AE04-68DA-4437-86DB-1A56E8600610}" type="pres">
      <dgm:prSet presAssocID="{BE48DE00-2ABA-492C-BE48-206F25AF4BDB}" presName="sibTrans" presStyleCnt="0"/>
      <dgm:spPr/>
    </dgm:pt>
    <dgm:pt modelId="{6AB813CC-0879-46CD-A9E0-F2C971D30294}" type="pres">
      <dgm:prSet presAssocID="{051EEB18-0750-4F14-81FC-AFB91E255B72}" presName="node" presStyleLbl="node1" presStyleIdx="3" presStyleCnt="9" custScaleX="161052" custScaleY="161052">
        <dgm:presLayoutVars>
          <dgm:bulletEnabled val="1"/>
        </dgm:presLayoutVars>
      </dgm:prSet>
      <dgm:spPr>
        <a:prstGeom prst="roundRect">
          <a:avLst/>
        </a:prstGeom>
      </dgm:spPr>
    </dgm:pt>
    <dgm:pt modelId="{BCB91CAD-96DA-47D7-B474-ECA677F0BEE7}" type="pres">
      <dgm:prSet presAssocID="{84E33039-D7B8-42EF-AA99-E36E5AC494D3}" presName="sibTrans" presStyleCnt="0"/>
      <dgm:spPr/>
    </dgm:pt>
    <dgm:pt modelId="{89717068-6981-470B-A7DC-3B8475BEC06D}" type="pres">
      <dgm:prSet presAssocID="{D858572C-6530-4E0D-9927-A78712483C83}" presName="node" presStyleLbl="node1" presStyleIdx="4" presStyleCnt="9" custScaleX="161052" custScaleY="161052">
        <dgm:presLayoutVars>
          <dgm:bulletEnabled val="1"/>
        </dgm:presLayoutVars>
      </dgm:prSet>
      <dgm:spPr>
        <a:prstGeom prst="roundRect">
          <a:avLst/>
        </a:prstGeom>
      </dgm:spPr>
    </dgm:pt>
    <dgm:pt modelId="{AA9455CD-D7F2-447E-906D-8BBAEBAC416D}" type="pres">
      <dgm:prSet presAssocID="{4FE6C20A-0859-4CF3-A352-5145C8119161}" presName="sibTrans" presStyleCnt="0"/>
      <dgm:spPr/>
    </dgm:pt>
    <dgm:pt modelId="{81D97824-B668-466E-9CC7-0C8EB3F59C9E}" type="pres">
      <dgm:prSet presAssocID="{75795263-5E6B-4C13-99F9-D1AE3F2B7B33}" presName="node" presStyleLbl="node1" presStyleIdx="5" presStyleCnt="9" custScaleX="161052" custScaleY="161052" custLinFactNeighborX="19" custLinFactNeighborY="860">
        <dgm:presLayoutVars>
          <dgm:bulletEnabled val="1"/>
        </dgm:presLayoutVars>
      </dgm:prSet>
      <dgm:spPr>
        <a:prstGeom prst="roundRect">
          <a:avLst/>
        </a:prstGeom>
      </dgm:spPr>
    </dgm:pt>
    <dgm:pt modelId="{5430FA2C-C835-4897-91E3-D3604B2874C5}" type="pres">
      <dgm:prSet presAssocID="{8408D7D9-DF34-423E-AA4A-3C627C243E25}" presName="sibTrans" presStyleCnt="0"/>
      <dgm:spPr/>
    </dgm:pt>
    <dgm:pt modelId="{4DDFB733-FE92-4088-B867-4A1BA2A1962D}" type="pres">
      <dgm:prSet presAssocID="{8C94396D-E730-4B4F-9FC8-14445B64BDC6}" presName="node" presStyleLbl="node1" presStyleIdx="6" presStyleCnt="9" custScaleX="161052" custScaleY="161052">
        <dgm:presLayoutVars>
          <dgm:bulletEnabled val="1"/>
        </dgm:presLayoutVars>
      </dgm:prSet>
      <dgm:spPr>
        <a:prstGeom prst="roundRect">
          <a:avLst/>
        </a:prstGeom>
      </dgm:spPr>
    </dgm:pt>
    <dgm:pt modelId="{A8DA3C80-754A-43DE-A93E-BC52C180F426}" type="pres">
      <dgm:prSet presAssocID="{1CC18D90-9838-48BB-97B1-569396F83572}" presName="sibTrans" presStyleCnt="0"/>
      <dgm:spPr/>
    </dgm:pt>
    <dgm:pt modelId="{52AE5004-76B8-4765-9A19-C1A24DF26EC1}" type="pres">
      <dgm:prSet presAssocID="{ED22A0AF-DEC4-4E4E-86F7-E224C644A3C4}" presName="node" presStyleLbl="node1" presStyleIdx="7" presStyleCnt="9" custScaleX="161052" custScaleY="161052">
        <dgm:presLayoutVars>
          <dgm:bulletEnabled val="1"/>
        </dgm:presLayoutVars>
      </dgm:prSet>
      <dgm:spPr>
        <a:prstGeom prst="roundRect">
          <a:avLst/>
        </a:prstGeom>
      </dgm:spPr>
    </dgm:pt>
    <dgm:pt modelId="{8452BA44-FBBA-4D27-A533-9C3CFB42968E}" type="pres">
      <dgm:prSet presAssocID="{4CB4A1BE-F9CF-4287-8374-341D6C085557}" presName="sibTrans" presStyleCnt="0"/>
      <dgm:spPr/>
    </dgm:pt>
    <dgm:pt modelId="{DE4EFD73-D8F8-4D6F-A1B8-1F22C24A39FD}" type="pres">
      <dgm:prSet presAssocID="{C94A141B-A16D-4FA4-88F0-628BB204403E}" presName="node" presStyleLbl="node1" presStyleIdx="8" presStyleCnt="9" custScaleX="161052" custScaleY="161052">
        <dgm:presLayoutVars>
          <dgm:bulletEnabled val="1"/>
        </dgm:presLayoutVars>
      </dgm:prSet>
      <dgm:spPr>
        <a:prstGeom prst="roundRect">
          <a:avLst/>
        </a:prstGeom>
      </dgm:spPr>
    </dgm:pt>
  </dgm:ptLst>
  <dgm:cxnLst>
    <dgm:cxn modelId="{8D37C30A-3B63-4217-BAAA-E96AA89B3ACD}" srcId="{5DDA7E9E-6EE2-48F2-9303-0D28BE521144}" destId="{C94A141B-A16D-4FA4-88F0-628BB204403E}" srcOrd="8" destOrd="0" parTransId="{E1AD32EF-FB67-4492-82A1-9976E81D7472}" sibTransId="{3AB93201-9555-443A-9CD5-9141412741A0}"/>
    <dgm:cxn modelId="{8177003A-29D8-41F5-99C4-1CB22ED812DE}" srcId="{5DDA7E9E-6EE2-48F2-9303-0D28BE521144}" destId="{051EEB18-0750-4F14-81FC-AFB91E255B72}" srcOrd="3" destOrd="0" parTransId="{C99F4D5D-0638-4ECB-A599-40588C0F20A1}" sibTransId="{84E33039-D7B8-42EF-AA99-E36E5AC494D3}"/>
    <dgm:cxn modelId="{A81DB63C-46D7-4DD8-B650-A066A76CC579}" type="presOf" srcId="{E430E8A6-5296-4C16-9B52-DAD5801A2675}" destId="{128D6A54-4A05-46CA-B45C-C7BFF3643ACE}" srcOrd="0" destOrd="0" presId="urn:microsoft.com/office/officeart/2005/8/layout/default"/>
    <dgm:cxn modelId="{9AFC5E45-B76A-41CA-9AAA-F933F3BBB785}" srcId="{5DDA7E9E-6EE2-48F2-9303-0D28BE521144}" destId="{D858572C-6530-4E0D-9927-A78712483C83}" srcOrd="4" destOrd="0" parTransId="{F2495773-79EE-4710-AE83-1CAD5B7F8F61}" sibTransId="{4FE6C20A-0859-4CF3-A352-5145C8119161}"/>
    <dgm:cxn modelId="{4801EE65-A642-45DA-B501-79253CF6C218}" type="presOf" srcId="{5DDA7E9E-6EE2-48F2-9303-0D28BE521144}" destId="{90963A64-B170-4149-8162-B08A418C6D2E}" srcOrd="0" destOrd="0" presId="urn:microsoft.com/office/officeart/2005/8/layout/default"/>
    <dgm:cxn modelId="{6361A56D-3B36-4353-8631-5AFC5EF2FE56}" srcId="{5DDA7E9E-6EE2-48F2-9303-0D28BE521144}" destId="{75795263-5E6B-4C13-99F9-D1AE3F2B7B33}" srcOrd="5" destOrd="0" parTransId="{60D1BD82-8447-4E30-AA51-82A241B964C2}" sibTransId="{8408D7D9-DF34-423E-AA4A-3C627C243E25}"/>
    <dgm:cxn modelId="{4D84D74F-4BF4-4B1F-8F47-932D607187CD}" srcId="{5DDA7E9E-6EE2-48F2-9303-0D28BE521144}" destId="{8C94396D-E730-4B4F-9FC8-14445B64BDC6}" srcOrd="6" destOrd="0" parTransId="{43B2C8DD-974B-4DA6-8541-AD771B877FCB}" sibTransId="{1CC18D90-9838-48BB-97B1-569396F83572}"/>
    <dgm:cxn modelId="{3DBFCC58-326C-4C2D-8386-B45CFA6A4E11}" type="presOf" srcId="{61E3A822-992B-4BF8-B094-1D610E8F71A3}" destId="{8F854989-C717-4896-9890-9F47C4DD2EF0}" srcOrd="0" destOrd="0" presId="urn:microsoft.com/office/officeart/2005/8/layout/default"/>
    <dgm:cxn modelId="{8C043081-C95F-4654-9C59-7FD5302895C8}" type="presOf" srcId="{D858572C-6530-4E0D-9927-A78712483C83}" destId="{89717068-6981-470B-A7DC-3B8475BEC06D}" srcOrd="0" destOrd="0" presId="urn:microsoft.com/office/officeart/2005/8/layout/default"/>
    <dgm:cxn modelId="{AEE5B581-5ED2-4E10-842D-6BDD77F8CB61}" type="presOf" srcId="{C94A141B-A16D-4FA4-88F0-628BB204403E}" destId="{DE4EFD73-D8F8-4D6F-A1B8-1F22C24A39FD}" srcOrd="0" destOrd="0" presId="urn:microsoft.com/office/officeart/2005/8/layout/default"/>
    <dgm:cxn modelId="{2134769D-8287-4C5A-9783-7735D8CB826B}" type="presOf" srcId="{75795263-5E6B-4C13-99F9-D1AE3F2B7B33}" destId="{81D97824-B668-466E-9CC7-0C8EB3F59C9E}" srcOrd="0" destOrd="0" presId="urn:microsoft.com/office/officeart/2005/8/layout/default"/>
    <dgm:cxn modelId="{A1CE0EB8-65DF-4BCA-BB79-0382BACF3D7A}" srcId="{5DDA7E9E-6EE2-48F2-9303-0D28BE521144}" destId="{1DFF6140-55B0-471B-A6C6-EAB458E44892}" srcOrd="2" destOrd="0" parTransId="{74D2AF70-3C65-4B95-9ECB-168C5D2C4BC5}" sibTransId="{BE48DE00-2ABA-492C-BE48-206F25AF4BDB}"/>
    <dgm:cxn modelId="{883A17E0-8211-4ACE-BCD1-E91D7AEC485A}" type="presOf" srcId="{ED22A0AF-DEC4-4E4E-86F7-E224C644A3C4}" destId="{52AE5004-76B8-4765-9A19-C1A24DF26EC1}" srcOrd="0" destOrd="0" presId="urn:microsoft.com/office/officeart/2005/8/layout/default"/>
    <dgm:cxn modelId="{41F356E2-7633-4D12-9E4C-D9A6736ED6E6}" type="presOf" srcId="{8C94396D-E730-4B4F-9FC8-14445B64BDC6}" destId="{4DDFB733-FE92-4088-B867-4A1BA2A1962D}" srcOrd="0" destOrd="0" presId="urn:microsoft.com/office/officeart/2005/8/layout/default"/>
    <dgm:cxn modelId="{4E7AE8E6-2E90-4883-B57E-4BC7F3FFF22F}" type="presOf" srcId="{051EEB18-0750-4F14-81FC-AFB91E255B72}" destId="{6AB813CC-0879-46CD-A9E0-F2C971D30294}" srcOrd="0" destOrd="0" presId="urn:microsoft.com/office/officeart/2005/8/layout/default"/>
    <dgm:cxn modelId="{046050F0-AEEE-48F3-AA01-F39ADE67E99C}" srcId="{5DDA7E9E-6EE2-48F2-9303-0D28BE521144}" destId="{E430E8A6-5296-4C16-9B52-DAD5801A2675}" srcOrd="0" destOrd="0" parTransId="{55F02856-516D-4E64-9BF6-F6B147D292D4}" sibTransId="{35529C72-700E-4CBB-9354-1FAB0C7FF928}"/>
    <dgm:cxn modelId="{AD7687F6-BCDB-4B2C-BCD9-6D4E5D20CD5B}" type="presOf" srcId="{1DFF6140-55B0-471B-A6C6-EAB458E44892}" destId="{A2907235-3615-4CF3-A6A7-6756B8CC9E70}" srcOrd="0" destOrd="0" presId="urn:microsoft.com/office/officeart/2005/8/layout/default"/>
    <dgm:cxn modelId="{5B7A3DF9-ADBB-43A9-A251-10751834B51E}" srcId="{5DDA7E9E-6EE2-48F2-9303-0D28BE521144}" destId="{ED22A0AF-DEC4-4E4E-86F7-E224C644A3C4}" srcOrd="7" destOrd="0" parTransId="{EF13DD92-FAC8-4E1B-8E92-4C6BD53E115A}" sibTransId="{4CB4A1BE-F9CF-4287-8374-341D6C085557}"/>
    <dgm:cxn modelId="{4EAF7CFA-D259-4F5A-A7A7-10DBE8C5422C}" srcId="{5DDA7E9E-6EE2-48F2-9303-0D28BE521144}" destId="{61E3A822-992B-4BF8-B094-1D610E8F71A3}" srcOrd="1" destOrd="0" parTransId="{8D0B1A94-23DE-45F9-8474-FE7A7FEEB374}" sibTransId="{C9178E4F-4388-400D-9FB5-C4B66A2560EF}"/>
    <dgm:cxn modelId="{9A248D86-D597-4D23-A11C-41B934B0C634}" type="presParOf" srcId="{90963A64-B170-4149-8162-B08A418C6D2E}" destId="{128D6A54-4A05-46CA-B45C-C7BFF3643ACE}" srcOrd="0" destOrd="0" presId="urn:microsoft.com/office/officeart/2005/8/layout/default"/>
    <dgm:cxn modelId="{9455B1C9-13CD-4BE0-AFBD-42981B911823}" type="presParOf" srcId="{90963A64-B170-4149-8162-B08A418C6D2E}" destId="{25EA88BB-E004-4D29-A105-EE45CA01D77D}" srcOrd="1" destOrd="0" presId="urn:microsoft.com/office/officeart/2005/8/layout/default"/>
    <dgm:cxn modelId="{ED2D1773-22A6-4F2B-97F9-8CF2E6DF872D}" type="presParOf" srcId="{90963A64-B170-4149-8162-B08A418C6D2E}" destId="{8F854989-C717-4896-9890-9F47C4DD2EF0}" srcOrd="2" destOrd="0" presId="urn:microsoft.com/office/officeart/2005/8/layout/default"/>
    <dgm:cxn modelId="{B2ECF410-51BE-4EF9-A67D-5442B88AAB46}" type="presParOf" srcId="{90963A64-B170-4149-8162-B08A418C6D2E}" destId="{E49618BA-12C6-4307-A26E-BECAAB3BCCE4}" srcOrd="3" destOrd="0" presId="urn:microsoft.com/office/officeart/2005/8/layout/default"/>
    <dgm:cxn modelId="{9DE26A0F-9907-42B5-B821-7B21865ADE15}" type="presParOf" srcId="{90963A64-B170-4149-8162-B08A418C6D2E}" destId="{A2907235-3615-4CF3-A6A7-6756B8CC9E70}" srcOrd="4" destOrd="0" presId="urn:microsoft.com/office/officeart/2005/8/layout/default"/>
    <dgm:cxn modelId="{5BD9EA17-9D64-49B3-852E-22621138DC67}" type="presParOf" srcId="{90963A64-B170-4149-8162-B08A418C6D2E}" destId="{0549AE04-68DA-4437-86DB-1A56E8600610}" srcOrd="5" destOrd="0" presId="urn:microsoft.com/office/officeart/2005/8/layout/default"/>
    <dgm:cxn modelId="{730F0675-C04C-4267-867A-14279698B288}" type="presParOf" srcId="{90963A64-B170-4149-8162-B08A418C6D2E}" destId="{6AB813CC-0879-46CD-A9E0-F2C971D30294}" srcOrd="6" destOrd="0" presId="urn:microsoft.com/office/officeart/2005/8/layout/default"/>
    <dgm:cxn modelId="{B1229B31-A176-4A9D-9E55-38AE75188D88}" type="presParOf" srcId="{90963A64-B170-4149-8162-B08A418C6D2E}" destId="{BCB91CAD-96DA-47D7-B474-ECA677F0BEE7}" srcOrd="7" destOrd="0" presId="urn:microsoft.com/office/officeart/2005/8/layout/default"/>
    <dgm:cxn modelId="{4EF63F6C-9AB9-40AC-B95C-E18FABD439A8}" type="presParOf" srcId="{90963A64-B170-4149-8162-B08A418C6D2E}" destId="{89717068-6981-470B-A7DC-3B8475BEC06D}" srcOrd="8" destOrd="0" presId="urn:microsoft.com/office/officeart/2005/8/layout/default"/>
    <dgm:cxn modelId="{0192BCF4-78BA-4433-A15A-7BAF73C651EC}" type="presParOf" srcId="{90963A64-B170-4149-8162-B08A418C6D2E}" destId="{AA9455CD-D7F2-447E-906D-8BBAEBAC416D}" srcOrd="9" destOrd="0" presId="urn:microsoft.com/office/officeart/2005/8/layout/default"/>
    <dgm:cxn modelId="{7CAAA019-9504-45FD-B25E-32AE20C7AA65}" type="presParOf" srcId="{90963A64-B170-4149-8162-B08A418C6D2E}" destId="{81D97824-B668-466E-9CC7-0C8EB3F59C9E}" srcOrd="10" destOrd="0" presId="urn:microsoft.com/office/officeart/2005/8/layout/default"/>
    <dgm:cxn modelId="{70DB2FC3-2649-4B88-819E-868EB5BD7521}" type="presParOf" srcId="{90963A64-B170-4149-8162-B08A418C6D2E}" destId="{5430FA2C-C835-4897-91E3-D3604B2874C5}" srcOrd="11" destOrd="0" presId="urn:microsoft.com/office/officeart/2005/8/layout/default"/>
    <dgm:cxn modelId="{1FF0449F-D0BB-4025-A70E-E186563DE4B9}" type="presParOf" srcId="{90963A64-B170-4149-8162-B08A418C6D2E}" destId="{4DDFB733-FE92-4088-B867-4A1BA2A1962D}" srcOrd="12" destOrd="0" presId="urn:microsoft.com/office/officeart/2005/8/layout/default"/>
    <dgm:cxn modelId="{8C6548FA-544B-4CDE-981A-9ADE7E67C94C}" type="presParOf" srcId="{90963A64-B170-4149-8162-B08A418C6D2E}" destId="{A8DA3C80-754A-43DE-A93E-BC52C180F426}" srcOrd="13" destOrd="0" presId="urn:microsoft.com/office/officeart/2005/8/layout/default"/>
    <dgm:cxn modelId="{7F040398-6D0F-4336-82DD-7044C8BB61DA}" type="presParOf" srcId="{90963A64-B170-4149-8162-B08A418C6D2E}" destId="{52AE5004-76B8-4765-9A19-C1A24DF26EC1}" srcOrd="14" destOrd="0" presId="urn:microsoft.com/office/officeart/2005/8/layout/default"/>
    <dgm:cxn modelId="{A4CA484F-638C-4B21-895E-326AE36623AA}" type="presParOf" srcId="{90963A64-B170-4149-8162-B08A418C6D2E}" destId="{8452BA44-FBBA-4D27-A533-9C3CFB42968E}" srcOrd="15" destOrd="0" presId="urn:microsoft.com/office/officeart/2005/8/layout/default"/>
    <dgm:cxn modelId="{483F33D0-4F92-4AF1-B3E3-7F427DAD9FF8}" type="presParOf" srcId="{90963A64-B170-4149-8162-B08A418C6D2E}" destId="{DE4EFD73-D8F8-4D6F-A1B8-1F22C24A39FD}" srcOrd="16" destOrd="0" presId="urn:microsoft.com/office/officeart/2005/8/layout/default"/>
  </dgm:cxnLst>
  <dgm:bg>
    <a:effect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327ECF-4923-4AC5-B293-9F0B6095BC98}">
      <dsp:nvSpPr>
        <dsp:cNvPr id="0" name=""/>
        <dsp:cNvSpPr/>
      </dsp:nvSpPr>
      <dsp:spPr>
        <a:xfrm>
          <a:off x="1039650" y="0"/>
          <a:ext cx="5918286" cy="3698929"/>
        </a:xfrm>
        <a:prstGeom prst="swooshArrow">
          <a:avLst>
            <a:gd name="adj1" fmla="val 25000"/>
            <a:gd name="adj2" fmla="val 25000"/>
          </a:avLst>
        </a:prstGeom>
        <a:solidFill>
          <a:srgbClr val="F9D8C3"/>
        </a:solidFill>
        <a:ln>
          <a:noFill/>
        </a:ln>
        <a:effectLst/>
      </dsp:spPr>
      <dsp:style>
        <a:lnRef idx="0">
          <a:scrgbClr r="0" g="0" b="0"/>
        </a:lnRef>
        <a:fillRef idx="1">
          <a:scrgbClr r="0" g="0" b="0"/>
        </a:fillRef>
        <a:effectRef idx="0">
          <a:scrgbClr r="0" g="0" b="0"/>
        </a:effectRef>
        <a:fontRef idx="minor"/>
      </dsp:style>
    </dsp:sp>
    <dsp:sp modelId="{A48F937A-7059-4CD7-B884-B856E14AE147}">
      <dsp:nvSpPr>
        <dsp:cNvPr id="0" name=""/>
        <dsp:cNvSpPr/>
      </dsp:nvSpPr>
      <dsp:spPr>
        <a:xfrm>
          <a:off x="4363919" y="3260975"/>
          <a:ext cx="437953" cy="437953"/>
        </a:xfrm>
        <a:prstGeom prst="ellipse">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068BBB-EF6D-4ABA-AA02-72877B7D9873}">
      <dsp:nvSpPr>
        <dsp:cNvPr id="0" name=""/>
        <dsp:cNvSpPr/>
      </dsp:nvSpPr>
      <dsp:spPr>
        <a:xfrm>
          <a:off x="3421677" y="394194"/>
          <a:ext cx="2367314" cy="2729809"/>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32062" bIns="0" numCol="1" spcCol="1270" anchor="t" anchorCtr="0">
          <a:noAutofit/>
        </a:bodyPr>
        <a:lstStyle/>
        <a:p>
          <a:pPr marL="0" lvl="0" indent="0" algn="r" defTabSz="2889250">
            <a:lnSpc>
              <a:spcPct val="90000"/>
            </a:lnSpc>
            <a:spcBef>
              <a:spcPct val="0"/>
            </a:spcBef>
            <a:spcAft>
              <a:spcPct val="35000"/>
            </a:spcAft>
            <a:buNone/>
          </a:pPr>
          <a:endParaRPr lang="it-IT" sz="6500" kern="1200" dirty="0"/>
        </a:p>
      </dsp:txBody>
      <dsp:txXfrm>
        <a:off x="3537240" y="509757"/>
        <a:ext cx="2136188" cy="24986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6DE00-7CFD-473F-BC56-54F198F29488}">
      <dsp:nvSpPr>
        <dsp:cNvPr id="0" name=""/>
        <dsp:cNvSpPr/>
      </dsp:nvSpPr>
      <dsp:spPr>
        <a:xfrm>
          <a:off x="2269" y="2285144"/>
          <a:ext cx="1930103" cy="965051"/>
        </a:xfrm>
        <a:prstGeom prst="roundRect">
          <a:avLst>
            <a:gd name="adj" fmla="val 10000"/>
          </a:avLst>
        </a:prstGeom>
        <a:solidFill>
          <a:schemeClr val="lt1">
            <a:hueOff val="0"/>
            <a:satOff val="0"/>
            <a:lumOff val="0"/>
            <a:alphaOff val="0"/>
          </a:schemeClr>
        </a:solidFill>
        <a:ln w="28575" cap="flat" cmpd="sng" algn="ctr">
          <a:solidFill>
            <a:srgbClr val="E85B0B"/>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b-NO" sz="2000" kern="1200" dirty="0">
              <a:latin typeface="Arial" panose="020B0604020202020204" pitchFamily="34" charset="0"/>
              <a:cs typeface="Arial" panose="020B0604020202020204" pitchFamily="34" charset="0"/>
            </a:rPr>
            <a:t>Database </a:t>
          </a:r>
          <a:r>
            <a:rPr lang="nb-NO" sz="2000" kern="1200" dirty="0" err="1">
              <a:latin typeface="Arial" panose="020B0604020202020204" pitchFamily="34" charset="0"/>
              <a:cs typeface="Arial" panose="020B0604020202020204" pitchFamily="34" charset="0"/>
            </a:rPr>
            <a:t>selection</a:t>
          </a:r>
          <a:endParaRPr lang="en-GB" sz="2000" kern="1200" dirty="0">
            <a:latin typeface="Arial" panose="020B0604020202020204" pitchFamily="34" charset="0"/>
            <a:cs typeface="Arial" panose="020B0604020202020204" pitchFamily="34" charset="0"/>
          </a:endParaRPr>
        </a:p>
      </dsp:txBody>
      <dsp:txXfrm>
        <a:off x="30534" y="2313409"/>
        <a:ext cx="1873573" cy="908521"/>
      </dsp:txXfrm>
    </dsp:sp>
    <dsp:sp modelId="{CC37308B-DD92-40FA-983D-D8A18A65C776}">
      <dsp:nvSpPr>
        <dsp:cNvPr id="0" name=""/>
        <dsp:cNvSpPr/>
      </dsp:nvSpPr>
      <dsp:spPr>
        <a:xfrm rot="33967">
          <a:off x="1932358" y="2756228"/>
          <a:ext cx="601661" cy="28828"/>
        </a:xfrm>
        <a:custGeom>
          <a:avLst/>
          <a:gdLst/>
          <a:ahLst/>
          <a:cxnLst/>
          <a:rect l="0" t="0" r="0" b="0"/>
          <a:pathLst>
            <a:path>
              <a:moveTo>
                <a:pt x="0" y="14414"/>
              </a:moveTo>
              <a:lnTo>
                <a:pt x="601661" y="14414"/>
              </a:lnTo>
            </a:path>
          </a:pathLst>
        </a:custGeom>
        <a:noFill/>
        <a:ln w="28575" cap="flat" cmpd="sng" algn="ctr">
          <a:solidFill>
            <a:srgbClr val="E85B0B"/>
          </a:solidFill>
          <a:prstDash val="solid"/>
          <a:miter lim="800000"/>
          <a:headEnd type="none" w="med" len="med"/>
          <a:tailEnd type="triangle" w="med" len="med"/>
        </a:ln>
        <a:effectLst>
          <a:outerShdw blurRad="50800" dist="38100" dir="2700000" algn="tl" rotWithShape="0">
            <a:prstClr val="black">
              <a:alpha val="40000"/>
            </a:prstClr>
          </a:outerShdw>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a:off x="2218147" y="2755601"/>
        <a:ext cx="30083" cy="30083"/>
      </dsp:txXfrm>
    </dsp:sp>
    <dsp:sp modelId="{3A167DE6-D4FC-403B-9690-1F4A15206FB9}">
      <dsp:nvSpPr>
        <dsp:cNvPr id="0" name=""/>
        <dsp:cNvSpPr/>
      </dsp:nvSpPr>
      <dsp:spPr>
        <a:xfrm>
          <a:off x="2534005" y="2164016"/>
          <a:ext cx="2438396" cy="1219198"/>
        </a:xfrm>
        <a:prstGeom prst="roundRect">
          <a:avLst>
            <a:gd name="adj" fmla="val 10000"/>
          </a:avLst>
        </a:prstGeom>
        <a:solidFill>
          <a:schemeClr val="lt1">
            <a:hueOff val="0"/>
            <a:satOff val="0"/>
            <a:lumOff val="0"/>
            <a:alphaOff val="0"/>
          </a:schemeClr>
        </a:solidFill>
        <a:ln w="28575" cap="flat" cmpd="sng" algn="ctr">
          <a:solidFill>
            <a:srgbClr val="E85B0B"/>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b-NO" sz="2000" kern="1200" dirty="0" err="1">
              <a:latin typeface="Arial" panose="020B0604020202020204" pitchFamily="34" charset="0"/>
              <a:cs typeface="Arial" panose="020B0604020202020204" pitchFamily="34" charset="0"/>
            </a:rPr>
            <a:t>Maintenance-related</a:t>
          </a:r>
          <a:r>
            <a:rPr lang="nb-NO" sz="2000" kern="1200" dirty="0">
              <a:latin typeface="Arial" panose="020B0604020202020204" pitchFamily="34" charset="0"/>
              <a:cs typeface="Arial" panose="020B0604020202020204" pitchFamily="34" charset="0"/>
            </a:rPr>
            <a:t> </a:t>
          </a:r>
          <a:r>
            <a:rPr lang="nb-NO" sz="2000" kern="1200" dirty="0" err="1">
              <a:latin typeface="Arial" panose="020B0604020202020204" pitchFamily="34" charset="0"/>
              <a:cs typeface="Arial" panose="020B0604020202020204" pitchFamily="34" charset="0"/>
            </a:rPr>
            <a:t>events</a:t>
          </a:r>
          <a:r>
            <a:rPr lang="nb-NO" sz="2000" kern="1200" dirty="0">
              <a:latin typeface="Arial" panose="020B0604020202020204" pitchFamily="34" charset="0"/>
              <a:cs typeface="Arial" panose="020B0604020202020204" pitchFamily="34" charset="0"/>
            </a:rPr>
            <a:t> </a:t>
          </a:r>
          <a:r>
            <a:rPr lang="nb-NO" sz="2000" kern="1200" dirty="0" err="1">
              <a:latin typeface="Arial" panose="020B0604020202020204" pitchFamily="34" charset="0"/>
              <a:cs typeface="Arial" panose="020B0604020202020204" pitchFamily="34" charset="0"/>
            </a:rPr>
            <a:t>selection</a:t>
          </a:r>
          <a:endParaRPr lang="en-GB" sz="2000" kern="1200" dirty="0">
            <a:latin typeface="Arial" panose="020B0604020202020204" pitchFamily="34" charset="0"/>
            <a:cs typeface="Arial" panose="020B0604020202020204" pitchFamily="34" charset="0"/>
          </a:endParaRPr>
        </a:p>
      </dsp:txBody>
      <dsp:txXfrm>
        <a:off x="2569714" y="2199725"/>
        <a:ext cx="2366978" cy="1147780"/>
      </dsp:txXfrm>
    </dsp:sp>
    <dsp:sp modelId="{4512E3E4-10C9-49CE-80C7-1F3DC5D9CABA}">
      <dsp:nvSpPr>
        <dsp:cNvPr id="0" name=""/>
        <dsp:cNvSpPr/>
      </dsp:nvSpPr>
      <dsp:spPr>
        <a:xfrm rot="18839253">
          <a:off x="4763662" y="2267591"/>
          <a:ext cx="1366548" cy="28828"/>
        </a:xfrm>
        <a:custGeom>
          <a:avLst/>
          <a:gdLst/>
          <a:ahLst/>
          <a:cxnLst/>
          <a:rect l="0" t="0" r="0" b="0"/>
          <a:pathLst>
            <a:path>
              <a:moveTo>
                <a:pt x="0" y="14414"/>
              </a:moveTo>
              <a:lnTo>
                <a:pt x="1366548" y="14414"/>
              </a:lnTo>
            </a:path>
          </a:pathLst>
        </a:custGeom>
        <a:noFill/>
        <a:ln w="28575" cap="flat" cmpd="sng" algn="ctr">
          <a:solidFill>
            <a:srgbClr val="E85B0B"/>
          </a:solidFill>
          <a:prstDash val="solid"/>
          <a:miter lim="800000"/>
          <a:headEnd type="none" w="med" len="med"/>
          <a:tailEnd type="triangle" w="med" len="med"/>
        </a:ln>
        <a:effectLst>
          <a:outerShdw blurRad="50800" dist="38100" dir="2700000" algn="tl" rotWithShape="0">
            <a:prstClr val="black">
              <a:alpha val="40000"/>
            </a:prstClr>
          </a:outerShdw>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a:off x="5412773" y="2247842"/>
        <a:ext cx="68327" cy="68327"/>
      </dsp:txXfrm>
    </dsp:sp>
    <dsp:sp modelId="{B2148B61-26C2-4A8D-A0E6-1BC27DE61A92}">
      <dsp:nvSpPr>
        <dsp:cNvPr id="0" name=""/>
        <dsp:cNvSpPr/>
      </dsp:nvSpPr>
      <dsp:spPr>
        <a:xfrm>
          <a:off x="5921472" y="1290523"/>
          <a:ext cx="2612337" cy="999745"/>
        </a:xfrm>
        <a:prstGeom prst="roundRect">
          <a:avLst>
            <a:gd name="adj" fmla="val 10000"/>
          </a:avLst>
        </a:prstGeom>
        <a:solidFill>
          <a:schemeClr val="lt1">
            <a:hueOff val="0"/>
            <a:satOff val="0"/>
            <a:lumOff val="0"/>
            <a:alphaOff val="0"/>
          </a:schemeClr>
        </a:solidFill>
        <a:ln w="28575" cap="flat" cmpd="sng" algn="ctr">
          <a:solidFill>
            <a:srgbClr val="E85B0B"/>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b-NO" sz="2000" kern="1200" dirty="0">
              <a:latin typeface="Arial" panose="020B0604020202020204" pitchFamily="34" charset="0"/>
              <a:cs typeface="Arial" panose="020B0604020202020204" pitchFamily="34" charset="0"/>
            </a:rPr>
            <a:t>Statistical </a:t>
          </a:r>
          <a:r>
            <a:rPr lang="nb-NO" sz="2000" kern="1200" dirty="0" err="1">
              <a:latin typeface="Arial" panose="020B0604020202020204" pitchFamily="34" charset="0"/>
              <a:cs typeface="Arial" panose="020B0604020202020204" pitchFamily="34" charset="0"/>
            </a:rPr>
            <a:t>results</a:t>
          </a:r>
          <a:endParaRPr lang="en-GB" sz="2000" kern="1200" dirty="0">
            <a:latin typeface="Arial" panose="020B0604020202020204" pitchFamily="34" charset="0"/>
            <a:cs typeface="Arial" panose="020B0604020202020204" pitchFamily="34" charset="0"/>
          </a:endParaRPr>
        </a:p>
      </dsp:txBody>
      <dsp:txXfrm>
        <a:off x="5950754" y="1319805"/>
        <a:ext cx="2553773" cy="941181"/>
      </dsp:txXfrm>
    </dsp:sp>
    <dsp:sp modelId="{6CD67BD1-6B3B-40A2-A6A4-41C7AB1E3F3F}">
      <dsp:nvSpPr>
        <dsp:cNvPr id="0" name=""/>
        <dsp:cNvSpPr/>
      </dsp:nvSpPr>
      <dsp:spPr>
        <a:xfrm rot="2630448">
          <a:off x="4786456" y="3221280"/>
          <a:ext cx="1334221" cy="28828"/>
        </a:xfrm>
        <a:custGeom>
          <a:avLst/>
          <a:gdLst/>
          <a:ahLst/>
          <a:cxnLst/>
          <a:rect l="0" t="0" r="0" b="0"/>
          <a:pathLst>
            <a:path>
              <a:moveTo>
                <a:pt x="0" y="14414"/>
              </a:moveTo>
              <a:lnTo>
                <a:pt x="1334221" y="14414"/>
              </a:lnTo>
            </a:path>
          </a:pathLst>
        </a:custGeom>
        <a:noFill/>
        <a:ln w="28575" cap="flat" cmpd="sng" algn="ctr">
          <a:solidFill>
            <a:srgbClr val="E85B0B"/>
          </a:solidFill>
          <a:prstDash val="solid"/>
          <a:miter lim="800000"/>
          <a:headEnd type="none" w="med" len="med"/>
          <a:tailEnd type="triangle" w="med" len="med"/>
        </a:ln>
        <a:effectLst>
          <a:outerShdw blurRad="50800" dist="38100" dir="2700000" algn="tl" rotWithShape="0">
            <a:prstClr val="black">
              <a:alpha val="40000"/>
            </a:prstClr>
          </a:outerShdw>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a:off x="5420211" y="3202338"/>
        <a:ext cx="66711" cy="66711"/>
      </dsp:txXfrm>
    </dsp:sp>
    <dsp:sp modelId="{214BCF86-B09A-4B72-AB91-F22319B74015}">
      <dsp:nvSpPr>
        <dsp:cNvPr id="0" name=""/>
        <dsp:cNvSpPr/>
      </dsp:nvSpPr>
      <dsp:spPr>
        <a:xfrm>
          <a:off x="5934732" y="3150690"/>
          <a:ext cx="2577170" cy="1094166"/>
        </a:xfrm>
        <a:prstGeom prst="roundRect">
          <a:avLst>
            <a:gd name="adj" fmla="val 10000"/>
          </a:avLst>
        </a:prstGeom>
        <a:solidFill>
          <a:schemeClr val="lt1">
            <a:hueOff val="0"/>
            <a:satOff val="0"/>
            <a:lumOff val="0"/>
            <a:alphaOff val="0"/>
          </a:schemeClr>
        </a:solidFill>
        <a:ln w="28575" cap="flat" cmpd="sng" algn="ctr">
          <a:solidFill>
            <a:srgbClr val="E85B0B"/>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b-NO" sz="2000" kern="1200" dirty="0" err="1">
              <a:latin typeface="Arial" panose="020B0604020202020204" pitchFamily="34" charset="0"/>
              <a:cs typeface="Arial" panose="020B0604020202020204" pitchFamily="34" charset="0"/>
            </a:rPr>
            <a:t>Understanding</a:t>
          </a:r>
          <a:r>
            <a:rPr lang="nb-NO" sz="2000" kern="1200" dirty="0">
              <a:latin typeface="Arial" panose="020B0604020202020204" pitchFamily="34" charset="0"/>
              <a:cs typeface="Arial" panose="020B0604020202020204" pitchFamily="34" charset="0"/>
            </a:rPr>
            <a:t> </a:t>
          </a:r>
          <a:r>
            <a:rPr lang="nb-NO" sz="2000" kern="1200" dirty="0" err="1">
              <a:latin typeface="Arial" panose="020B0604020202020204" pitchFamily="34" charset="0"/>
              <a:cs typeface="Arial" panose="020B0604020202020204" pitchFamily="34" charset="0"/>
            </a:rPr>
            <a:t>maintenance</a:t>
          </a:r>
          <a:r>
            <a:rPr lang="nb-NO" sz="2000" kern="1200" dirty="0">
              <a:latin typeface="Arial" panose="020B0604020202020204" pitchFamily="34" charset="0"/>
              <a:cs typeface="Arial" panose="020B0604020202020204" pitchFamily="34" charset="0"/>
            </a:rPr>
            <a:t> </a:t>
          </a:r>
          <a:r>
            <a:rPr lang="nb-NO" sz="2000" kern="1200" dirty="0" err="1">
              <a:latin typeface="Arial" panose="020B0604020202020204" pitchFamily="34" charset="0"/>
              <a:cs typeface="Arial" panose="020B0604020202020204" pitchFamily="34" charset="0"/>
            </a:rPr>
            <a:t>contribution</a:t>
          </a:r>
          <a:endParaRPr lang="en-GB" sz="2000" kern="1200" dirty="0">
            <a:latin typeface="Arial" panose="020B0604020202020204" pitchFamily="34" charset="0"/>
            <a:cs typeface="Arial" panose="020B0604020202020204" pitchFamily="34" charset="0"/>
          </a:endParaRPr>
        </a:p>
      </dsp:txBody>
      <dsp:txXfrm>
        <a:off x="5966779" y="3182737"/>
        <a:ext cx="2513076" cy="1030072"/>
      </dsp:txXfrm>
    </dsp:sp>
    <dsp:sp modelId="{A7D230C8-9E7B-4F75-8FCC-F0A36681EA27}">
      <dsp:nvSpPr>
        <dsp:cNvPr id="0" name=""/>
        <dsp:cNvSpPr/>
      </dsp:nvSpPr>
      <dsp:spPr>
        <a:xfrm rot="18569425">
          <a:off x="8296614" y="3226981"/>
          <a:ext cx="1182738" cy="28828"/>
        </a:xfrm>
        <a:custGeom>
          <a:avLst/>
          <a:gdLst/>
          <a:ahLst/>
          <a:cxnLst/>
          <a:rect l="0" t="0" r="0" b="0"/>
          <a:pathLst>
            <a:path>
              <a:moveTo>
                <a:pt x="0" y="14414"/>
              </a:moveTo>
              <a:lnTo>
                <a:pt x="1182738" y="14414"/>
              </a:lnTo>
            </a:path>
          </a:pathLst>
        </a:custGeom>
        <a:noFill/>
        <a:ln w="28575" cap="flat" cmpd="sng" algn="ctr">
          <a:solidFill>
            <a:srgbClr val="E85B0B"/>
          </a:solidFill>
          <a:prstDash val="solid"/>
          <a:miter lim="800000"/>
          <a:headEnd type="none" w="med" len="med"/>
          <a:tailEnd type="triangle" w="med" len="med"/>
        </a:ln>
        <a:effectLst>
          <a:outerShdw blurRad="50800" dist="38100" dir="2700000" algn="tl" rotWithShape="0">
            <a:prstClr val="black">
              <a:alpha val="40000"/>
            </a:prstClr>
          </a:outerShdw>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a:off x="8858414" y="3211826"/>
        <a:ext cx="59136" cy="59136"/>
      </dsp:txXfrm>
    </dsp:sp>
    <dsp:sp modelId="{48A5753E-2426-4AAE-A852-78891085CEF5}">
      <dsp:nvSpPr>
        <dsp:cNvPr id="0" name=""/>
        <dsp:cNvSpPr/>
      </dsp:nvSpPr>
      <dsp:spPr>
        <a:xfrm>
          <a:off x="9264064" y="2302491"/>
          <a:ext cx="1930103" cy="965051"/>
        </a:xfrm>
        <a:prstGeom prst="roundRect">
          <a:avLst>
            <a:gd name="adj" fmla="val 10000"/>
          </a:avLst>
        </a:prstGeom>
        <a:solidFill>
          <a:schemeClr val="lt1">
            <a:hueOff val="0"/>
            <a:satOff val="0"/>
            <a:lumOff val="0"/>
            <a:alphaOff val="0"/>
          </a:schemeClr>
        </a:solidFill>
        <a:ln w="28575" cap="flat" cmpd="sng" algn="ctr">
          <a:solidFill>
            <a:srgbClr val="E85B0B"/>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b-NO" sz="2000" kern="1200" dirty="0" err="1">
              <a:latin typeface="Arial" panose="020B0604020202020204" pitchFamily="34" charset="0"/>
              <a:cs typeface="Arial" panose="020B0604020202020204" pitchFamily="34" charset="0"/>
            </a:rPr>
            <a:t>Lack</a:t>
          </a:r>
          <a:r>
            <a:rPr lang="nb-NO" sz="2000" kern="1200" dirty="0">
              <a:latin typeface="Arial" panose="020B0604020202020204" pitchFamily="34" charset="0"/>
              <a:cs typeface="Arial" panose="020B0604020202020204" pitchFamily="34" charset="0"/>
            </a:rPr>
            <a:t> </a:t>
          </a:r>
          <a:r>
            <a:rPr lang="nb-NO" sz="2000" kern="1200" dirty="0" err="1">
              <a:latin typeface="Arial" panose="020B0604020202020204" pitchFamily="34" charset="0"/>
              <a:cs typeface="Arial" panose="020B0604020202020204" pitchFamily="34" charset="0"/>
            </a:rPr>
            <a:t>of</a:t>
          </a:r>
          <a:r>
            <a:rPr lang="nb-NO" sz="2000" kern="1200" dirty="0">
              <a:latin typeface="Arial" panose="020B0604020202020204" pitchFamily="34" charset="0"/>
              <a:cs typeface="Arial" panose="020B0604020202020204" pitchFamily="34" charset="0"/>
            </a:rPr>
            <a:t> </a:t>
          </a:r>
          <a:r>
            <a:rPr lang="nb-NO" sz="2000" kern="1200" dirty="0" err="1">
              <a:latin typeface="Arial" panose="020B0604020202020204" pitchFamily="34" charset="0"/>
              <a:cs typeface="Arial" panose="020B0604020202020204" pitchFamily="34" charset="0"/>
            </a:rPr>
            <a:t>maintenance</a:t>
          </a:r>
          <a:endParaRPr lang="en-GB" sz="2000" kern="1200" dirty="0">
            <a:latin typeface="Arial" panose="020B0604020202020204" pitchFamily="34" charset="0"/>
            <a:cs typeface="Arial" panose="020B0604020202020204" pitchFamily="34" charset="0"/>
          </a:endParaRPr>
        </a:p>
      </dsp:txBody>
      <dsp:txXfrm>
        <a:off x="9292329" y="2330756"/>
        <a:ext cx="1873573" cy="908521"/>
      </dsp:txXfrm>
    </dsp:sp>
    <dsp:sp modelId="{B42CD96E-9549-4EDB-888F-65467C59423C}">
      <dsp:nvSpPr>
        <dsp:cNvPr id="0" name=""/>
        <dsp:cNvSpPr/>
      </dsp:nvSpPr>
      <dsp:spPr>
        <a:xfrm rot="2589209">
          <a:off x="8372047" y="4037011"/>
          <a:ext cx="1034140" cy="28828"/>
        </a:xfrm>
        <a:custGeom>
          <a:avLst/>
          <a:gdLst/>
          <a:ahLst/>
          <a:cxnLst/>
          <a:rect l="0" t="0" r="0" b="0"/>
          <a:pathLst>
            <a:path>
              <a:moveTo>
                <a:pt x="0" y="14414"/>
              </a:moveTo>
              <a:lnTo>
                <a:pt x="1034140" y="14414"/>
              </a:lnTo>
            </a:path>
          </a:pathLst>
        </a:custGeom>
        <a:noFill/>
        <a:ln w="28575" cap="flat" cmpd="sng" algn="ctr">
          <a:solidFill>
            <a:srgbClr val="E85B0B"/>
          </a:solidFill>
          <a:prstDash val="solid"/>
          <a:miter lim="800000"/>
          <a:headEnd type="none" w="med" len="med"/>
          <a:tailEnd type="triangle" w="med" len="med"/>
        </a:ln>
        <a:effectLst>
          <a:outerShdw blurRad="50800" dist="38100" dir="2700000" algn="tl" rotWithShape="0">
            <a:prstClr val="black">
              <a:alpha val="40000"/>
            </a:prstClr>
          </a:outerShdw>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GB" sz="2000" kern="1200"/>
        </a:p>
      </dsp:txBody>
      <dsp:txXfrm>
        <a:off x="8863264" y="4025572"/>
        <a:ext cx="51707" cy="51707"/>
      </dsp:txXfrm>
    </dsp:sp>
    <dsp:sp modelId="{3A578639-1C39-4047-B836-F78714BC1990}">
      <dsp:nvSpPr>
        <dsp:cNvPr id="0" name=""/>
        <dsp:cNvSpPr/>
      </dsp:nvSpPr>
      <dsp:spPr>
        <a:xfrm>
          <a:off x="9266333" y="3922552"/>
          <a:ext cx="1930103" cy="965051"/>
        </a:xfrm>
        <a:prstGeom prst="roundRect">
          <a:avLst>
            <a:gd name="adj" fmla="val 10000"/>
          </a:avLst>
        </a:prstGeom>
        <a:solidFill>
          <a:schemeClr val="lt1">
            <a:hueOff val="0"/>
            <a:satOff val="0"/>
            <a:lumOff val="0"/>
            <a:alphaOff val="0"/>
          </a:schemeClr>
        </a:solidFill>
        <a:ln w="28575" cap="flat" cmpd="sng" algn="ctr">
          <a:solidFill>
            <a:srgbClr val="E85B0B"/>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nb-NO" sz="2000" kern="1200" dirty="0" err="1">
              <a:latin typeface="Arial" panose="020B0604020202020204" pitchFamily="34" charset="0"/>
              <a:cs typeface="Arial" panose="020B0604020202020204" pitchFamily="34" charset="0"/>
            </a:rPr>
            <a:t>Generic</a:t>
          </a:r>
          <a:r>
            <a:rPr lang="nb-NO" sz="2000" kern="1200" dirty="0">
              <a:latin typeface="Arial" panose="020B0604020202020204" pitchFamily="34" charset="0"/>
              <a:cs typeface="Arial" panose="020B0604020202020204" pitchFamily="34" charset="0"/>
            </a:rPr>
            <a:t> </a:t>
          </a:r>
          <a:r>
            <a:rPr lang="nb-NO" sz="2000" kern="1200" dirty="0" err="1">
              <a:latin typeface="Arial" panose="020B0604020202020204" pitchFamily="34" charset="0"/>
              <a:cs typeface="Arial" panose="020B0604020202020204" pitchFamily="34" charset="0"/>
            </a:rPr>
            <a:t>errors</a:t>
          </a:r>
          <a:r>
            <a:rPr lang="nb-NO" sz="2000" kern="1200" dirty="0">
              <a:latin typeface="Arial" panose="020B0604020202020204" pitchFamily="34" charset="0"/>
              <a:cs typeface="Arial" panose="020B0604020202020204" pitchFamily="34" charset="0"/>
            </a:rPr>
            <a:t> / Human </a:t>
          </a:r>
          <a:r>
            <a:rPr lang="nb-NO" sz="2000" kern="1200" dirty="0" err="1">
              <a:latin typeface="Arial" panose="020B0604020202020204" pitchFamily="34" charset="0"/>
              <a:cs typeface="Arial" panose="020B0604020202020204" pitchFamily="34" charset="0"/>
            </a:rPr>
            <a:t>errors</a:t>
          </a:r>
          <a:endParaRPr lang="en-GB" sz="2000" kern="1200" dirty="0">
            <a:latin typeface="Arial" panose="020B0604020202020204" pitchFamily="34" charset="0"/>
            <a:cs typeface="Arial" panose="020B0604020202020204" pitchFamily="34" charset="0"/>
          </a:endParaRPr>
        </a:p>
      </dsp:txBody>
      <dsp:txXfrm>
        <a:off x="9294598" y="3950817"/>
        <a:ext cx="1873573" cy="9085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8D6A54-4A05-46CA-B45C-C7BFF3643ACE}">
      <dsp:nvSpPr>
        <dsp:cNvPr id="0" name=""/>
        <dsp:cNvSpPr/>
      </dsp:nvSpPr>
      <dsp:spPr>
        <a:xfrm>
          <a:off x="246" y="856042"/>
          <a:ext cx="2082040" cy="1249224"/>
        </a:xfrm>
        <a:prstGeom prst="roundRect">
          <a:avLst/>
        </a:prstGeom>
        <a:solidFill>
          <a:schemeClr val="bg1"/>
        </a:solidFill>
        <a:ln w="28575" cap="flat" cmpd="sng" algn="ctr">
          <a:solidFill>
            <a:srgbClr val="E85B0B"/>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b-NO" sz="1600" kern="1200" dirty="0">
              <a:latin typeface="Arial" panose="020B0604020202020204" pitchFamily="34" charset="0"/>
              <a:cs typeface="Arial" panose="020B0604020202020204" pitchFamily="34" charset="0"/>
            </a:rPr>
            <a:t>Time</a:t>
          </a:r>
          <a:endParaRPr lang="en-GB" sz="1600" kern="1200" dirty="0">
            <a:latin typeface="Arial" panose="020B0604020202020204" pitchFamily="34" charset="0"/>
            <a:cs typeface="Arial" panose="020B0604020202020204" pitchFamily="34" charset="0"/>
          </a:endParaRPr>
        </a:p>
      </dsp:txBody>
      <dsp:txXfrm>
        <a:off x="61228" y="917024"/>
        <a:ext cx="1960076" cy="1127260"/>
      </dsp:txXfrm>
    </dsp:sp>
    <dsp:sp modelId="{8F854989-C717-4896-9890-9F47C4DD2EF0}">
      <dsp:nvSpPr>
        <dsp:cNvPr id="0" name=""/>
        <dsp:cNvSpPr/>
      </dsp:nvSpPr>
      <dsp:spPr>
        <a:xfrm>
          <a:off x="2211563" y="856042"/>
          <a:ext cx="2082040" cy="1249224"/>
        </a:xfrm>
        <a:prstGeom prst="roundRect">
          <a:avLst/>
        </a:prstGeom>
        <a:solidFill>
          <a:schemeClr val="bg1"/>
        </a:solidFill>
        <a:ln w="28575" cap="flat" cmpd="sng" algn="ctr">
          <a:solidFill>
            <a:srgbClr val="E85B0B"/>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b-NO" sz="1600" kern="1200" dirty="0" err="1">
              <a:latin typeface="Arial" panose="020B0604020202020204" pitchFamily="34" charset="0"/>
              <a:cs typeface="Arial" panose="020B0604020202020204" pitchFamily="34" charset="0"/>
            </a:rPr>
            <a:t>Threat</a:t>
          </a:r>
          <a:r>
            <a:rPr lang="nb-NO" sz="1600" kern="1200" dirty="0">
              <a:latin typeface="Arial" panose="020B0604020202020204" pitchFamily="34" charset="0"/>
              <a:cs typeface="Arial" panose="020B0604020202020204" pitchFamily="34" charset="0"/>
            </a:rPr>
            <a:t> stress</a:t>
          </a:r>
          <a:endParaRPr lang="en-GB" sz="1600" kern="1200" dirty="0">
            <a:latin typeface="Arial" panose="020B0604020202020204" pitchFamily="34" charset="0"/>
            <a:cs typeface="Arial" panose="020B0604020202020204" pitchFamily="34" charset="0"/>
          </a:endParaRPr>
        </a:p>
      </dsp:txBody>
      <dsp:txXfrm>
        <a:off x="2272545" y="917024"/>
        <a:ext cx="1960076" cy="1127260"/>
      </dsp:txXfrm>
    </dsp:sp>
    <dsp:sp modelId="{A2907235-3615-4CF3-A6A7-6756B8CC9E70}">
      <dsp:nvSpPr>
        <dsp:cNvPr id="0" name=""/>
        <dsp:cNvSpPr/>
      </dsp:nvSpPr>
      <dsp:spPr>
        <a:xfrm>
          <a:off x="4422881" y="856042"/>
          <a:ext cx="2082040" cy="1249224"/>
        </a:xfrm>
        <a:prstGeom prst="roundRect">
          <a:avLst/>
        </a:prstGeom>
        <a:solidFill>
          <a:schemeClr val="bg1"/>
        </a:solidFill>
        <a:ln w="28575" cap="flat" cmpd="sng" algn="ctr">
          <a:solidFill>
            <a:srgbClr val="E85B0B"/>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b-NO" sz="1600" kern="1200" dirty="0" err="1">
              <a:latin typeface="Arial" panose="020B0604020202020204" pitchFamily="34" charset="0"/>
              <a:cs typeface="Arial" panose="020B0604020202020204" pitchFamily="34" charset="0"/>
            </a:rPr>
            <a:t>Task</a:t>
          </a:r>
          <a:r>
            <a:rPr lang="nb-NO" sz="1600" kern="1200" dirty="0">
              <a:latin typeface="Arial" panose="020B0604020202020204" pitchFamily="34" charset="0"/>
              <a:cs typeface="Arial" panose="020B0604020202020204" pitchFamily="34" charset="0"/>
            </a:rPr>
            <a:t> </a:t>
          </a:r>
          <a:r>
            <a:rPr lang="nb-NO" sz="1600" kern="1200" dirty="0" err="1">
              <a:latin typeface="Arial" panose="020B0604020202020204" pitchFamily="34" charset="0"/>
              <a:cs typeface="Arial" panose="020B0604020202020204" pitchFamily="34" charset="0"/>
            </a:rPr>
            <a:t>complexity</a:t>
          </a:r>
          <a:endParaRPr lang="en-GB" sz="1600" kern="1200" dirty="0">
            <a:latin typeface="Arial" panose="020B0604020202020204" pitchFamily="34" charset="0"/>
            <a:cs typeface="Arial" panose="020B0604020202020204" pitchFamily="34" charset="0"/>
          </a:endParaRPr>
        </a:p>
      </dsp:txBody>
      <dsp:txXfrm>
        <a:off x="4483863" y="917024"/>
        <a:ext cx="1960076" cy="1127260"/>
      </dsp:txXfrm>
    </dsp:sp>
    <dsp:sp modelId="{6AB813CC-0879-46CD-A9E0-F2C971D30294}">
      <dsp:nvSpPr>
        <dsp:cNvPr id="0" name=""/>
        <dsp:cNvSpPr/>
      </dsp:nvSpPr>
      <dsp:spPr>
        <a:xfrm>
          <a:off x="246" y="2234543"/>
          <a:ext cx="2082040" cy="1249224"/>
        </a:xfrm>
        <a:prstGeom prst="roundRect">
          <a:avLst/>
        </a:prstGeom>
        <a:solidFill>
          <a:schemeClr val="bg1"/>
        </a:solidFill>
        <a:ln w="28575" cap="flat" cmpd="sng" algn="ctr">
          <a:solidFill>
            <a:srgbClr val="E85B0B"/>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b-NO" sz="1600" kern="1200" dirty="0" err="1">
              <a:latin typeface="Arial" panose="020B0604020202020204" pitchFamily="34" charset="0"/>
              <a:cs typeface="Arial" panose="020B0604020202020204" pitchFamily="34" charset="0"/>
            </a:rPr>
            <a:t>Experience</a:t>
          </a:r>
          <a:r>
            <a:rPr lang="nb-NO" sz="1600" kern="1200" dirty="0">
              <a:latin typeface="Arial" panose="020B0604020202020204" pitchFamily="34" charset="0"/>
              <a:cs typeface="Arial" panose="020B0604020202020204" pitchFamily="34" charset="0"/>
            </a:rPr>
            <a:t>/training</a:t>
          </a:r>
          <a:endParaRPr lang="en-GB" sz="1600" kern="1200" dirty="0">
            <a:latin typeface="Arial" panose="020B0604020202020204" pitchFamily="34" charset="0"/>
            <a:cs typeface="Arial" panose="020B0604020202020204" pitchFamily="34" charset="0"/>
          </a:endParaRPr>
        </a:p>
      </dsp:txBody>
      <dsp:txXfrm>
        <a:off x="61228" y="2295525"/>
        <a:ext cx="1960076" cy="1127260"/>
      </dsp:txXfrm>
    </dsp:sp>
    <dsp:sp modelId="{89717068-6981-470B-A7DC-3B8475BEC06D}">
      <dsp:nvSpPr>
        <dsp:cNvPr id="0" name=""/>
        <dsp:cNvSpPr/>
      </dsp:nvSpPr>
      <dsp:spPr>
        <a:xfrm>
          <a:off x="2211563" y="2234543"/>
          <a:ext cx="2082040" cy="1249224"/>
        </a:xfrm>
        <a:prstGeom prst="roundRect">
          <a:avLst/>
        </a:prstGeom>
        <a:solidFill>
          <a:schemeClr val="bg1"/>
        </a:solidFill>
        <a:ln w="28575" cap="flat" cmpd="sng" algn="ctr">
          <a:solidFill>
            <a:srgbClr val="E85B0B"/>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b-NO" sz="1600" kern="1200" dirty="0" err="1">
              <a:latin typeface="Arial" panose="020B0604020202020204" pitchFamily="34" charset="0"/>
              <a:cs typeface="Arial" panose="020B0604020202020204" pitchFamily="34" charset="0"/>
            </a:rPr>
            <a:t>Procedures</a:t>
          </a:r>
          <a:endParaRPr lang="en-GB" sz="1600" kern="1200" dirty="0">
            <a:latin typeface="Arial" panose="020B0604020202020204" pitchFamily="34" charset="0"/>
            <a:cs typeface="Arial" panose="020B0604020202020204" pitchFamily="34" charset="0"/>
          </a:endParaRPr>
        </a:p>
      </dsp:txBody>
      <dsp:txXfrm>
        <a:off x="2272545" y="2295525"/>
        <a:ext cx="1960076" cy="1127260"/>
      </dsp:txXfrm>
    </dsp:sp>
    <dsp:sp modelId="{81D97824-B668-466E-9CC7-0C8EB3F59C9E}">
      <dsp:nvSpPr>
        <dsp:cNvPr id="0" name=""/>
        <dsp:cNvSpPr/>
      </dsp:nvSpPr>
      <dsp:spPr>
        <a:xfrm>
          <a:off x="4423127" y="2241214"/>
          <a:ext cx="2082040" cy="1249224"/>
        </a:xfrm>
        <a:prstGeom prst="roundRect">
          <a:avLst/>
        </a:prstGeom>
        <a:solidFill>
          <a:schemeClr val="bg1"/>
        </a:solidFill>
        <a:ln w="28575" cap="flat" cmpd="sng" algn="ctr">
          <a:solidFill>
            <a:srgbClr val="E85B0B"/>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b-NO" sz="1600" kern="1200" dirty="0">
              <a:latin typeface="Arial" panose="020B0604020202020204" pitchFamily="34" charset="0"/>
              <a:cs typeface="Arial" panose="020B0604020202020204" pitchFamily="34" charset="0"/>
            </a:rPr>
            <a:t>Human-</a:t>
          </a:r>
          <a:r>
            <a:rPr lang="nb-NO" sz="1600" kern="1200" dirty="0" err="1">
              <a:latin typeface="Arial" panose="020B0604020202020204" pitchFamily="34" charset="0"/>
              <a:cs typeface="Arial" panose="020B0604020202020204" pitchFamily="34" charset="0"/>
            </a:rPr>
            <a:t>machine</a:t>
          </a:r>
          <a:r>
            <a:rPr lang="nb-NO" sz="1600" kern="1200" dirty="0">
              <a:latin typeface="Arial" panose="020B0604020202020204" pitchFamily="34" charset="0"/>
              <a:cs typeface="Arial" panose="020B0604020202020204" pitchFamily="34" charset="0"/>
            </a:rPr>
            <a:t> </a:t>
          </a:r>
          <a:r>
            <a:rPr lang="nb-NO" sz="1600" kern="1200" dirty="0" err="1">
              <a:latin typeface="Arial" panose="020B0604020202020204" pitchFamily="34" charset="0"/>
              <a:cs typeface="Arial" panose="020B0604020202020204" pitchFamily="34" charset="0"/>
            </a:rPr>
            <a:t>interface</a:t>
          </a:r>
          <a:endParaRPr lang="en-GB" sz="1600" kern="1200" dirty="0">
            <a:latin typeface="Arial" panose="020B0604020202020204" pitchFamily="34" charset="0"/>
            <a:cs typeface="Arial" panose="020B0604020202020204" pitchFamily="34" charset="0"/>
          </a:endParaRPr>
        </a:p>
      </dsp:txBody>
      <dsp:txXfrm>
        <a:off x="4484109" y="2302196"/>
        <a:ext cx="1960076" cy="1127260"/>
      </dsp:txXfrm>
    </dsp:sp>
    <dsp:sp modelId="{4DDFB733-FE92-4088-B867-4A1BA2A1962D}">
      <dsp:nvSpPr>
        <dsp:cNvPr id="0" name=""/>
        <dsp:cNvSpPr/>
      </dsp:nvSpPr>
      <dsp:spPr>
        <a:xfrm>
          <a:off x="246" y="3613045"/>
          <a:ext cx="2082040" cy="1249224"/>
        </a:xfrm>
        <a:prstGeom prst="roundRect">
          <a:avLst/>
        </a:prstGeom>
        <a:solidFill>
          <a:schemeClr val="bg1"/>
        </a:solidFill>
        <a:ln w="28575" cap="flat" cmpd="sng" algn="ctr">
          <a:solidFill>
            <a:srgbClr val="E85B0B"/>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b-NO" sz="1600" kern="1200" dirty="0" err="1">
              <a:latin typeface="Arial" panose="020B0604020202020204" pitchFamily="34" charset="0"/>
              <a:cs typeface="Arial" panose="020B0604020202020204" pitchFamily="34" charset="0"/>
            </a:rPr>
            <a:t>Attitudes</a:t>
          </a:r>
          <a:r>
            <a:rPr lang="nb-NO" sz="1600" kern="1200" dirty="0">
              <a:latin typeface="Arial" panose="020B0604020202020204" pitchFamily="34" charset="0"/>
              <a:cs typeface="Arial" panose="020B0604020202020204" pitchFamily="34" charset="0"/>
            </a:rPr>
            <a:t> to </a:t>
          </a:r>
          <a:r>
            <a:rPr lang="nb-NO" sz="1600" kern="1200" dirty="0" err="1">
              <a:latin typeface="Arial" panose="020B0604020202020204" pitchFamily="34" charset="0"/>
              <a:cs typeface="Arial" panose="020B0604020202020204" pitchFamily="34" charset="0"/>
            </a:rPr>
            <a:t>safety</a:t>
          </a:r>
          <a:r>
            <a:rPr lang="nb-NO" sz="1600" kern="1200" dirty="0">
              <a:latin typeface="Arial" panose="020B0604020202020204" pitchFamily="34" charset="0"/>
              <a:cs typeface="Arial" panose="020B0604020202020204" pitchFamily="34" charset="0"/>
            </a:rPr>
            <a:t>, </a:t>
          </a:r>
          <a:r>
            <a:rPr lang="nb-NO" sz="1600" kern="1200" dirty="0" err="1">
              <a:latin typeface="Arial" panose="020B0604020202020204" pitchFamily="34" charset="0"/>
              <a:cs typeface="Arial" panose="020B0604020202020204" pitchFamily="34" charset="0"/>
            </a:rPr>
            <a:t>work</a:t>
          </a:r>
          <a:r>
            <a:rPr lang="nb-NO" sz="1600" kern="1200" dirty="0">
              <a:latin typeface="Arial" panose="020B0604020202020204" pitchFamily="34" charset="0"/>
              <a:cs typeface="Arial" panose="020B0604020202020204" pitchFamily="34" charset="0"/>
            </a:rPr>
            <a:t>, and management support</a:t>
          </a:r>
          <a:endParaRPr lang="en-GB" sz="1600" kern="1200" dirty="0">
            <a:latin typeface="Arial" panose="020B0604020202020204" pitchFamily="34" charset="0"/>
            <a:cs typeface="Arial" panose="020B0604020202020204" pitchFamily="34" charset="0"/>
          </a:endParaRPr>
        </a:p>
      </dsp:txBody>
      <dsp:txXfrm>
        <a:off x="61228" y="3674027"/>
        <a:ext cx="1960076" cy="1127260"/>
      </dsp:txXfrm>
    </dsp:sp>
    <dsp:sp modelId="{52AE5004-76B8-4765-9A19-C1A24DF26EC1}">
      <dsp:nvSpPr>
        <dsp:cNvPr id="0" name=""/>
        <dsp:cNvSpPr/>
      </dsp:nvSpPr>
      <dsp:spPr>
        <a:xfrm>
          <a:off x="2211563" y="3613045"/>
          <a:ext cx="2082040" cy="1249224"/>
        </a:xfrm>
        <a:prstGeom prst="roundRect">
          <a:avLst/>
        </a:prstGeom>
        <a:solidFill>
          <a:schemeClr val="bg1"/>
        </a:solidFill>
        <a:ln w="28575" cap="flat" cmpd="sng" algn="ctr">
          <a:solidFill>
            <a:srgbClr val="E85B0B"/>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b-NO" sz="1600" kern="1200" dirty="0">
              <a:latin typeface="Arial" panose="020B0604020202020204" pitchFamily="34" charset="0"/>
              <a:cs typeface="Arial" panose="020B0604020202020204" pitchFamily="34" charset="0"/>
            </a:rPr>
            <a:t>Teamwork</a:t>
          </a:r>
          <a:endParaRPr lang="en-GB" sz="1600" kern="1200" dirty="0">
            <a:latin typeface="Arial" panose="020B0604020202020204" pitchFamily="34" charset="0"/>
            <a:cs typeface="Arial" panose="020B0604020202020204" pitchFamily="34" charset="0"/>
          </a:endParaRPr>
        </a:p>
      </dsp:txBody>
      <dsp:txXfrm>
        <a:off x="2272545" y="3674027"/>
        <a:ext cx="1960076" cy="1127260"/>
      </dsp:txXfrm>
    </dsp:sp>
    <dsp:sp modelId="{DE4EFD73-D8F8-4D6F-A1B8-1F22C24A39FD}">
      <dsp:nvSpPr>
        <dsp:cNvPr id="0" name=""/>
        <dsp:cNvSpPr/>
      </dsp:nvSpPr>
      <dsp:spPr>
        <a:xfrm>
          <a:off x="4422881" y="3613045"/>
          <a:ext cx="2082040" cy="1249224"/>
        </a:xfrm>
        <a:prstGeom prst="roundRect">
          <a:avLst/>
        </a:prstGeom>
        <a:solidFill>
          <a:schemeClr val="bg1"/>
        </a:solidFill>
        <a:ln w="28575" cap="flat" cmpd="sng" algn="ctr">
          <a:solidFill>
            <a:srgbClr val="E85B0B"/>
          </a:solidFill>
          <a:prstDash val="solid"/>
          <a:miter lim="800000"/>
        </a:ln>
        <a:effectLst>
          <a:outerShdw blurRad="50800" dist="38100" dir="2700000" algn="tl"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b-NO" sz="1600" kern="1200" dirty="0" err="1">
              <a:latin typeface="Arial" panose="020B0604020202020204" pitchFamily="34" charset="0"/>
              <a:cs typeface="Arial" panose="020B0604020202020204" pitchFamily="34" charset="0"/>
            </a:rPr>
            <a:t>Physical</a:t>
          </a:r>
          <a:r>
            <a:rPr lang="nb-NO" sz="1600" kern="1200" dirty="0">
              <a:latin typeface="Arial" panose="020B0604020202020204" pitchFamily="34" charset="0"/>
              <a:cs typeface="Arial" panose="020B0604020202020204" pitchFamily="34" charset="0"/>
            </a:rPr>
            <a:t> </a:t>
          </a:r>
          <a:r>
            <a:rPr lang="nb-NO" sz="1600" kern="1200" dirty="0" err="1">
              <a:latin typeface="Arial" panose="020B0604020202020204" pitchFamily="34" charset="0"/>
              <a:cs typeface="Arial" panose="020B0604020202020204" pitchFamily="34" charset="0"/>
            </a:rPr>
            <a:t>working</a:t>
          </a:r>
          <a:r>
            <a:rPr lang="nb-NO" sz="1600" kern="1200" dirty="0">
              <a:latin typeface="Arial" panose="020B0604020202020204" pitchFamily="34" charset="0"/>
              <a:cs typeface="Arial" panose="020B0604020202020204" pitchFamily="34" charset="0"/>
            </a:rPr>
            <a:t> </a:t>
          </a:r>
          <a:r>
            <a:rPr lang="nb-NO" sz="1600" kern="1200" dirty="0" err="1">
              <a:latin typeface="Arial" panose="020B0604020202020204" pitchFamily="34" charset="0"/>
              <a:cs typeface="Arial" panose="020B0604020202020204" pitchFamily="34" charset="0"/>
            </a:rPr>
            <a:t>environment</a:t>
          </a:r>
          <a:endParaRPr lang="en-GB" sz="1600" kern="1200" dirty="0">
            <a:latin typeface="Arial" panose="020B0604020202020204" pitchFamily="34" charset="0"/>
            <a:cs typeface="Arial" panose="020B0604020202020204" pitchFamily="34" charset="0"/>
          </a:endParaRPr>
        </a:p>
      </dsp:txBody>
      <dsp:txXfrm>
        <a:off x="4483863" y="3674027"/>
        <a:ext cx="1960076" cy="1127260"/>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87E950-578E-442B-B72D-EFA404A30F2E}" type="datetimeFigureOut">
              <a:rPr lang="en-GB" smtClean="0"/>
              <a:t>26/10/2023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849BB5-E670-42AB-81CD-88DF889B9451}" type="slidenum">
              <a:rPr lang="en-GB" smtClean="0"/>
              <a:t>‹#›</a:t>
            </a:fld>
            <a:endParaRPr lang="en-GB"/>
          </a:p>
        </p:txBody>
      </p:sp>
    </p:spTree>
    <p:extLst>
      <p:ext uri="{BB962C8B-B14F-4D97-AF65-F5344CB8AC3E}">
        <p14:creationId xmlns:p14="http://schemas.microsoft.com/office/powerpoint/2010/main" val="4067109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6554C7-3A2D-4F0A-8E68-5A0444C8AA4D}" type="slidenum">
              <a:rPr lang="nb-NO" smtClean="0"/>
              <a:t>2</a:t>
            </a:fld>
            <a:endParaRPr lang="nb-NO"/>
          </a:p>
        </p:txBody>
      </p:sp>
    </p:spTree>
    <p:extLst>
      <p:ext uri="{BB962C8B-B14F-4D97-AF65-F5344CB8AC3E}">
        <p14:creationId xmlns:p14="http://schemas.microsoft.com/office/powerpoint/2010/main" val="3355298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6554C7-3A2D-4F0A-8E68-5A0444C8AA4D}" type="slidenum">
              <a:rPr lang="nb-NO" smtClean="0"/>
              <a:t>15</a:t>
            </a:fld>
            <a:endParaRPr lang="nb-NO"/>
          </a:p>
        </p:txBody>
      </p:sp>
    </p:spTree>
    <p:extLst>
      <p:ext uri="{BB962C8B-B14F-4D97-AF65-F5344CB8AC3E}">
        <p14:creationId xmlns:p14="http://schemas.microsoft.com/office/powerpoint/2010/main" val="3288716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6554C7-3A2D-4F0A-8E68-5A0444C8AA4D}" type="slidenum">
              <a:rPr lang="nb-NO" smtClean="0"/>
              <a:t>16</a:t>
            </a:fld>
            <a:endParaRPr lang="nb-NO"/>
          </a:p>
        </p:txBody>
      </p:sp>
    </p:spTree>
    <p:extLst>
      <p:ext uri="{BB962C8B-B14F-4D97-AF65-F5344CB8AC3E}">
        <p14:creationId xmlns:p14="http://schemas.microsoft.com/office/powerpoint/2010/main" val="2574246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6554C7-3A2D-4F0A-8E68-5A0444C8AA4D}" type="slidenum">
              <a:rPr lang="nb-NO" smtClean="0"/>
              <a:t>17</a:t>
            </a:fld>
            <a:endParaRPr lang="nb-NO"/>
          </a:p>
        </p:txBody>
      </p:sp>
    </p:spTree>
    <p:extLst>
      <p:ext uri="{BB962C8B-B14F-4D97-AF65-F5344CB8AC3E}">
        <p14:creationId xmlns:p14="http://schemas.microsoft.com/office/powerpoint/2010/main" val="1488352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6554C7-3A2D-4F0A-8E68-5A0444C8AA4D}" type="slidenum">
              <a:rPr lang="nb-NO" smtClean="0"/>
              <a:t>19</a:t>
            </a:fld>
            <a:endParaRPr lang="nb-NO"/>
          </a:p>
        </p:txBody>
      </p:sp>
    </p:spTree>
    <p:extLst>
      <p:ext uri="{BB962C8B-B14F-4D97-AF65-F5344CB8AC3E}">
        <p14:creationId xmlns:p14="http://schemas.microsoft.com/office/powerpoint/2010/main" val="2063205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6554C7-3A2D-4F0A-8E68-5A0444C8AA4D}" type="slidenum">
              <a:rPr lang="nb-NO" smtClean="0"/>
              <a:t>20</a:t>
            </a:fld>
            <a:endParaRPr lang="nb-NO"/>
          </a:p>
        </p:txBody>
      </p:sp>
    </p:spTree>
    <p:extLst>
      <p:ext uri="{BB962C8B-B14F-4D97-AF65-F5344CB8AC3E}">
        <p14:creationId xmlns:p14="http://schemas.microsoft.com/office/powerpoint/2010/main" val="1758516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6554C7-3A2D-4F0A-8E68-5A0444C8AA4D}" type="slidenum">
              <a:rPr lang="nb-NO" smtClean="0"/>
              <a:t>4</a:t>
            </a:fld>
            <a:endParaRPr lang="nb-NO"/>
          </a:p>
        </p:txBody>
      </p:sp>
    </p:spTree>
    <p:extLst>
      <p:ext uri="{BB962C8B-B14F-4D97-AF65-F5344CB8AC3E}">
        <p14:creationId xmlns:p14="http://schemas.microsoft.com/office/powerpoint/2010/main" val="279191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6554C7-3A2D-4F0A-8E68-5A0444C8AA4D}" type="slidenum">
              <a:rPr lang="nb-NO" smtClean="0"/>
              <a:t>5</a:t>
            </a:fld>
            <a:endParaRPr lang="nb-NO"/>
          </a:p>
        </p:txBody>
      </p:sp>
    </p:spTree>
    <p:extLst>
      <p:ext uri="{BB962C8B-B14F-4D97-AF65-F5344CB8AC3E}">
        <p14:creationId xmlns:p14="http://schemas.microsoft.com/office/powerpoint/2010/main" val="73125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6554C7-3A2D-4F0A-8E68-5A0444C8AA4D}" type="slidenum">
              <a:rPr lang="nb-NO" smtClean="0"/>
              <a:t>6</a:t>
            </a:fld>
            <a:endParaRPr lang="nb-NO"/>
          </a:p>
        </p:txBody>
      </p:sp>
    </p:spTree>
    <p:extLst>
      <p:ext uri="{BB962C8B-B14F-4D97-AF65-F5344CB8AC3E}">
        <p14:creationId xmlns:p14="http://schemas.microsoft.com/office/powerpoint/2010/main" val="329376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6554C7-3A2D-4F0A-8E68-5A0444C8AA4D}" type="slidenum">
              <a:rPr lang="nb-NO" smtClean="0"/>
              <a:t>8</a:t>
            </a:fld>
            <a:endParaRPr lang="nb-NO"/>
          </a:p>
        </p:txBody>
      </p:sp>
    </p:spTree>
    <p:extLst>
      <p:ext uri="{BB962C8B-B14F-4D97-AF65-F5344CB8AC3E}">
        <p14:creationId xmlns:p14="http://schemas.microsoft.com/office/powerpoint/2010/main" val="3173834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6554C7-3A2D-4F0A-8E68-5A0444C8AA4D}" type="slidenum">
              <a:rPr lang="nb-NO" smtClean="0"/>
              <a:t>9</a:t>
            </a:fld>
            <a:endParaRPr lang="nb-NO"/>
          </a:p>
        </p:txBody>
      </p:sp>
    </p:spTree>
    <p:extLst>
      <p:ext uri="{BB962C8B-B14F-4D97-AF65-F5344CB8AC3E}">
        <p14:creationId xmlns:p14="http://schemas.microsoft.com/office/powerpoint/2010/main" val="4016211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6554C7-3A2D-4F0A-8E68-5A0444C8AA4D}" type="slidenum">
              <a:rPr lang="nb-NO" smtClean="0"/>
              <a:t>10</a:t>
            </a:fld>
            <a:endParaRPr lang="nb-NO"/>
          </a:p>
        </p:txBody>
      </p:sp>
    </p:spTree>
    <p:extLst>
      <p:ext uri="{BB962C8B-B14F-4D97-AF65-F5344CB8AC3E}">
        <p14:creationId xmlns:p14="http://schemas.microsoft.com/office/powerpoint/2010/main" val="3837945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6554C7-3A2D-4F0A-8E68-5A0444C8AA4D}" type="slidenum">
              <a:rPr lang="nb-NO" smtClean="0"/>
              <a:t>11</a:t>
            </a:fld>
            <a:endParaRPr lang="nb-NO"/>
          </a:p>
        </p:txBody>
      </p:sp>
    </p:spTree>
    <p:extLst>
      <p:ext uri="{BB962C8B-B14F-4D97-AF65-F5344CB8AC3E}">
        <p14:creationId xmlns:p14="http://schemas.microsoft.com/office/powerpoint/2010/main" val="3169465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6554C7-3A2D-4F0A-8E68-5A0444C8AA4D}" type="slidenum">
              <a:rPr lang="nb-NO" smtClean="0"/>
              <a:t>12</a:t>
            </a:fld>
            <a:endParaRPr lang="nb-NO"/>
          </a:p>
        </p:txBody>
      </p:sp>
    </p:spTree>
    <p:extLst>
      <p:ext uri="{BB962C8B-B14F-4D97-AF65-F5344CB8AC3E}">
        <p14:creationId xmlns:p14="http://schemas.microsoft.com/office/powerpoint/2010/main" val="43613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11D6CC7D-01F1-CC41-B14E-3FE5076233DF}" type="datetimeFigureOut">
              <a:rPr lang="en-US" smtClean="0"/>
              <a:t>10/26/2023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1ABD31-106C-3048-9C38-F85B692FE927}" type="slidenum">
              <a:rPr lang="en-US" smtClean="0"/>
              <a:t>‹#›</a:t>
            </a:fld>
            <a:endParaRPr lang="en-US"/>
          </a:p>
        </p:txBody>
      </p:sp>
    </p:spTree>
    <p:extLst>
      <p:ext uri="{BB962C8B-B14F-4D97-AF65-F5344CB8AC3E}">
        <p14:creationId xmlns:p14="http://schemas.microsoft.com/office/powerpoint/2010/main" val="442546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C39B41-D8B5-4052-B551-9B5525EAA8B6}" type="datetimeFigureOut">
              <a:rPr lang="en-US" smtClean="0"/>
              <a:t>10/26/2023</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370D1D-D13A-0C4A-ABE5-C7D6A0CC9299}" type="slidenum">
              <a:rPr lang="en-US" smtClean="0"/>
              <a:t>‹#›</a:t>
            </a:fld>
            <a:endParaRPr lang="en-US"/>
          </a:p>
        </p:txBody>
      </p:sp>
      <p:pic>
        <p:nvPicPr>
          <p:cNvPr id="6" name="Picture 5">
            <a:extLst>
              <a:ext uri="{FF2B5EF4-FFF2-40B4-BE49-F238E27FC236}">
                <a16:creationId xmlns:a16="http://schemas.microsoft.com/office/drawing/2014/main" id="{7880412D-A430-96BF-6B05-B47AE047C2AA}"/>
              </a:ext>
            </a:extLst>
          </p:cNvPr>
          <p:cNvPicPr>
            <a:picLocks noChangeAspect="1"/>
          </p:cNvPicPr>
          <p:nvPr userDrawn="1"/>
        </p:nvPicPr>
        <p:blipFill>
          <a:blip r:embed="rId2"/>
          <a:stretch>
            <a:fillRect/>
          </a:stretch>
        </p:blipFill>
        <p:spPr>
          <a:xfrm>
            <a:off x="7678729" y="20956"/>
            <a:ext cx="1923804" cy="387081"/>
          </a:xfrm>
          <a:prstGeom prst="rect">
            <a:avLst/>
          </a:prstGeom>
        </p:spPr>
      </p:pic>
      <p:pic>
        <p:nvPicPr>
          <p:cNvPr id="7" name="Grafik 16">
            <a:extLst>
              <a:ext uri="{FF2B5EF4-FFF2-40B4-BE49-F238E27FC236}">
                <a16:creationId xmlns:a16="http://schemas.microsoft.com/office/drawing/2014/main" id="{42281FFC-E437-2955-06A5-90C9E90038F2}"/>
              </a:ext>
            </a:extLst>
          </p:cNvPr>
          <p:cNvPicPr>
            <a:picLocks noChangeAspect="1"/>
          </p:cNvPicPr>
          <p:nvPr userDrawn="1"/>
        </p:nvPicPr>
        <p:blipFill>
          <a:blip r:embed="rId3"/>
          <a:stretch>
            <a:fillRect/>
          </a:stretch>
        </p:blipFill>
        <p:spPr>
          <a:xfrm>
            <a:off x="9993196" y="20956"/>
            <a:ext cx="2169496" cy="483087"/>
          </a:xfrm>
          <a:prstGeom prst="rect">
            <a:avLst/>
          </a:prstGeom>
        </p:spPr>
      </p:pic>
      <p:pic>
        <p:nvPicPr>
          <p:cNvPr id="8" name="Picture 7">
            <a:extLst>
              <a:ext uri="{FF2B5EF4-FFF2-40B4-BE49-F238E27FC236}">
                <a16:creationId xmlns:a16="http://schemas.microsoft.com/office/drawing/2014/main" id="{5A6BB0C6-5444-FBB8-8B65-44E9E05884C6}"/>
              </a:ext>
            </a:extLst>
          </p:cNvPr>
          <p:cNvPicPr>
            <a:picLocks noChangeAspect="1"/>
          </p:cNvPicPr>
          <p:nvPr userDrawn="1"/>
        </p:nvPicPr>
        <p:blipFill>
          <a:blip r:embed="rId4"/>
          <a:stretch>
            <a:fillRect/>
          </a:stretch>
        </p:blipFill>
        <p:spPr>
          <a:xfrm>
            <a:off x="3814146" y="0"/>
            <a:ext cx="3716215" cy="450949"/>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4136C-8742-45B2-AF27-D93DF72833A9}" type="datetimeFigureOut">
              <a:rPr lang="en-US" smtClean="0"/>
              <a:t>10/26/2023</a:t>
            </a:fld>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370D1D-D13A-0C4A-ABE5-C7D6A0CC9299}" type="slidenum">
              <a:rPr lang="en-US" smtClean="0"/>
              <a:t>‹#›</a:t>
            </a:fld>
            <a:endParaRPr lang="en-US"/>
          </a:p>
        </p:txBody>
      </p:sp>
      <p:pic>
        <p:nvPicPr>
          <p:cNvPr id="5" name="Picture 4">
            <a:extLst>
              <a:ext uri="{FF2B5EF4-FFF2-40B4-BE49-F238E27FC236}">
                <a16:creationId xmlns:a16="http://schemas.microsoft.com/office/drawing/2014/main" id="{3387CAB2-089C-8C37-8445-EBF749F07C97}"/>
              </a:ext>
            </a:extLst>
          </p:cNvPr>
          <p:cNvPicPr>
            <a:picLocks noChangeAspect="1"/>
          </p:cNvPicPr>
          <p:nvPr userDrawn="1"/>
        </p:nvPicPr>
        <p:blipFill>
          <a:blip r:embed="rId2"/>
          <a:stretch>
            <a:fillRect/>
          </a:stretch>
        </p:blipFill>
        <p:spPr>
          <a:xfrm>
            <a:off x="7678729" y="20956"/>
            <a:ext cx="1923804" cy="387081"/>
          </a:xfrm>
          <a:prstGeom prst="rect">
            <a:avLst/>
          </a:prstGeom>
        </p:spPr>
      </p:pic>
      <p:pic>
        <p:nvPicPr>
          <p:cNvPr id="6" name="Grafik 16">
            <a:extLst>
              <a:ext uri="{FF2B5EF4-FFF2-40B4-BE49-F238E27FC236}">
                <a16:creationId xmlns:a16="http://schemas.microsoft.com/office/drawing/2014/main" id="{88643419-4B22-A0B8-4E04-A2F473DD0448}"/>
              </a:ext>
            </a:extLst>
          </p:cNvPr>
          <p:cNvPicPr>
            <a:picLocks noChangeAspect="1"/>
          </p:cNvPicPr>
          <p:nvPr userDrawn="1"/>
        </p:nvPicPr>
        <p:blipFill>
          <a:blip r:embed="rId3"/>
          <a:stretch>
            <a:fillRect/>
          </a:stretch>
        </p:blipFill>
        <p:spPr>
          <a:xfrm>
            <a:off x="9993196" y="20956"/>
            <a:ext cx="2169496" cy="483087"/>
          </a:xfrm>
          <a:prstGeom prst="rect">
            <a:avLst/>
          </a:prstGeom>
        </p:spPr>
      </p:pic>
      <p:pic>
        <p:nvPicPr>
          <p:cNvPr id="7" name="Picture 6">
            <a:extLst>
              <a:ext uri="{FF2B5EF4-FFF2-40B4-BE49-F238E27FC236}">
                <a16:creationId xmlns:a16="http://schemas.microsoft.com/office/drawing/2014/main" id="{DE17E973-EB42-C226-4A9C-B914D824F999}"/>
              </a:ext>
            </a:extLst>
          </p:cNvPr>
          <p:cNvPicPr>
            <a:picLocks noChangeAspect="1"/>
          </p:cNvPicPr>
          <p:nvPr userDrawn="1"/>
        </p:nvPicPr>
        <p:blipFill>
          <a:blip r:embed="rId4"/>
          <a:stretch>
            <a:fillRect/>
          </a:stretch>
        </p:blipFill>
        <p:spPr>
          <a:xfrm>
            <a:off x="3814146" y="0"/>
            <a:ext cx="3716215" cy="450949"/>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ABBEA6-7C60-4B02-AE87-00D78D8422AF}" type="datetimeFigureOut">
              <a:rPr lang="en-US" smtClean="0"/>
              <a:t>10/26/2023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CAD897-D46E-4AD2-BD9B-49DD3E640873}" type="datetimeFigureOut">
              <a:rPr lang="en-US" smtClean="0"/>
              <a:t>10/26/2023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2D6473-DF6D-4702-B328-E0DD40540A4E}" type="datetimeFigureOut">
              <a:rPr lang="en-US" smtClean="0"/>
              <a:t>10/26/2023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6F7E3A-B166-407D-9866-32884E7D5B37}" type="datetimeFigureOut">
              <a:rPr lang="en-US" smtClean="0"/>
              <a:t>10/26/2023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11D6CC7D-01F1-CC41-B14E-3FE5076233DF}" type="datetimeFigureOut">
              <a:rPr lang="en-US" smtClean="0"/>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1ABD31-106C-3048-9C38-F85B692FE927}" type="slidenum">
              <a:rPr lang="en-US" smtClean="0"/>
              <a:t>‹#›</a:t>
            </a:fld>
            <a:endParaRPr lang="en-US"/>
          </a:p>
        </p:txBody>
      </p:sp>
    </p:spTree>
    <p:extLst>
      <p:ext uri="{BB962C8B-B14F-4D97-AF65-F5344CB8AC3E}">
        <p14:creationId xmlns:p14="http://schemas.microsoft.com/office/powerpoint/2010/main" val="1149508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11D6CC7D-01F1-CC41-B14E-3FE5076233DF}" type="datetimeFigureOut">
              <a:rPr lang="en-US" smtClean="0"/>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1ABD31-106C-3048-9C38-F85B692FE927}" type="slidenum">
              <a:rPr lang="en-US" smtClean="0"/>
              <a:t>‹#›</a:t>
            </a:fld>
            <a:endParaRPr lang="en-US"/>
          </a:p>
        </p:txBody>
      </p:sp>
    </p:spTree>
    <p:extLst>
      <p:ext uri="{BB962C8B-B14F-4D97-AF65-F5344CB8AC3E}">
        <p14:creationId xmlns:p14="http://schemas.microsoft.com/office/powerpoint/2010/main" val="1505910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11D6CC7D-01F1-CC41-B14E-3FE5076233DF}" type="datetimeFigureOut">
              <a:rPr lang="en-US" smtClean="0"/>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1ABD31-106C-3048-9C38-F85B692FE927}" type="slidenum">
              <a:rPr lang="en-US" smtClean="0"/>
              <a:t>‹#›</a:t>
            </a:fld>
            <a:endParaRPr lang="en-US"/>
          </a:p>
        </p:txBody>
      </p:sp>
    </p:spTree>
    <p:extLst>
      <p:ext uri="{BB962C8B-B14F-4D97-AF65-F5344CB8AC3E}">
        <p14:creationId xmlns:p14="http://schemas.microsoft.com/office/powerpoint/2010/main" val="1747329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BDF68E2-58F2-4D09-BE8B-E3BD06533059}" type="datetimeFigureOut">
              <a:rPr lang="en-US" smtClean="0"/>
              <a:t>10/26/2023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8FC5F6-F338-4AE4-BB23-26385BCFC423}" type="datetimeFigureOut">
              <a:rPr lang="en-US" smtClean="0"/>
              <a:t>10/26/2023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EBB0C4-6273-4C6E-B9BD-2EDC30F1CD52}" type="datetimeFigureOut">
              <a:rPr lang="en-US" smtClean="0"/>
              <a:t>10/26/2023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AB4D41-86C1-4908-B66A-0B50CEB3BF29}" type="datetimeFigureOut">
              <a:rPr lang="en-US" smtClean="0"/>
              <a:t>10/26/2023</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426E2C-56C1-4E0D-A793-0088A7FDD37E}" type="datetimeFigureOut">
              <a:rPr lang="en-US" smtClean="0"/>
              <a:t>10/26/2023</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370D1D-D13A-0C4A-ABE5-C7D6A0CC929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6"/>
          <a:srcRect/>
          <a:stretch/>
        </p:blipFill>
        <p:spPr>
          <a:xfrm>
            <a:off x="0" y="-794"/>
            <a:ext cx="12192000" cy="6857999"/>
          </a:xfrm>
          <a:prstGeom prst="rect">
            <a:avLst/>
          </a:prstGeom>
        </p:spPr>
      </p:pic>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370D1D-D13A-0C4A-ABE5-C7D6A0CC9299}" type="slidenum">
              <a:rPr lang="en-US" smtClean="0"/>
              <a:t>‹#›</a:t>
            </a:fld>
            <a:endParaRPr lang="en-US"/>
          </a:p>
        </p:txBody>
      </p:sp>
      <p:pic>
        <p:nvPicPr>
          <p:cNvPr id="2" name="Picture 1">
            <a:extLst>
              <a:ext uri="{FF2B5EF4-FFF2-40B4-BE49-F238E27FC236}">
                <a16:creationId xmlns:a16="http://schemas.microsoft.com/office/drawing/2014/main" id="{72E5437A-7E4F-7C2E-374F-4CD3C204AA88}"/>
              </a:ext>
            </a:extLst>
          </p:cNvPr>
          <p:cNvPicPr>
            <a:picLocks noChangeAspect="1"/>
          </p:cNvPicPr>
          <p:nvPr userDrawn="1"/>
        </p:nvPicPr>
        <p:blipFill>
          <a:blip r:embed="rId7"/>
          <a:stretch>
            <a:fillRect/>
          </a:stretch>
        </p:blipFill>
        <p:spPr>
          <a:xfrm>
            <a:off x="7708037" y="6374913"/>
            <a:ext cx="1923804" cy="387081"/>
          </a:xfrm>
          <a:prstGeom prst="rect">
            <a:avLst/>
          </a:prstGeom>
        </p:spPr>
      </p:pic>
      <p:pic>
        <p:nvPicPr>
          <p:cNvPr id="3" name="Grafik 16">
            <a:extLst>
              <a:ext uri="{FF2B5EF4-FFF2-40B4-BE49-F238E27FC236}">
                <a16:creationId xmlns:a16="http://schemas.microsoft.com/office/drawing/2014/main" id="{F8FEC5F6-F33E-C312-FAF2-6A0777B17048}"/>
              </a:ext>
            </a:extLst>
          </p:cNvPr>
          <p:cNvPicPr>
            <a:picLocks noChangeAspect="1"/>
          </p:cNvPicPr>
          <p:nvPr userDrawn="1"/>
        </p:nvPicPr>
        <p:blipFill>
          <a:blip r:embed="rId8"/>
          <a:stretch>
            <a:fillRect/>
          </a:stretch>
        </p:blipFill>
        <p:spPr>
          <a:xfrm>
            <a:off x="10022504" y="6374913"/>
            <a:ext cx="2169496" cy="483087"/>
          </a:xfrm>
          <a:prstGeom prst="rect">
            <a:avLst/>
          </a:prstGeom>
        </p:spPr>
      </p:pic>
      <p:pic>
        <p:nvPicPr>
          <p:cNvPr id="4" name="Picture 3">
            <a:extLst>
              <a:ext uri="{FF2B5EF4-FFF2-40B4-BE49-F238E27FC236}">
                <a16:creationId xmlns:a16="http://schemas.microsoft.com/office/drawing/2014/main" id="{AC2D3C51-32C0-2806-4D5B-0F797A7DB7B0}"/>
              </a:ext>
            </a:extLst>
          </p:cNvPr>
          <p:cNvPicPr>
            <a:picLocks noChangeAspect="1"/>
          </p:cNvPicPr>
          <p:nvPr userDrawn="1"/>
        </p:nvPicPr>
        <p:blipFill>
          <a:blip r:embed="rId9"/>
          <a:stretch>
            <a:fillRect/>
          </a:stretch>
        </p:blipFill>
        <p:spPr>
          <a:xfrm>
            <a:off x="3843454" y="6353957"/>
            <a:ext cx="3716215" cy="450949"/>
          </a:xfrm>
          <a:prstGeom prst="rect">
            <a:avLst/>
          </a:prstGeom>
        </p:spPr>
      </p:pic>
    </p:spTree>
    <p:extLst>
      <p:ext uri="{BB962C8B-B14F-4D97-AF65-F5344CB8AC3E}">
        <p14:creationId xmlns:p14="http://schemas.microsoft.com/office/powerpoint/2010/main" val="106784014"/>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924" r:id="rId3"/>
    <p:sldLayoutId id="214748392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268A19-9BA8-534C-82BD-B443F75C4380}" type="datetimeFigureOut">
              <a:rPr lang="en-US" smtClean="0"/>
              <a:t>10/26/2023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370D1D-D13A-0C4A-ABE5-C7D6A0CC9299}" type="slidenum">
              <a:rPr lang="en-US" smtClean="0"/>
              <a:t>‹#›</a:t>
            </a:fld>
            <a:endParaRPr lang="en-US"/>
          </a:p>
        </p:txBody>
      </p:sp>
      <p:pic>
        <p:nvPicPr>
          <p:cNvPr id="7" name="Picture 6"/>
          <p:cNvPicPr>
            <a:picLocks noChangeAspect="1"/>
          </p:cNvPicPr>
          <p:nvPr userDrawn="1"/>
        </p:nvPicPr>
        <p:blipFill>
          <a:blip r:embed="rId13"/>
          <a:srcRect/>
          <a:stretch/>
        </p:blipFill>
        <p:spPr>
          <a:xfrm>
            <a:off x="0" y="-794"/>
            <a:ext cx="12192000" cy="6857999"/>
          </a:xfrm>
          <a:prstGeom prst="rect">
            <a:avLst/>
          </a:prstGeom>
        </p:spPr>
      </p:pic>
    </p:spTree>
    <p:extLst>
      <p:ext uri="{BB962C8B-B14F-4D97-AF65-F5344CB8AC3E}">
        <p14:creationId xmlns:p14="http://schemas.microsoft.com/office/powerpoint/2010/main" val="405116584"/>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31.sv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1.png"/><Relationship Id="rId3" Type="http://schemas.openxmlformats.org/officeDocument/2006/relationships/diagramLayout" Target="../diagrams/layout1.xml"/><Relationship Id="rId7" Type="http://schemas.openxmlformats.org/officeDocument/2006/relationships/image" Target="../media/image6.png"/><Relationship Id="rId12" Type="http://schemas.openxmlformats.org/officeDocument/2006/relationships/image" Target="../media/image10.svg"/><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11" Type="http://schemas.openxmlformats.org/officeDocument/2006/relationships/image" Target="../media/image9.png"/><Relationship Id="rId5" Type="http://schemas.openxmlformats.org/officeDocument/2006/relationships/diagramColors" Target="../diagrams/colors1.xml"/><Relationship Id="rId10" Type="http://schemas.microsoft.com/office/2007/relationships/hdphoto" Target="../media/hdphoto1.wdp"/><Relationship Id="rId4" Type="http://schemas.openxmlformats.org/officeDocument/2006/relationships/diagramQuickStyle" Target="../diagrams/quickStyle1.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hyperlink" Target="https://doi.org/10.3850/978-981-18-8071-1_P021-cd" TargetMode="External"/><Relationship Id="rId2" Type="http://schemas.openxmlformats.org/officeDocument/2006/relationships/slideLayout" Target="../slideLayouts/slideLayout10.xml"/><Relationship Id="rId1" Type="http://schemas.openxmlformats.org/officeDocument/2006/relationships/tags" Target="../tags/tag1.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24.sv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08000" y="2320960"/>
            <a:ext cx="11164800" cy="1108040"/>
          </a:xfrm>
          <a:prstGeom prst="rect">
            <a:avLst/>
          </a:prstGeom>
          <a:noFill/>
        </p:spPr>
        <p:txBody>
          <a:bodyPr/>
          <a:lstStyle>
            <a:lvl1pPr algn="l" defTabSz="914400" rtl="0" eaLnBrk="1" latinLnBrk="0" hangingPunct="1">
              <a:lnSpc>
                <a:spcPct val="90000"/>
              </a:lnSpc>
              <a:spcBef>
                <a:spcPct val="0"/>
              </a:spcBef>
              <a:buNone/>
              <a:defRPr sz="4000" b="0" kern="1200">
                <a:solidFill>
                  <a:schemeClr val="tx2"/>
                </a:solidFill>
                <a:latin typeface="+mj-lt"/>
                <a:ea typeface="+mj-ea"/>
                <a:cs typeface="+mj-cs"/>
              </a:defRPr>
            </a:lvl1pPr>
          </a:lstStyle>
          <a:p>
            <a:pPr algn="ctr"/>
            <a:r>
              <a:rPr lang="en-US" b="1" baseline="0" dirty="0">
                <a:solidFill>
                  <a:srgbClr val="E4002B"/>
                </a:solidFill>
                <a:latin typeface="Arial head"/>
                <a:cs typeface="Calibri" panose="020F0502020204030204" pitchFamily="34" charset="0"/>
              </a:rPr>
              <a:t>Lesson learned from H2-related incidents: criticality of maintenance operations</a:t>
            </a:r>
          </a:p>
        </p:txBody>
      </p:sp>
      <p:sp>
        <p:nvSpPr>
          <p:cNvPr id="3" name="Text Placeholder 15"/>
          <p:cNvSpPr txBox="1">
            <a:spLocks/>
          </p:cNvSpPr>
          <p:nvPr/>
        </p:nvSpPr>
        <p:spPr>
          <a:xfrm>
            <a:off x="917272" y="4079373"/>
            <a:ext cx="10744317" cy="1506279"/>
          </a:xfrm>
          <a:prstGeom prst="rect">
            <a:avLst/>
          </a:prstGeom>
          <a:noFill/>
        </p:spPr>
        <p:txBody>
          <a:bodyPr/>
          <a:lstStyle>
            <a:lvl1pPr marL="228600" indent="-22860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a:r>
              <a:rPr lang="it-IT" sz="2400" baseline="0" dirty="0">
                <a:solidFill>
                  <a:srgbClr val="50534A"/>
                </a:solidFill>
                <a:latin typeface="Arial" panose="020B0604020202020204" pitchFamily="34" charset="0"/>
                <a:cs typeface="Arial" panose="020B0604020202020204" pitchFamily="34" charset="0"/>
              </a:rPr>
              <a:t>Giulia Collina</a:t>
            </a:r>
          </a:p>
          <a:p>
            <a:pPr algn="just"/>
            <a:r>
              <a:rPr lang="it-IT" sz="2400" dirty="0">
                <a:solidFill>
                  <a:srgbClr val="50534A"/>
                </a:solidFill>
                <a:latin typeface="Arial" panose="020B0604020202020204" pitchFamily="34" charset="0"/>
                <a:cs typeface="Arial" panose="020B0604020202020204" pitchFamily="34" charset="0"/>
              </a:rPr>
              <a:t>PhD Candidate</a:t>
            </a:r>
          </a:p>
          <a:p>
            <a:pPr algn="just"/>
            <a:r>
              <a:rPr lang="it-IT" sz="2400" baseline="0" dirty="0">
                <a:solidFill>
                  <a:srgbClr val="50534A"/>
                </a:solidFill>
                <a:latin typeface="Arial" panose="020B0604020202020204" pitchFamily="34" charset="0"/>
                <a:cs typeface="Arial" panose="020B0604020202020204" pitchFamily="34" charset="0"/>
              </a:rPr>
              <a:t>NTNU – Department of </a:t>
            </a:r>
            <a:r>
              <a:rPr lang="it-IT" sz="2400" baseline="0" dirty="0" err="1">
                <a:solidFill>
                  <a:srgbClr val="50534A"/>
                </a:solidFill>
                <a:latin typeface="Arial" panose="020B0604020202020204" pitchFamily="34" charset="0"/>
                <a:cs typeface="Arial" panose="020B0604020202020204" pitchFamily="34" charset="0"/>
              </a:rPr>
              <a:t>Mechanical</a:t>
            </a:r>
            <a:r>
              <a:rPr lang="it-IT" sz="2400" baseline="0" dirty="0">
                <a:solidFill>
                  <a:srgbClr val="50534A"/>
                </a:solidFill>
                <a:latin typeface="Arial" panose="020B0604020202020204" pitchFamily="34" charset="0"/>
                <a:cs typeface="Arial" panose="020B0604020202020204" pitchFamily="34" charset="0"/>
              </a:rPr>
              <a:t> and Industrial Engineering</a:t>
            </a:r>
          </a:p>
        </p:txBody>
      </p:sp>
    </p:spTree>
    <p:extLst>
      <p:ext uri="{BB962C8B-B14F-4D97-AF65-F5344CB8AC3E}">
        <p14:creationId xmlns:p14="http://schemas.microsoft.com/office/powerpoint/2010/main" val="409072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3EF2709-549E-7C8A-E886-403F39878B3E}"/>
              </a:ext>
            </a:extLst>
          </p:cNvPr>
          <p:cNvGrpSpPr/>
          <p:nvPr/>
        </p:nvGrpSpPr>
        <p:grpSpPr>
          <a:xfrm>
            <a:off x="419094" y="2003297"/>
            <a:ext cx="3822761" cy="3148259"/>
            <a:chOff x="6949750" y="2941914"/>
            <a:chExt cx="1447577" cy="723788"/>
          </a:xfrm>
        </p:grpSpPr>
        <p:sp>
          <p:nvSpPr>
            <p:cNvPr id="5" name="Rectangle: Rounded Corners 4">
              <a:extLst>
                <a:ext uri="{FF2B5EF4-FFF2-40B4-BE49-F238E27FC236}">
                  <a16:creationId xmlns:a16="http://schemas.microsoft.com/office/drawing/2014/main" id="{518E8411-7E7B-ADE6-1E62-9769BE9CE218}"/>
                </a:ext>
              </a:extLst>
            </p:cNvPr>
            <p:cNvSpPr/>
            <p:nvPr/>
          </p:nvSpPr>
          <p:spPr>
            <a:xfrm>
              <a:off x="6949750" y="2941914"/>
              <a:ext cx="1447577" cy="723788"/>
            </a:xfrm>
            <a:prstGeom prst="roundRect">
              <a:avLst>
                <a:gd name="adj" fmla="val 10000"/>
              </a:avLst>
            </a:prstGeom>
            <a:noFill/>
            <a:ln>
              <a:noFill/>
            </a:ln>
            <a:effectLst/>
          </p:spPr>
          <p:style>
            <a:lnRef idx="2">
              <a:scrgbClr r="0" g="0" b="0"/>
            </a:lnRef>
            <a:fillRef idx="1">
              <a:schemeClr val="lt1">
                <a:hueOff val="0"/>
                <a:satOff val="0"/>
                <a:lumOff val="0"/>
                <a:alphaOff val="0"/>
              </a:schemeClr>
            </a:fillRef>
            <a:effectRef idx="0">
              <a:scrgbClr r="0" g="0" b="0"/>
            </a:effectRef>
            <a:fontRef idx="minor">
              <a:schemeClr val="dk1">
                <a:hueOff val="0"/>
                <a:satOff val="0"/>
                <a:lumOff val="0"/>
                <a:alphaOff val="0"/>
              </a:schemeClr>
            </a:fontRef>
          </p:style>
        </p:sp>
        <p:sp>
          <p:nvSpPr>
            <p:cNvPr id="6" name="Rectangle: Rounded Corners 4">
              <a:extLst>
                <a:ext uri="{FF2B5EF4-FFF2-40B4-BE49-F238E27FC236}">
                  <a16:creationId xmlns:a16="http://schemas.microsoft.com/office/drawing/2014/main" id="{609C94C4-990F-5031-E908-5B83A2502826}"/>
                </a:ext>
              </a:extLst>
            </p:cNvPr>
            <p:cNvSpPr txBox="1"/>
            <p:nvPr/>
          </p:nvSpPr>
          <p:spPr>
            <a:xfrm>
              <a:off x="6970949" y="2963113"/>
              <a:ext cx="1405179" cy="68139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547" tIns="13547" rIns="13547" bIns="13547" numCol="1" spcCol="1270" anchor="ctr" anchorCtr="0">
              <a:noAutofit/>
            </a:bodyPr>
            <a:lstStyle/>
            <a:p>
              <a:pPr algn="ctr" defTabSz="948243">
                <a:lnSpc>
                  <a:spcPct val="90000"/>
                </a:lnSpc>
                <a:spcBef>
                  <a:spcPct val="0"/>
                </a:spcBef>
              </a:pPr>
              <a:r>
                <a:rPr lang="nb-NO" sz="2400" b="1" dirty="0">
                  <a:latin typeface="Arial" panose="020B0604020202020204" pitchFamily="34" charset="0"/>
                  <a:cs typeface="Arial" panose="020B0604020202020204" pitchFamily="34" charset="0"/>
                </a:rPr>
                <a:t>Human </a:t>
              </a:r>
              <a:r>
                <a:rPr lang="nb-NO" sz="2400" b="1" dirty="0" err="1">
                  <a:latin typeface="Arial" panose="020B0604020202020204" pitchFamily="34" charset="0"/>
                  <a:cs typeface="Arial" panose="020B0604020202020204" pitchFamily="34" charset="0"/>
                </a:rPr>
                <a:t>errors</a:t>
              </a:r>
              <a:endParaRPr lang="nb-NO" sz="2400" b="1" dirty="0">
                <a:latin typeface="Arial" panose="020B0604020202020204" pitchFamily="34" charset="0"/>
                <a:cs typeface="Arial" panose="020B0604020202020204" pitchFamily="34" charset="0"/>
              </a:endParaRPr>
            </a:p>
            <a:p>
              <a:pPr algn="ctr" defTabSz="948243">
                <a:lnSpc>
                  <a:spcPct val="90000"/>
                </a:lnSpc>
                <a:spcBef>
                  <a:spcPct val="0"/>
                </a:spcBef>
              </a:pPr>
              <a:endParaRPr lang="nb-NO" sz="2400" b="1" dirty="0">
                <a:latin typeface="Arial" panose="020B0604020202020204" pitchFamily="34" charset="0"/>
                <a:cs typeface="Arial" panose="020B0604020202020204" pitchFamily="34" charset="0"/>
              </a:endParaRPr>
            </a:p>
            <a:p>
              <a:pPr algn="ctr" defTabSz="948243">
                <a:lnSpc>
                  <a:spcPct val="90000"/>
                </a:lnSpc>
                <a:spcBef>
                  <a:spcPct val="0"/>
                </a:spcBef>
              </a:pPr>
              <a:r>
                <a:rPr lang="nb-NO" sz="2400" b="1" dirty="0" err="1">
                  <a:latin typeface="Arial" panose="020B0604020202020204" pitchFamily="34" charset="0"/>
                  <a:cs typeface="Arial" panose="020B0604020202020204" pitchFamily="34" charset="0"/>
                </a:rPr>
                <a:t>Petro</a:t>
              </a:r>
              <a:r>
                <a:rPr lang="nb-NO" sz="2400" b="1" dirty="0">
                  <a:latin typeface="Arial" panose="020B0604020202020204" pitchFamily="34" charset="0"/>
                  <a:cs typeface="Arial" panose="020B0604020202020204" pitchFamily="34" charset="0"/>
                </a:rPr>
                <a:t>-HRA</a:t>
              </a:r>
            </a:p>
            <a:p>
              <a:pPr algn="ctr" defTabSz="948243">
                <a:lnSpc>
                  <a:spcPct val="90000"/>
                </a:lnSpc>
                <a:spcBef>
                  <a:spcPct val="0"/>
                </a:spcBef>
              </a:pPr>
              <a:r>
                <a:rPr lang="nb-NO" sz="2400" b="1" dirty="0">
                  <a:latin typeface="Arial" panose="020B0604020202020204" pitchFamily="34" charset="0"/>
                  <a:cs typeface="Arial" panose="020B0604020202020204" pitchFamily="34" charset="0"/>
                </a:rPr>
                <a:t>(Human </a:t>
              </a:r>
              <a:r>
                <a:rPr lang="nb-NO" sz="2400" b="1" dirty="0" err="1">
                  <a:latin typeface="Arial" panose="020B0604020202020204" pitchFamily="34" charset="0"/>
                  <a:cs typeface="Arial" panose="020B0604020202020204" pitchFamily="34" charset="0"/>
                </a:rPr>
                <a:t>Reliability</a:t>
              </a:r>
              <a:r>
                <a:rPr lang="nb-NO" sz="2400" b="1" dirty="0">
                  <a:latin typeface="Arial" panose="020B0604020202020204" pitchFamily="34" charset="0"/>
                  <a:cs typeface="Arial" panose="020B0604020202020204" pitchFamily="34" charset="0"/>
                </a:rPr>
                <a:t> Analysis)</a:t>
              </a:r>
            </a:p>
            <a:p>
              <a:pPr algn="ctr" defTabSz="948243">
                <a:lnSpc>
                  <a:spcPct val="90000"/>
                </a:lnSpc>
                <a:spcBef>
                  <a:spcPct val="0"/>
                </a:spcBef>
              </a:pPr>
              <a:endParaRPr lang="nb-NO" sz="2400" b="1" dirty="0">
                <a:latin typeface="Arial" panose="020B0604020202020204" pitchFamily="34" charset="0"/>
                <a:cs typeface="Arial" panose="020B0604020202020204" pitchFamily="34" charset="0"/>
              </a:endParaRPr>
            </a:p>
            <a:p>
              <a:pPr algn="ctr" defTabSz="948243">
                <a:lnSpc>
                  <a:spcPct val="90000"/>
                </a:lnSpc>
                <a:spcBef>
                  <a:spcPct val="0"/>
                </a:spcBef>
              </a:pPr>
              <a:r>
                <a:rPr lang="nb-NO" sz="2400" b="1" dirty="0">
                  <a:latin typeface="Arial" panose="020B0604020202020204" pitchFamily="34" charset="0"/>
                  <a:cs typeface="Arial" panose="020B0604020202020204" pitchFamily="34" charset="0"/>
                </a:rPr>
                <a:t>9 </a:t>
              </a:r>
              <a:r>
                <a:rPr lang="nb-NO" sz="2400" b="1" dirty="0" err="1">
                  <a:latin typeface="Arial" panose="020B0604020202020204" pitchFamily="34" charset="0"/>
                  <a:cs typeface="Arial" panose="020B0604020202020204" pitchFamily="34" charset="0"/>
                </a:rPr>
                <a:t>Performance</a:t>
              </a:r>
              <a:r>
                <a:rPr lang="nb-NO" sz="2400" b="1" dirty="0">
                  <a:latin typeface="Arial" panose="020B0604020202020204" pitchFamily="34" charset="0"/>
                  <a:cs typeface="Arial" panose="020B0604020202020204" pitchFamily="34" charset="0"/>
                </a:rPr>
                <a:t> Shaping </a:t>
              </a:r>
              <a:r>
                <a:rPr lang="nb-NO" sz="2400" b="1" dirty="0" err="1">
                  <a:latin typeface="Arial" panose="020B0604020202020204" pitchFamily="34" charset="0"/>
                  <a:cs typeface="Arial" panose="020B0604020202020204" pitchFamily="34" charset="0"/>
                </a:rPr>
                <a:t>Factors</a:t>
              </a:r>
              <a:r>
                <a:rPr lang="nb-NO" sz="2400" b="1" dirty="0">
                  <a:latin typeface="Arial" panose="020B0604020202020204" pitchFamily="34" charset="0"/>
                  <a:cs typeface="Arial" panose="020B0604020202020204" pitchFamily="34" charset="0"/>
                </a:rPr>
                <a:t> (PSFs)</a:t>
              </a:r>
            </a:p>
            <a:p>
              <a:pPr algn="ctr" defTabSz="948243">
                <a:lnSpc>
                  <a:spcPct val="90000"/>
                </a:lnSpc>
                <a:spcBef>
                  <a:spcPct val="0"/>
                </a:spcBef>
              </a:pPr>
              <a:endParaRPr lang="en-GB" sz="2400" b="1" dirty="0">
                <a:latin typeface="Arial" panose="020B0604020202020204" pitchFamily="34" charset="0"/>
                <a:cs typeface="Arial" panose="020B0604020202020204" pitchFamily="34" charset="0"/>
              </a:endParaRPr>
            </a:p>
          </p:txBody>
        </p:sp>
      </p:grpSp>
      <p:graphicFrame>
        <p:nvGraphicFramePr>
          <p:cNvPr id="8" name="Diagram 7">
            <a:extLst>
              <a:ext uri="{FF2B5EF4-FFF2-40B4-BE49-F238E27FC236}">
                <a16:creationId xmlns:a16="http://schemas.microsoft.com/office/drawing/2014/main" id="{5D03798C-FF1A-F90B-4557-EF226637D1EA}"/>
              </a:ext>
            </a:extLst>
          </p:cNvPr>
          <p:cNvGraphicFramePr/>
          <p:nvPr>
            <p:extLst>
              <p:ext uri="{D42A27DB-BD31-4B8C-83A1-F6EECF244321}">
                <p14:modId xmlns:p14="http://schemas.microsoft.com/office/powerpoint/2010/main" val="3477879135"/>
              </p:ext>
            </p:extLst>
          </p:nvPr>
        </p:nvGraphicFramePr>
        <p:xfrm>
          <a:off x="5130241" y="718271"/>
          <a:ext cx="6505168" cy="5718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1">
            <a:extLst>
              <a:ext uri="{FF2B5EF4-FFF2-40B4-BE49-F238E27FC236}">
                <a16:creationId xmlns:a16="http://schemas.microsoft.com/office/drawing/2014/main" id="{B776FC25-3D57-2FE5-CE33-058FB43EDD27}"/>
              </a:ext>
            </a:extLst>
          </p:cNvPr>
          <p:cNvSpPr txBox="1">
            <a:spLocks/>
          </p:cNvSpPr>
          <p:nvPr/>
        </p:nvSpPr>
        <p:spPr>
          <a:xfrm>
            <a:off x="285833" y="1840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b="1" dirty="0" err="1">
                <a:latin typeface="Arial head"/>
              </a:rPr>
              <a:t>Methodology</a:t>
            </a:r>
            <a:endParaRPr lang="en-GB" b="1" dirty="0">
              <a:latin typeface="Arial head"/>
            </a:endParaRPr>
          </a:p>
        </p:txBody>
      </p:sp>
    </p:spTree>
    <p:extLst>
      <p:ext uri="{BB962C8B-B14F-4D97-AF65-F5344CB8AC3E}">
        <p14:creationId xmlns:p14="http://schemas.microsoft.com/office/powerpoint/2010/main" val="3078225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FFA74C-0311-2570-C2CA-7CFDEFD6891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093" y="1470991"/>
            <a:ext cx="9541060" cy="4516053"/>
          </a:xfrm>
          <a:prstGeom prst="rect">
            <a:avLst/>
          </a:prstGeom>
          <a:noFill/>
          <a:ln>
            <a:noFill/>
          </a:ln>
        </p:spPr>
      </p:pic>
      <p:sp>
        <p:nvSpPr>
          <p:cNvPr id="6" name="TextBox 5">
            <a:extLst>
              <a:ext uri="{FF2B5EF4-FFF2-40B4-BE49-F238E27FC236}">
                <a16:creationId xmlns:a16="http://schemas.microsoft.com/office/drawing/2014/main" id="{ACF380ED-8728-B258-A787-E2B69F211010}"/>
              </a:ext>
            </a:extLst>
          </p:cNvPr>
          <p:cNvSpPr txBox="1"/>
          <p:nvPr/>
        </p:nvSpPr>
        <p:spPr>
          <a:xfrm>
            <a:off x="10202526" y="3295278"/>
            <a:ext cx="1570383" cy="461665"/>
          </a:xfrm>
          <a:prstGeom prst="rect">
            <a:avLst/>
          </a:prstGeom>
          <a:noFill/>
        </p:spPr>
        <p:txBody>
          <a:bodyPr wrap="square" rtlCol="0">
            <a:spAutoFit/>
          </a:bodyPr>
          <a:lstStyle/>
          <a:p>
            <a:r>
              <a:rPr lang="nb-NO" sz="2400" dirty="0">
                <a:latin typeface="Arial" panose="020B0604020202020204" pitchFamily="34" charset="0"/>
                <a:cs typeface="Arial" panose="020B0604020202020204" pitchFamily="34" charset="0"/>
              </a:rPr>
              <a:t>76 </a:t>
            </a:r>
            <a:r>
              <a:rPr lang="nb-NO" sz="2400" dirty="0" err="1">
                <a:latin typeface="Arial" panose="020B0604020202020204" pitchFamily="34" charset="0"/>
                <a:cs typeface="Arial" panose="020B0604020202020204" pitchFamily="34" charset="0"/>
              </a:rPr>
              <a:t>events</a:t>
            </a:r>
            <a:endParaRPr lang="en-GB" sz="2400" dirty="0">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BC6EAB64-430C-F2B9-70DD-07CF0C6649AF}"/>
              </a:ext>
            </a:extLst>
          </p:cNvPr>
          <p:cNvSpPr txBox="1">
            <a:spLocks/>
          </p:cNvSpPr>
          <p:nvPr/>
        </p:nvSpPr>
        <p:spPr>
          <a:xfrm>
            <a:off x="285833" y="1840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b="1" dirty="0" err="1">
                <a:latin typeface="Arial head"/>
              </a:rPr>
              <a:t>Maintenance</a:t>
            </a:r>
            <a:r>
              <a:rPr lang="nb-NO" b="1" dirty="0">
                <a:latin typeface="Arial head"/>
              </a:rPr>
              <a:t> </a:t>
            </a:r>
            <a:r>
              <a:rPr lang="nb-NO" b="1" dirty="0" err="1">
                <a:latin typeface="Arial head"/>
              </a:rPr>
              <a:t>events</a:t>
            </a:r>
            <a:r>
              <a:rPr lang="nb-NO" b="1" dirty="0">
                <a:latin typeface="Arial head"/>
              </a:rPr>
              <a:t> over </a:t>
            </a:r>
            <a:r>
              <a:rPr lang="nb-NO" b="1" dirty="0" err="1">
                <a:latin typeface="Arial head"/>
              </a:rPr>
              <a:t>the</a:t>
            </a:r>
            <a:r>
              <a:rPr lang="nb-NO" b="1" dirty="0">
                <a:latin typeface="Arial head"/>
              </a:rPr>
              <a:t> </a:t>
            </a:r>
            <a:r>
              <a:rPr lang="nb-NO" b="1" dirty="0" err="1">
                <a:latin typeface="Arial head"/>
              </a:rPr>
              <a:t>years</a:t>
            </a:r>
            <a:endParaRPr lang="en-GB" b="1" dirty="0">
              <a:latin typeface="Arial head"/>
            </a:endParaRPr>
          </a:p>
        </p:txBody>
      </p:sp>
    </p:spTree>
    <p:extLst>
      <p:ext uri="{BB962C8B-B14F-4D97-AF65-F5344CB8AC3E}">
        <p14:creationId xmlns:p14="http://schemas.microsoft.com/office/powerpoint/2010/main" val="849309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7CF9A9-120A-292A-0F20-B479E7D0017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9050" y="1766781"/>
            <a:ext cx="5522844" cy="3585847"/>
          </a:xfrm>
          <a:prstGeom prst="rect">
            <a:avLst/>
          </a:prstGeom>
          <a:noFill/>
          <a:ln>
            <a:noFill/>
          </a:ln>
        </p:spPr>
      </p:pic>
      <p:sp>
        <p:nvSpPr>
          <p:cNvPr id="6" name="TextBox 5">
            <a:extLst>
              <a:ext uri="{FF2B5EF4-FFF2-40B4-BE49-F238E27FC236}">
                <a16:creationId xmlns:a16="http://schemas.microsoft.com/office/drawing/2014/main" id="{D342D68E-9AAE-0FF5-C38B-1BDA50E4B3B3}"/>
              </a:ext>
            </a:extLst>
          </p:cNvPr>
          <p:cNvSpPr txBox="1"/>
          <p:nvPr/>
        </p:nvSpPr>
        <p:spPr>
          <a:xfrm>
            <a:off x="630383" y="2020820"/>
            <a:ext cx="4419600" cy="3046988"/>
          </a:xfrm>
          <a:prstGeom prst="rect">
            <a:avLst/>
          </a:prstGeom>
          <a:noFill/>
        </p:spPr>
        <p:txBody>
          <a:bodyPr wrap="square" rtlCol="0">
            <a:spAutoFit/>
          </a:bodyPr>
          <a:lstStyle/>
          <a:p>
            <a:pPr algn="just"/>
            <a:r>
              <a:rPr lang="nb-NO" sz="2400" dirty="0" err="1">
                <a:latin typeface="Arial" panose="020B0604020202020204" pitchFamily="34" charset="0"/>
                <a:cs typeface="Arial" panose="020B0604020202020204" pitchFamily="34" charset="0"/>
              </a:rPr>
              <a:t>Maintenance</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can</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contribute</a:t>
            </a:r>
            <a:r>
              <a:rPr lang="nb-NO" sz="2400" dirty="0">
                <a:latin typeface="Arial" panose="020B0604020202020204" pitchFamily="34" charset="0"/>
                <a:cs typeface="Arial" panose="020B0604020202020204" pitchFamily="34" charset="0"/>
              </a:rPr>
              <a:t> to </a:t>
            </a:r>
            <a:r>
              <a:rPr lang="nb-NO" sz="2400" dirty="0" err="1">
                <a:latin typeface="Arial" panose="020B0604020202020204" pitchFamily="34" charset="0"/>
                <a:cs typeface="Arial" panose="020B0604020202020204" pitchFamily="34" charset="0"/>
              </a:rPr>
              <a:t>the</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events</a:t>
            </a:r>
            <a:r>
              <a:rPr lang="nb-NO" sz="2400" dirty="0">
                <a:latin typeface="Arial" panose="020B0604020202020204" pitchFamily="34" charset="0"/>
                <a:cs typeface="Arial" panose="020B0604020202020204" pitchFamily="34" charset="0"/>
              </a:rPr>
              <a:t> in different </a:t>
            </a:r>
            <a:r>
              <a:rPr lang="nb-NO" sz="2400" dirty="0" err="1">
                <a:latin typeface="Arial" panose="020B0604020202020204" pitchFamily="34" charset="0"/>
                <a:cs typeface="Arial" panose="020B0604020202020204" pitchFamily="34" charset="0"/>
              </a:rPr>
              <a:t>ways</a:t>
            </a:r>
            <a:r>
              <a:rPr lang="nb-NO" sz="2400" dirty="0">
                <a:latin typeface="Arial" panose="020B0604020202020204" pitchFamily="34" charset="0"/>
                <a:cs typeface="Arial" panose="020B0604020202020204" pitchFamily="34" charset="0"/>
              </a:rPr>
              <a:t>.</a:t>
            </a:r>
          </a:p>
          <a:p>
            <a:pPr algn="just"/>
            <a:endParaRPr lang="nb-NO" sz="2400" dirty="0">
              <a:latin typeface="Arial" panose="020B0604020202020204" pitchFamily="34" charset="0"/>
              <a:cs typeface="Arial" panose="020B0604020202020204" pitchFamily="34" charset="0"/>
            </a:endParaRPr>
          </a:p>
          <a:p>
            <a:pPr algn="just"/>
            <a:r>
              <a:rPr lang="nb-NO" sz="2400" dirty="0" err="1">
                <a:latin typeface="Arial" panose="020B0604020202020204" pitchFamily="34" charset="0"/>
                <a:cs typeface="Arial" panose="020B0604020202020204" pitchFamily="34" charset="0"/>
              </a:rPr>
              <a:t>Lack</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of</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maintenance</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the</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failure</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could</a:t>
            </a:r>
            <a:r>
              <a:rPr lang="nb-NO" sz="2400" dirty="0">
                <a:latin typeface="Arial" panose="020B0604020202020204" pitchFamily="34" charset="0"/>
                <a:cs typeface="Arial" panose="020B0604020202020204" pitchFamily="34" charset="0"/>
              </a:rPr>
              <a:t> have </a:t>
            </a:r>
            <a:r>
              <a:rPr lang="nb-NO" sz="2400" dirty="0" err="1">
                <a:latin typeface="Arial" panose="020B0604020202020204" pitchFamily="34" charset="0"/>
                <a:cs typeface="Arial" panose="020B0604020202020204" pitchFamily="34" charset="0"/>
              </a:rPr>
              <a:t>been</a:t>
            </a:r>
            <a:r>
              <a:rPr lang="nb-NO" sz="2400" dirty="0">
                <a:latin typeface="Arial" panose="020B0604020202020204" pitchFamily="34" charset="0"/>
                <a:cs typeface="Arial" panose="020B0604020202020204" pitchFamily="34" charset="0"/>
              </a:rPr>
              <a:t> </a:t>
            </a:r>
            <a:r>
              <a:rPr lang="nb-NO" sz="2400" b="1" dirty="0" err="1">
                <a:latin typeface="Arial" panose="020B0604020202020204" pitchFamily="34" charset="0"/>
                <a:cs typeface="Arial" panose="020B0604020202020204" pitchFamily="34" charset="0"/>
              </a:rPr>
              <a:t>avoided</a:t>
            </a:r>
            <a:r>
              <a:rPr lang="nb-NO" sz="2400" dirty="0">
                <a:latin typeface="Arial" panose="020B0604020202020204" pitchFamily="34" charset="0"/>
                <a:cs typeface="Arial" panose="020B0604020202020204" pitchFamily="34" charset="0"/>
              </a:rPr>
              <a:t> by more </a:t>
            </a:r>
            <a:r>
              <a:rPr lang="nb-NO" sz="2400" dirty="0" err="1">
                <a:latin typeface="Arial" panose="020B0604020202020204" pitchFamily="34" charset="0"/>
                <a:cs typeface="Arial" panose="020B0604020202020204" pitchFamily="34" charset="0"/>
              </a:rPr>
              <a:t>effective</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maintenance</a:t>
            </a:r>
            <a:r>
              <a:rPr lang="nb-NO" sz="2400" dirty="0">
                <a:latin typeface="Arial" panose="020B0604020202020204" pitchFamily="34" charset="0"/>
                <a:cs typeface="Arial" panose="020B0604020202020204" pitchFamily="34" charset="0"/>
              </a:rPr>
              <a:t> management.</a:t>
            </a:r>
          </a:p>
          <a:p>
            <a:pPr algn="just"/>
            <a:endParaRPr lang="nb-NO" sz="2400" dirty="0">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74BBD999-2CBF-7BA4-60AB-5091AB422442}"/>
              </a:ext>
            </a:extLst>
          </p:cNvPr>
          <p:cNvSpPr txBox="1">
            <a:spLocks/>
          </p:cNvSpPr>
          <p:nvPr/>
        </p:nvSpPr>
        <p:spPr>
          <a:xfrm>
            <a:off x="285833" y="1840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b="1" dirty="0">
                <a:latin typeface="Arial head"/>
              </a:rPr>
              <a:t>Statistical </a:t>
            </a:r>
            <a:r>
              <a:rPr lang="nb-NO" b="1" dirty="0" err="1">
                <a:latin typeface="Arial head"/>
              </a:rPr>
              <a:t>results</a:t>
            </a:r>
            <a:r>
              <a:rPr lang="nb-NO" b="1" dirty="0">
                <a:latin typeface="Arial head"/>
              </a:rPr>
              <a:t> (1)</a:t>
            </a:r>
            <a:endParaRPr lang="en-GB" b="1" dirty="0">
              <a:latin typeface="Arial head"/>
            </a:endParaRPr>
          </a:p>
        </p:txBody>
      </p:sp>
    </p:spTree>
    <p:extLst>
      <p:ext uri="{BB962C8B-B14F-4D97-AF65-F5344CB8AC3E}">
        <p14:creationId xmlns:p14="http://schemas.microsoft.com/office/powerpoint/2010/main" val="2822320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CC64AE-4CA7-FF81-ADE6-F904D9AC0B6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675" y="1661160"/>
            <a:ext cx="5745053" cy="3535680"/>
          </a:xfrm>
          <a:prstGeom prst="rect">
            <a:avLst/>
          </a:prstGeom>
          <a:noFill/>
          <a:ln>
            <a:noFill/>
          </a:ln>
        </p:spPr>
      </p:pic>
      <p:sp>
        <p:nvSpPr>
          <p:cNvPr id="5" name="TextBox 4">
            <a:extLst>
              <a:ext uri="{FF2B5EF4-FFF2-40B4-BE49-F238E27FC236}">
                <a16:creationId xmlns:a16="http://schemas.microsoft.com/office/drawing/2014/main" id="{153ACD65-389E-C9B1-FCDF-5A2DF3F05ED5}"/>
              </a:ext>
            </a:extLst>
          </p:cNvPr>
          <p:cNvSpPr txBox="1"/>
          <p:nvPr/>
        </p:nvSpPr>
        <p:spPr>
          <a:xfrm>
            <a:off x="7034639" y="1946564"/>
            <a:ext cx="4519687" cy="2677656"/>
          </a:xfrm>
          <a:prstGeom prst="rect">
            <a:avLst/>
          </a:prstGeom>
          <a:noFill/>
        </p:spPr>
        <p:txBody>
          <a:bodyPr wrap="square" rtlCol="0">
            <a:spAutoFit/>
          </a:bodyPr>
          <a:lstStyle/>
          <a:p>
            <a:pPr algn="just"/>
            <a:r>
              <a:rPr lang="nb-NO" sz="2400" dirty="0" err="1">
                <a:latin typeface="Arial" panose="020B0604020202020204" pitchFamily="34" charset="0"/>
                <a:cs typeface="Arial" panose="020B0604020202020204" pitchFamily="34" charset="0"/>
              </a:rPr>
              <a:t>Maintenance-related</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undesired</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events</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occurred</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along</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the</a:t>
            </a:r>
            <a:r>
              <a:rPr lang="nb-NO" sz="2400" dirty="0">
                <a:latin typeface="Arial" panose="020B0604020202020204" pitchFamily="34" charset="0"/>
                <a:cs typeface="Arial" panose="020B0604020202020204" pitchFamily="34" charset="0"/>
              </a:rPr>
              <a:t> </a:t>
            </a:r>
            <a:r>
              <a:rPr lang="nb-NO" sz="2400" b="1" dirty="0" err="1">
                <a:latin typeface="Arial" panose="020B0604020202020204" pitchFamily="34" charset="0"/>
                <a:cs typeface="Arial" panose="020B0604020202020204" pitchFamily="34" charset="0"/>
              </a:rPr>
              <a:t>entire</a:t>
            </a:r>
            <a:r>
              <a:rPr lang="nb-NO" sz="2400" b="1" dirty="0">
                <a:latin typeface="Arial" panose="020B0604020202020204" pitchFamily="34" charset="0"/>
                <a:cs typeface="Arial" panose="020B0604020202020204" pitchFamily="34" charset="0"/>
              </a:rPr>
              <a:t> </a:t>
            </a:r>
            <a:r>
              <a:rPr lang="nb-NO" sz="2400" b="1" dirty="0" err="1">
                <a:latin typeface="Arial" panose="020B0604020202020204" pitchFamily="34" charset="0"/>
                <a:cs typeface="Arial" panose="020B0604020202020204" pitchFamily="34" charset="0"/>
              </a:rPr>
              <a:t>value</a:t>
            </a:r>
            <a:r>
              <a:rPr lang="nb-NO" sz="2400" b="1" dirty="0">
                <a:latin typeface="Arial" panose="020B0604020202020204" pitchFamily="34" charset="0"/>
                <a:cs typeface="Arial" panose="020B0604020202020204" pitchFamily="34" charset="0"/>
              </a:rPr>
              <a:t> </a:t>
            </a:r>
            <a:r>
              <a:rPr lang="nb-NO" sz="2400" b="1" dirty="0" err="1">
                <a:latin typeface="Arial" panose="020B0604020202020204" pitchFamily="34" charset="0"/>
                <a:cs typeface="Arial" panose="020B0604020202020204" pitchFamily="34" charset="0"/>
              </a:rPr>
              <a:t>chain</a:t>
            </a:r>
            <a:r>
              <a:rPr lang="nb-NO" sz="2400" dirty="0">
                <a:latin typeface="Arial" panose="020B0604020202020204" pitchFamily="34" charset="0"/>
                <a:cs typeface="Arial" panose="020B0604020202020204" pitchFamily="34" charset="0"/>
              </a:rPr>
              <a:t>.</a:t>
            </a:r>
          </a:p>
          <a:p>
            <a:pPr algn="just"/>
            <a:endParaRPr lang="nb-NO" sz="2400" dirty="0">
              <a:latin typeface="Arial" panose="020B0604020202020204" pitchFamily="34" charset="0"/>
              <a:cs typeface="Arial" panose="020B0604020202020204" pitchFamily="34" charset="0"/>
            </a:endParaRPr>
          </a:p>
          <a:p>
            <a:pPr algn="just"/>
            <a:r>
              <a:rPr lang="nb-NO" sz="2400" dirty="0" err="1">
                <a:latin typeface="Arial" panose="020B0604020202020204" pitchFamily="34" charset="0"/>
                <a:cs typeface="Arial" panose="020B0604020202020204" pitchFamily="34" charset="0"/>
              </a:rPr>
              <a:t>Consistent</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with</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the</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analysis</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carried</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out</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considering</a:t>
            </a:r>
            <a:r>
              <a:rPr lang="nb-NO" sz="2400" dirty="0">
                <a:latin typeface="Arial" panose="020B0604020202020204" pitchFamily="34" charset="0"/>
                <a:cs typeface="Arial" panose="020B0604020202020204" pitchFamily="34" charset="0"/>
              </a:rPr>
              <a:t> all type </a:t>
            </a:r>
            <a:r>
              <a:rPr lang="nb-NO" sz="2400" dirty="0" err="1">
                <a:latin typeface="Arial" panose="020B0604020202020204" pitchFamily="34" charset="0"/>
                <a:cs typeface="Arial" panose="020B0604020202020204" pitchFamily="34" charset="0"/>
              </a:rPr>
              <a:t>of</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events</a:t>
            </a:r>
            <a:r>
              <a:rPr lang="nb-NO" sz="2400" dirty="0">
                <a:latin typeface="Arial" panose="020B0604020202020204" pitchFamily="34" charset="0"/>
                <a:cs typeface="Arial" panose="020B0604020202020204" pitchFamily="34" charset="0"/>
              </a:rPr>
              <a:t>.</a:t>
            </a:r>
          </a:p>
        </p:txBody>
      </p:sp>
      <p:sp>
        <p:nvSpPr>
          <p:cNvPr id="7" name="Title 1">
            <a:extLst>
              <a:ext uri="{FF2B5EF4-FFF2-40B4-BE49-F238E27FC236}">
                <a16:creationId xmlns:a16="http://schemas.microsoft.com/office/drawing/2014/main" id="{802A4AC8-C459-252A-9708-DC7F6D4E76A5}"/>
              </a:ext>
            </a:extLst>
          </p:cNvPr>
          <p:cNvSpPr txBox="1">
            <a:spLocks/>
          </p:cNvSpPr>
          <p:nvPr/>
        </p:nvSpPr>
        <p:spPr>
          <a:xfrm>
            <a:off x="285833" y="1840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b="1" dirty="0">
                <a:latin typeface="Arial head"/>
              </a:rPr>
              <a:t>Statistical </a:t>
            </a:r>
            <a:r>
              <a:rPr lang="nb-NO" b="1" dirty="0" err="1">
                <a:latin typeface="Arial head"/>
              </a:rPr>
              <a:t>results</a:t>
            </a:r>
            <a:r>
              <a:rPr lang="nb-NO" b="1" dirty="0">
                <a:latin typeface="Arial head"/>
              </a:rPr>
              <a:t> (2)</a:t>
            </a:r>
            <a:endParaRPr lang="en-GB" b="1" dirty="0">
              <a:latin typeface="Arial head"/>
            </a:endParaRPr>
          </a:p>
        </p:txBody>
      </p:sp>
    </p:spTree>
    <p:extLst>
      <p:ext uri="{BB962C8B-B14F-4D97-AF65-F5344CB8AC3E}">
        <p14:creationId xmlns:p14="http://schemas.microsoft.com/office/powerpoint/2010/main" val="3205160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26F598-5316-D563-93B4-CD9695AE7BE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4205" y="1600200"/>
            <a:ext cx="5943159" cy="3657600"/>
          </a:xfrm>
          <a:prstGeom prst="rect">
            <a:avLst/>
          </a:prstGeom>
          <a:noFill/>
          <a:ln>
            <a:noFill/>
          </a:ln>
        </p:spPr>
      </p:pic>
      <p:sp>
        <p:nvSpPr>
          <p:cNvPr id="6" name="TextBox 5">
            <a:extLst>
              <a:ext uri="{FF2B5EF4-FFF2-40B4-BE49-F238E27FC236}">
                <a16:creationId xmlns:a16="http://schemas.microsoft.com/office/drawing/2014/main" id="{4F387AAC-01E8-A407-F21F-1BDA8B914E36}"/>
              </a:ext>
            </a:extLst>
          </p:cNvPr>
          <p:cNvSpPr txBox="1"/>
          <p:nvPr/>
        </p:nvSpPr>
        <p:spPr>
          <a:xfrm>
            <a:off x="7166429" y="1486766"/>
            <a:ext cx="4360552" cy="4154984"/>
          </a:xfrm>
          <a:prstGeom prst="rect">
            <a:avLst/>
          </a:prstGeom>
          <a:noFill/>
        </p:spPr>
        <p:txBody>
          <a:bodyPr wrap="square">
            <a:spAutoFit/>
          </a:bodyPr>
          <a:lstStyle/>
          <a:p>
            <a:pPr algn="just"/>
            <a:r>
              <a:rPr lang="da-DK" sz="2400" b="1" dirty="0">
                <a:latin typeface="Arial" panose="020B0604020202020204" pitchFamily="34" charset="0"/>
                <a:cs typeface="Arial" panose="020B0604020202020204" pitchFamily="34" charset="0"/>
              </a:rPr>
              <a:t>Pipelines</a:t>
            </a:r>
            <a:r>
              <a:rPr lang="da-DK" sz="2400" dirty="0">
                <a:latin typeface="Arial" panose="020B0604020202020204" pitchFamily="34" charset="0"/>
                <a:cs typeface="Arial" panose="020B0604020202020204" pitchFamily="34" charset="0"/>
              </a:rPr>
              <a:t>, </a:t>
            </a:r>
            <a:r>
              <a:rPr lang="da-DK" sz="2400" b="1" dirty="0">
                <a:latin typeface="Arial" panose="020B0604020202020204" pitchFamily="34" charset="0"/>
                <a:cs typeface="Arial" panose="020B0604020202020204" pitchFamily="34" charset="0"/>
              </a:rPr>
              <a:t>valves</a:t>
            </a:r>
            <a:r>
              <a:rPr lang="da-DK" sz="2400" dirty="0">
                <a:latin typeface="Arial" panose="020B0604020202020204" pitchFamily="34" charset="0"/>
                <a:cs typeface="Arial" panose="020B0604020202020204" pitchFamily="34" charset="0"/>
              </a:rPr>
              <a:t>, </a:t>
            </a:r>
            <a:r>
              <a:rPr lang="da-DK" sz="2400" b="1" dirty="0">
                <a:latin typeface="Arial" panose="020B0604020202020204" pitchFamily="34" charset="0"/>
                <a:cs typeface="Arial" panose="020B0604020202020204" pitchFamily="34" charset="0"/>
              </a:rPr>
              <a:t>tanks</a:t>
            </a:r>
            <a:r>
              <a:rPr lang="da-DK" sz="2400" dirty="0">
                <a:latin typeface="Arial" panose="020B0604020202020204" pitchFamily="34" charset="0"/>
                <a:cs typeface="Arial" panose="020B0604020202020204" pitchFamily="34" charset="0"/>
              </a:rPr>
              <a:t> and </a:t>
            </a:r>
            <a:r>
              <a:rPr lang="da-DK" sz="2400" b="1" dirty="0">
                <a:latin typeface="Arial" panose="020B0604020202020204" pitchFamily="34" charset="0"/>
                <a:cs typeface="Arial" panose="020B0604020202020204" pitchFamily="34" charset="0"/>
              </a:rPr>
              <a:t>compressors</a:t>
            </a:r>
            <a:r>
              <a:rPr lang="da-DK" sz="2400" dirty="0">
                <a:latin typeface="Arial" panose="020B0604020202020204" pitchFamily="34" charset="0"/>
                <a:cs typeface="Arial" panose="020B0604020202020204" pitchFamily="34" charset="0"/>
              </a:rPr>
              <a:t> responsible for most industrial failures.</a:t>
            </a:r>
          </a:p>
          <a:p>
            <a:pPr algn="just"/>
            <a:endParaRPr lang="da-DK" sz="2400" dirty="0">
              <a:latin typeface="Arial" panose="020B0604020202020204" pitchFamily="34" charset="0"/>
              <a:cs typeface="Arial" panose="020B0604020202020204" pitchFamily="34" charset="0"/>
            </a:endParaRPr>
          </a:p>
          <a:p>
            <a:pPr algn="just"/>
            <a:r>
              <a:rPr lang="da-DK" sz="2400" dirty="0">
                <a:latin typeface="Arial" panose="020B0604020202020204" pitchFamily="34" charset="0"/>
                <a:cs typeface="Arial" panose="020B0604020202020204" pitchFamily="34" charset="0"/>
              </a:rPr>
              <a:t>Pipelines </a:t>
            </a:r>
            <a:r>
              <a:rPr lang="en-US" sz="2400" dirty="0">
                <a:latin typeface="Arial" panose="020B0604020202020204" pitchFamily="34" charset="0"/>
                <a:cs typeface="Arial" panose="020B0604020202020204" pitchFamily="34" charset="0"/>
              </a:rPr>
              <a:t>are not designed for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transport.</a:t>
            </a:r>
          </a:p>
          <a:p>
            <a:pPr algn="just"/>
            <a:endParaRPr lang="en-US" sz="2400" dirty="0">
              <a:latin typeface="Arial" panose="020B0604020202020204" pitchFamily="34" charset="0"/>
              <a:cs typeface="Arial" panose="020B0604020202020204" pitchFamily="34" charset="0"/>
            </a:endParaRPr>
          </a:p>
          <a:p>
            <a:pPr algn="just"/>
            <a:r>
              <a:rPr lang="en-US" sz="2400" dirty="0">
                <a:latin typeface="Arial" panose="020B0604020202020204" pitchFamily="34" charset="0"/>
                <a:cs typeface="Arial" panose="020B0604020202020204" pitchFamily="34" charset="0"/>
              </a:rPr>
              <a:t>Consistent with the previous result: transportation and distribution are the most critical.</a:t>
            </a:r>
          </a:p>
        </p:txBody>
      </p:sp>
      <p:sp>
        <p:nvSpPr>
          <p:cNvPr id="7" name="Title 1">
            <a:extLst>
              <a:ext uri="{FF2B5EF4-FFF2-40B4-BE49-F238E27FC236}">
                <a16:creationId xmlns:a16="http://schemas.microsoft.com/office/drawing/2014/main" id="{F8740B29-628B-AA2B-8B36-FA464BD12809}"/>
              </a:ext>
            </a:extLst>
          </p:cNvPr>
          <p:cNvSpPr txBox="1">
            <a:spLocks/>
          </p:cNvSpPr>
          <p:nvPr/>
        </p:nvSpPr>
        <p:spPr>
          <a:xfrm>
            <a:off x="285833" y="1840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b="1" dirty="0">
                <a:latin typeface="Arial head"/>
              </a:rPr>
              <a:t>Statistical </a:t>
            </a:r>
            <a:r>
              <a:rPr lang="nb-NO" b="1" dirty="0" err="1">
                <a:latin typeface="Arial head"/>
              </a:rPr>
              <a:t>results</a:t>
            </a:r>
            <a:r>
              <a:rPr lang="nb-NO" b="1" dirty="0">
                <a:latin typeface="Arial head"/>
              </a:rPr>
              <a:t> (3)</a:t>
            </a:r>
            <a:endParaRPr lang="en-GB" b="1" dirty="0">
              <a:latin typeface="Arial head"/>
            </a:endParaRPr>
          </a:p>
        </p:txBody>
      </p:sp>
    </p:spTree>
    <p:extLst>
      <p:ext uri="{BB962C8B-B14F-4D97-AF65-F5344CB8AC3E}">
        <p14:creationId xmlns:p14="http://schemas.microsoft.com/office/powerpoint/2010/main" val="3614738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9218CE-44FB-AF9E-0BA5-04E78876C9A1}"/>
              </a:ext>
            </a:extLst>
          </p:cNvPr>
          <p:cNvSpPr txBox="1"/>
          <p:nvPr/>
        </p:nvSpPr>
        <p:spPr>
          <a:xfrm>
            <a:off x="865360" y="1442834"/>
            <a:ext cx="8347363" cy="2805063"/>
          </a:xfrm>
          <a:prstGeom prst="rect">
            <a:avLst/>
          </a:prstGeom>
          <a:noFill/>
        </p:spPr>
        <p:txBody>
          <a:bodyPr wrap="square" rtlCol="0">
            <a:spAutoFit/>
          </a:bodyPr>
          <a:lstStyle/>
          <a:p>
            <a:pPr>
              <a:lnSpc>
                <a:spcPct val="150000"/>
              </a:lnSpc>
            </a:pPr>
            <a:r>
              <a:rPr lang="nb-NO" sz="2400" dirty="0">
                <a:latin typeface="Arial" panose="020B0604020202020204" pitchFamily="34" charset="0"/>
                <a:cs typeface="Arial" panose="020B0604020202020204" pitchFamily="34" charset="0"/>
              </a:rPr>
              <a:t>Main </a:t>
            </a:r>
            <a:r>
              <a:rPr lang="nb-NO" sz="2400" b="1" dirty="0" err="1">
                <a:latin typeface="Arial" panose="020B0604020202020204" pitchFamily="34" charset="0"/>
                <a:cs typeface="Arial" panose="020B0604020202020204" pitchFamily="34" charset="0"/>
              </a:rPr>
              <a:t>undetected</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causes</a:t>
            </a:r>
            <a:r>
              <a:rPr lang="nb-NO" sz="2400" dirty="0">
                <a:latin typeface="Arial" panose="020B0604020202020204" pitchFamily="34" charset="0"/>
                <a:cs typeface="Arial" panose="020B0604020202020204" pitchFamily="34" charset="0"/>
              </a:rPr>
              <a:t>:</a:t>
            </a:r>
          </a:p>
          <a:p>
            <a:pPr lvl="1">
              <a:lnSpc>
                <a:spcPct val="150000"/>
              </a:lnSpc>
            </a:pPr>
            <a:r>
              <a:rPr lang="nb-NO" sz="2400" dirty="0">
                <a:latin typeface="Arial" panose="020B0604020202020204" pitchFamily="34" charset="0"/>
                <a:cs typeface="Arial" panose="020B0604020202020204" pitchFamily="34" charset="0"/>
              </a:rPr>
              <a:t>Hydrogen </a:t>
            </a:r>
            <a:r>
              <a:rPr lang="nb-NO" sz="2400" dirty="0" err="1">
                <a:latin typeface="Arial" panose="020B0604020202020204" pitchFamily="34" charset="0"/>
                <a:cs typeface="Arial" panose="020B0604020202020204" pitchFamily="34" charset="0"/>
              </a:rPr>
              <a:t>embrittlement</a:t>
            </a:r>
            <a:r>
              <a:rPr lang="nb-NO" sz="2400" dirty="0">
                <a:latin typeface="Arial" panose="020B0604020202020204" pitchFamily="34" charset="0"/>
                <a:cs typeface="Arial" panose="020B0604020202020204" pitchFamily="34" charset="0"/>
              </a:rPr>
              <a:t> (HE)</a:t>
            </a:r>
          </a:p>
          <a:p>
            <a:pPr lvl="1">
              <a:lnSpc>
                <a:spcPct val="150000"/>
              </a:lnSpc>
            </a:pPr>
            <a:r>
              <a:rPr lang="nb-NO" sz="2400" dirty="0">
                <a:latin typeface="Arial" panose="020B0604020202020204" pitchFamily="34" charset="0"/>
                <a:cs typeface="Arial" panose="020B0604020202020204" pitchFamily="34" charset="0"/>
              </a:rPr>
              <a:t>Hydrogen-</a:t>
            </a:r>
            <a:r>
              <a:rPr lang="nb-NO" sz="2400" dirty="0" err="1">
                <a:latin typeface="Arial" panose="020B0604020202020204" pitchFamily="34" charset="0"/>
                <a:cs typeface="Arial" panose="020B0604020202020204" pitchFamily="34" charset="0"/>
              </a:rPr>
              <a:t>induced</a:t>
            </a:r>
            <a:r>
              <a:rPr lang="nb-NO" sz="2400" dirty="0">
                <a:latin typeface="Arial" panose="020B0604020202020204" pitchFamily="34" charset="0"/>
                <a:cs typeface="Arial" panose="020B0604020202020204" pitchFamily="34" charset="0"/>
              </a:rPr>
              <a:t> cracking (HIC)</a:t>
            </a:r>
          </a:p>
          <a:p>
            <a:pPr lvl="1">
              <a:lnSpc>
                <a:spcPct val="150000"/>
              </a:lnSpc>
            </a:pPr>
            <a:r>
              <a:rPr lang="nb-NO" sz="2400" dirty="0">
                <a:latin typeface="Arial" panose="020B0604020202020204" pitchFamily="34" charset="0"/>
                <a:cs typeface="Arial" panose="020B0604020202020204" pitchFamily="34" charset="0"/>
              </a:rPr>
              <a:t>Hydrogen-</a:t>
            </a:r>
            <a:r>
              <a:rPr lang="nb-NO" sz="2400" dirty="0" err="1">
                <a:latin typeface="Arial" panose="020B0604020202020204" pitchFamily="34" charset="0"/>
                <a:cs typeface="Arial" panose="020B0604020202020204" pitchFamily="34" charset="0"/>
              </a:rPr>
              <a:t>induced</a:t>
            </a:r>
            <a:r>
              <a:rPr lang="nb-NO" sz="2400" dirty="0">
                <a:latin typeface="Arial" panose="020B0604020202020204" pitchFamily="34" charset="0"/>
                <a:cs typeface="Arial" panose="020B0604020202020204" pitchFamily="34" charset="0"/>
              </a:rPr>
              <a:t> stress </a:t>
            </a:r>
            <a:r>
              <a:rPr lang="nb-NO" sz="2400" dirty="0" err="1">
                <a:latin typeface="Arial" panose="020B0604020202020204" pitchFamily="34" charset="0"/>
                <a:cs typeface="Arial" panose="020B0604020202020204" pitchFamily="34" charset="0"/>
              </a:rPr>
              <a:t>corrosion</a:t>
            </a:r>
            <a:r>
              <a:rPr lang="nb-NO" sz="2400" dirty="0">
                <a:latin typeface="Arial" panose="020B0604020202020204" pitchFamily="34" charset="0"/>
                <a:cs typeface="Arial" panose="020B0604020202020204" pitchFamily="34" charset="0"/>
              </a:rPr>
              <a:t> cracking (HISC) </a:t>
            </a:r>
          </a:p>
          <a:p>
            <a:pPr lvl="1">
              <a:lnSpc>
                <a:spcPct val="150000"/>
              </a:lnSpc>
            </a:pPr>
            <a:r>
              <a:rPr lang="nb-NO" sz="2400" dirty="0">
                <a:latin typeface="Arial" panose="020B0604020202020204" pitchFamily="34" charset="0"/>
                <a:cs typeface="Arial" panose="020B0604020202020204" pitchFamily="34" charset="0"/>
              </a:rPr>
              <a:t>High-</a:t>
            </a:r>
            <a:r>
              <a:rPr lang="nb-NO" sz="2400" dirty="0" err="1">
                <a:latin typeface="Arial" panose="020B0604020202020204" pitchFamily="34" charset="0"/>
                <a:cs typeface="Arial" panose="020B0604020202020204" pitchFamily="34" charset="0"/>
              </a:rPr>
              <a:t>temperature</a:t>
            </a:r>
            <a:r>
              <a:rPr lang="nb-NO" sz="2400" dirty="0">
                <a:latin typeface="Arial" panose="020B0604020202020204" pitchFamily="34" charset="0"/>
                <a:cs typeface="Arial" panose="020B0604020202020204" pitchFamily="34" charset="0"/>
              </a:rPr>
              <a:t> hydrogen </a:t>
            </a:r>
            <a:r>
              <a:rPr lang="nb-NO" sz="2400" dirty="0" err="1">
                <a:latin typeface="Arial" panose="020B0604020202020204" pitchFamily="34" charset="0"/>
                <a:cs typeface="Arial" panose="020B0604020202020204" pitchFamily="34" charset="0"/>
              </a:rPr>
              <a:t>attack</a:t>
            </a:r>
            <a:r>
              <a:rPr lang="nb-NO" sz="2400" dirty="0">
                <a:latin typeface="Arial" panose="020B0604020202020204" pitchFamily="34" charset="0"/>
                <a:cs typeface="Arial" panose="020B0604020202020204" pitchFamily="34" charset="0"/>
              </a:rPr>
              <a:t> (HTHA)</a:t>
            </a:r>
            <a:endParaRPr lang="en-GB" sz="2400" dirty="0">
              <a:latin typeface="Arial" panose="020B0604020202020204" pitchFamily="34" charset="0"/>
              <a:cs typeface="Arial" panose="020B0604020202020204" pitchFamily="34" charset="0"/>
            </a:endParaRPr>
          </a:p>
        </p:txBody>
      </p:sp>
      <p:pic>
        <p:nvPicPr>
          <p:cNvPr id="2050" name="Picture 2" descr="Hydrogen embrittlement - Wikipedia">
            <a:extLst>
              <a:ext uri="{FF2B5EF4-FFF2-40B4-BE49-F238E27FC236}">
                <a16:creationId xmlns:a16="http://schemas.microsoft.com/office/drawing/2014/main" id="{DD3BAB66-A137-8AEB-CB9C-55CB8EE30C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919" b="13921"/>
          <a:stretch/>
        </p:blipFill>
        <p:spPr bwMode="auto">
          <a:xfrm rot="5400000">
            <a:off x="8209082" y="2440100"/>
            <a:ext cx="2824705" cy="8301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FFC4CF5-43C8-83D8-7B6E-E0C486B22AEC}"/>
              </a:ext>
            </a:extLst>
          </p:cNvPr>
          <p:cNvSpPr txBox="1"/>
          <p:nvPr/>
        </p:nvSpPr>
        <p:spPr>
          <a:xfrm>
            <a:off x="865361" y="4302177"/>
            <a:ext cx="8756073" cy="830997"/>
          </a:xfrm>
          <a:prstGeom prst="rect">
            <a:avLst/>
          </a:prstGeom>
          <a:noFill/>
        </p:spPr>
        <p:txBody>
          <a:bodyPr wrap="square" rtlCol="0">
            <a:spAutoFit/>
          </a:bodyPr>
          <a:lstStyle/>
          <a:p>
            <a:pPr algn="just"/>
            <a:r>
              <a:rPr lang="nb-NO" sz="2400" dirty="0">
                <a:latin typeface="Arial" panose="020B0604020202020204" pitchFamily="34" charset="0"/>
                <a:cs typeface="Arial" panose="020B0604020202020204" pitchFamily="34" charset="0"/>
              </a:rPr>
              <a:t>Equipment </a:t>
            </a:r>
            <a:r>
              <a:rPr lang="nb-NO" sz="2400" dirty="0" err="1">
                <a:latin typeface="Arial" panose="020B0604020202020204" pitchFamily="34" charset="0"/>
                <a:cs typeface="Arial" panose="020B0604020202020204" pitchFamily="34" charset="0"/>
              </a:rPr>
              <a:t>designed</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before</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the</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publication</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of</a:t>
            </a:r>
            <a:r>
              <a:rPr lang="nb-NO" sz="2400" dirty="0">
                <a:latin typeface="Arial" panose="020B0604020202020204" pitchFamily="34" charset="0"/>
                <a:cs typeface="Arial" panose="020B0604020202020204" pitchFamily="34" charset="0"/>
              </a:rPr>
              <a:t> Technical Report ISO/TR 15916 for </a:t>
            </a:r>
            <a:r>
              <a:rPr lang="nb-NO" sz="2400" b="1" dirty="0">
                <a:latin typeface="Arial" panose="020B0604020202020204" pitchFamily="34" charset="0"/>
                <a:cs typeface="Arial" panose="020B0604020202020204" pitchFamily="34" charset="0"/>
              </a:rPr>
              <a:t>hydrogen-materials </a:t>
            </a:r>
            <a:r>
              <a:rPr lang="nb-NO" sz="2400" b="1" dirty="0" err="1">
                <a:latin typeface="Arial" panose="020B0604020202020204" pitchFamily="34" charset="0"/>
                <a:cs typeface="Arial" panose="020B0604020202020204" pitchFamily="34" charset="0"/>
              </a:rPr>
              <a:t>compatibility</a:t>
            </a:r>
            <a:endParaRPr lang="en-GB" sz="24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8225025-503A-707A-7666-5BB89C70A256}"/>
              </a:ext>
            </a:extLst>
          </p:cNvPr>
          <p:cNvSpPr txBox="1"/>
          <p:nvPr/>
        </p:nvSpPr>
        <p:spPr>
          <a:xfrm>
            <a:off x="872830" y="5415166"/>
            <a:ext cx="10065327" cy="461665"/>
          </a:xfrm>
          <a:prstGeom prst="rect">
            <a:avLst/>
          </a:prstGeom>
          <a:noFill/>
        </p:spPr>
        <p:txBody>
          <a:bodyPr wrap="square" rtlCol="0">
            <a:spAutoFit/>
          </a:bodyPr>
          <a:lstStyle/>
          <a:p>
            <a:r>
              <a:rPr lang="nb-NO" sz="2400" dirty="0" err="1">
                <a:latin typeface="Arial" panose="020B0604020202020204" pitchFamily="34" charset="0"/>
                <a:cs typeface="Arial" panose="020B0604020202020204" pitchFamily="34" charset="0"/>
              </a:rPr>
              <a:t>Selection</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of</a:t>
            </a:r>
            <a:r>
              <a:rPr lang="nb-NO" sz="2400" dirty="0">
                <a:latin typeface="Arial" panose="020B0604020202020204" pitchFamily="34" charset="0"/>
                <a:cs typeface="Arial" panose="020B0604020202020204" pitchFamily="34" charset="0"/>
              </a:rPr>
              <a:t> </a:t>
            </a:r>
            <a:r>
              <a:rPr lang="nb-NO" sz="2400" b="1" dirty="0" err="1">
                <a:latin typeface="Arial" panose="020B0604020202020204" pitchFamily="34" charset="0"/>
                <a:cs typeface="Arial" panose="020B0604020202020204" pitchFamily="34" charset="0"/>
              </a:rPr>
              <a:t>adequate</a:t>
            </a:r>
            <a:r>
              <a:rPr lang="nb-NO" sz="2400" b="1" dirty="0">
                <a:latin typeface="Arial" panose="020B0604020202020204" pitchFamily="34" charset="0"/>
                <a:cs typeface="Arial" panose="020B0604020202020204" pitchFamily="34" charset="0"/>
              </a:rPr>
              <a:t> materials</a:t>
            </a:r>
            <a:r>
              <a:rPr lang="nb-NO" sz="2400" dirty="0">
                <a:latin typeface="Arial" panose="020B0604020202020204" pitchFamily="34" charset="0"/>
                <a:cs typeface="Arial" panose="020B0604020202020204" pitchFamily="34" charset="0"/>
              </a:rPr>
              <a:t> and </a:t>
            </a:r>
            <a:r>
              <a:rPr lang="nb-NO" sz="2400" b="1" dirty="0" err="1">
                <a:latin typeface="Arial" panose="020B0604020202020204" pitchFamily="34" charset="0"/>
                <a:cs typeface="Arial" panose="020B0604020202020204" pitchFamily="34" charset="0"/>
              </a:rPr>
              <a:t>maintenance</a:t>
            </a:r>
            <a:r>
              <a:rPr lang="nb-NO" sz="2400" b="1" dirty="0">
                <a:latin typeface="Arial" panose="020B0604020202020204" pitchFamily="34" charset="0"/>
                <a:cs typeface="Arial" panose="020B0604020202020204" pitchFamily="34" charset="0"/>
              </a:rPr>
              <a:t> planning</a:t>
            </a:r>
            <a:endParaRPr lang="en-GB" sz="2400" b="1" dirty="0">
              <a:latin typeface="Arial" panose="020B0604020202020204" pitchFamily="34" charset="0"/>
              <a:cs typeface="Arial" panose="020B0604020202020204" pitchFamily="34" charset="0"/>
            </a:endParaRPr>
          </a:p>
        </p:txBody>
      </p:sp>
      <p:pic>
        <p:nvPicPr>
          <p:cNvPr id="11" name="Graphic 10" descr="Bullseye with solid fill">
            <a:extLst>
              <a:ext uri="{FF2B5EF4-FFF2-40B4-BE49-F238E27FC236}">
                <a16:creationId xmlns:a16="http://schemas.microsoft.com/office/drawing/2014/main" id="{E21892D5-9470-B572-3196-26DC616BDBA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82342" y="5231348"/>
            <a:ext cx="860077" cy="860077"/>
          </a:xfrm>
          <a:prstGeom prst="rect">
            <a:avLst/>
          </a:prstGeom>
          <a:effectLst>
            <a:outerShdw blurRad="50800" dist="38100" dir="2700000" algn="tl" rotWithShape="0">
              <a:prstClr val="black">
                <a:alpha val="40000"/>
              </a:prstClr>
            </a:outerShdw>
          </a:effectLst>
        </p:spPr>
      </p:pic>
      <p:sp>
        <p:nvSpPr>
          <p:cNvPr id="8" name="Title 1">
            <a:extLst>
              <a:ext uri="{FF2B5EF4-FFF2-40B4-BE49-F238E27FC236}">
                <a16:creationId xmlns:a16="http://schemas.microsoft.com/office/drawing/2014/main" id="{BBE66A1A-B8B4-AD72-7E81-15AE53E9528F}"/>
              </a:ext>
            </a:extLst>
          </p:cNvPr>
          <p:cNvSpPr txBox="1">
            <a:spLocks/>
          </p:cNvSpPr>
          <p:nvPr/>
        </p:nvSpPr>
        <p:spPr>
          <a:xfrm>
            <a:off x="285833" y="1840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b="1" dirty="0" err="1">
                <a:latin typeface="Arial head"/>
              </a:rPr>
              <a:t>Lack</a:t>
            </a:r>
            <a:r>
              <a:rPr lang="nb-NO" b="1" dirty="0">
                <a:latin typeface="Arial head"/>
              </a:rPr>
              <a:t> </a:t>
            </a:r>
            <a:r>
              <a:rPr lang="nb-NO" b="1" dirty="0" err="1">
                <a:latin typeface="Arial head"/>
              </a:rPr>
              <a:t>of</a:t>
            </a:r>
            <a:r>
              <a:rPr lang="nb-NO" b="1" dirty="0">
                <a:latin typeface="Arial head"/>
              </a:rPr>
              <a:t> </a:t>
            </a:r>
            <a:r>
              <a:rPr lang="nb-NO" b="1" dirty="0" err="1">
                <a:latin typeface="Arial head"/>
              </a:rPr>
              <a:t>maintenance</a:t>
            </a:r>
            <a:r>
              <a:rPr lang="nb-NO" b="1" dirty="0">
                <a:latin typeface="Arial head"/>
              </a:rPr>
              <a:t>: </a:t>
            </a:r>
            <a:r>
              <a:rPr lang="nb-NO" b="1" dirty="0" err="1">
                <a:latin typeface="Arial head"/>
              </a:rPr>
              <a:t>lesson-learned</a:t>
            </a:r>
            <a:endParaRPr lang="en-GB" b="1" dirty="0">
              <a:latin typeface="Arial head"/>
            </a:endParaRPr>
          </a:p>
        </p:txBody>
      </p:sp>
    </p:spTree>
    <p:extLst>
      <p:ext uri="{BB962C8B-B14F-4D97-AF65-F5344CB8AC3E}">
        <p14:creationId xmlns:p14="http://schemas.microsoft.com/office/powerpoint/2010/main" val="686047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095BAB-4D16-A183-6484-5BF038DFF4D5}"/>
              </a:ext>
            </a:extLst>
          </p:cNvPr>
          <p:cNvPicPr>
            <a:picLocks noChangeAspect="1"/>
          </p:cNvPicPr>
          <p:nvPr/>
        </p:nvPicPr>
        <p:blipFill>
          <a:blip r:embed="rId3"/>
          <a:stretch>
            <a:fillRect/>
          </a:stretch>
        </p:blipFill>
        <p:spPr>
          <a:xfrm>
            <a:off x="9789969" y="2974766"/>
            <a:ext cx="1785505" cy="1214144"/>
          </a:xfrm>
          <a:prstGeom prst="rect">
            <a:avLst/>
          </a:prstGeom>
        </p:spPr>
      </p:pic>
      <p:sp>
        <p:nvSpPr>
          <p:cNvPr id="3" name="TextBox 2">
            <a:extLst>
              <a:ext uri="{FF2B5EF4-FFF2-40B4-BE49-F238E27FC236}">
                <a16:creationId xmlns:a16="http://schemas.microsoft.com/office/drawing/2014/main" id="{81EAA0EC-EA29-DC46-D124-A238ACDF5E7C}"/>
              </a:ext>
            </a:extLst>
          </p:cNvPr>
          <p:cNvSpPr txBox="1"/>
          <p:nvPr/>
        </p:nvSpPr>
        <p:spPr>
          <a:xfrm>
            <a:off x="865909" y="1732257"/>
            <a:ext cx="9767455" cy="1938992"/>
          </a:xfrm>
          <a:prstGeom prst="rect">
            <a:avLst/>
          </a:prstGeom>
          <a:noFill/>
        </p:spPr>
        <p:txBody>
          <a:bodyPr wrap="square" rtlCol="0">
            <a:spAutoFit/>
          </a:bodyPr>
          <a:lstStyle/>
          <a:p>
            <a:pPr algn="just"/>
            <a:r>
              <a:rPr lang="nb-NO" sz="2400" b="1" dirty="0" err="1">
                <a:latin typeface="Arial" panose="020B0604020202020204" pitchFamily="34" charset="0"/>
                <a:cs typeface="Arial" panose="020B0604020202020204" pitchFamily="34" charset="0"/>
              </a:rPr>
              <a:t>Explosion</a:t>
            </a:r>
            <a:r>
              <a:rPr lang="nb-NO" sz="2400" dirty="0">
                <a:latin typeface="Arial" panose="020B0604020202020204" pitchFamily="34" charset="0"/>
                <a:cs typeface="Arial" panose="020B0604020202020204" pitchFamily="34" charset="0"/>
              </a:rPr>
              <a:t> and </a:t>
            </a:r>
            <a:r>
              <a:rPr lang="nb-NO" sz="2400" b="1" dirty="0">
                <a:latin typeface="Arial" panose="020B0604020202020204" pitchFamily="34" charset="0"/>
                <a:cs typeface="Arial" panose="020B0604020202020204" pitchFamily="34" charset="0"/>
              </a:rPr>
              <a:t>fire</a:t>
            </a:r>
            <a:r>
              <a:rPr lang="nb-NO" sz="2400" dirty="0">
                <a:latin typeface="Arial" panose="020B0604020202020204" pitchFamily="34" charset="0"/>
                <a:cs typeface="Arial" panose="020B0604020202020204" pitchFamily="34" charset="0"/>
              </a:rPr>
              <a:t> in </a:t>
            </a:r>
            <a:r>
              <a:rPr lang="nb-NO" sz="2400" dirty="0" err="1">
                <a:latin typeface="Arial" panose="020B0604020202020204" pitchFamily="34" charset="0"/>
                <a:cs typeface="Arial" panose="020B0604020202020204" pitchFamily="34" charset="0"/>
              </a:rPr>
              <a:t>Sodeguara</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refinery</a:t>
            </a:r>
            <a:r>
              <a:rPr lang="nb-NO" sz="2400" dirty="0">
                <a:latin typeface="Arial" panose="020B0604020202020204" pitchFamily="34" charset="0"/>
                <a:cs typeface="Arial" panose="020B0604020202020204" pitchFamily="34" charset="0"/>
              </a:rPr>
              <a:t> in Japan in 1992.</a:t>
            </a:r>
          </a:p>
          <a:p>
            <a:pPr lvl="1" algn="just"/>
            <a:r>
              <a:rPr lang="nb-NO" sz="2400" dirty="0">
                <a:latin typeface="Arial" panose="020B0604020202020204" pitchFamily="34" charset="0"/>
                <a:cs typeface="Arial" panose="020B0604020202020204" pitchFamily="34" charset="0"/>
              </a:rPr>
              <a:t>Break-</a:t>
            </a:r>
            <a:r>
              <a:rPr lang="nb-NO" sz="2400" dirty="0" err="1">
                <a:latin typeface="Arial" panose="020B0604020202020204" pitchFamily="34" charset="0"/>
                <a:cs typeface="Arial" panose="020B0604020202020204" pitchFamily="34" charset="0"/>
              </a:rPr>
              <a:t>off</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of</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the</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lock</a:t>
            </a:r>
            <a:r>
              <a:rPr lang="nb-NO" sz="2400" dirty="0">
                <a:latin typeface="Arial" panose="020B0604020202020204" pitchFamily="34" charset="0"/>
                <a:cs typeface="Arial" panose="020B0604020202020204" pitchFamily="34" charset="0"/>
              </a:rPr>
              <a:t> ring </a:t>
            </a:r>
            <a:r>
              <a:rPr lang="nb-NO" sz="2400" dirty="0" err="1">
                <a:latin typeface="Arial" panose="020B0604020202020204" pitchFamily="34" charset="0"/>
                <a:cs typeface="Arial" panose="020B0604020202020204" pitchFamily="34" charset="0"/>
              </a:rPr>
              <a:t>of</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the</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channel</a:t>
            </a:r>
            <a:r>
              <a:rPr lang="nb-NO" sz="2400" dirty="0">
                <a:latin typeface="Arial" panose="020B0604020202020204" pitchFamily="34" charset="0"/>
                <a:cs typeface="Arial" panose="020B0604020202020204" pitchFamily="34" charset="0"/>
              </a:rPr>
              <a:t> cover </a:t>
            </a:r>
            <a:r>
              <a:rPr lang="nb-NO" sz="2400" dirty="0" err="1">
                <a:latin typeface="Arial" panose="020B0604020202020204" pitchFamily="34" charset="0"/>
                <a:cs typeface="Arial" panose="020B0604020202020204" pitchFamily="34" charset="0"/>
              </a:rPr>
              <a:t>of</a:t>
            </a:r>
            <a:r>
              <a:rPr lang="nb-NO" sz="2400" dirty="0">
                <a:latin typeface="Arial" panose="020B0604020202020204" pitchFamily="34" charset="0"/>
                <a:cs typeface="Arial" panose="020B0604020202020204" pitchFamily="34" charset="0"/>
              </a:rPr>
              <a:t> a heat </a:t>
            </a:r>
            <a:r>
              <a:rPr lang="nb-NO" sz="2400" dirty="0" err="1">
                <a:latin typeface="Arial" panose="020B0604020202020204" pitchFamily="34" charset="0"/>
                <a:cs typeface="Arial" panose="020B0604020202020204" pitchFamily="34" charset="0"/>
              </a:rPr>
              <a:t>exchanger</a:t>
            </a:r>
            <a:r>
              <a:rPr lang="nb-NO" sz="2400" dirty="0">
                <a:latin typeface="Arial" panose="020B0604020202020204" pitchFamily="34" charset="0"/>
                <a:cs typeface="Arial" panose="020B0604020202020204" pitchFamily="34" charset="0"/>
              </a:rPr>
              <a:t> due to </a:t>
            </a:r>
            <a:r>
              <a:rPr lang="nb-NO" sz="2400" dirty="0" err="1">
                <a:latin typeface="Arial" panose="020B0604020202020204" pitchFamily="34" charset="0"/>
                <a:cs typeface="Arial" panose="020B0604020202020204" pitchFamily="34" charset="0"/>
              </a:rPr>
              <a:t>several</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maintenance</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errors</a:t>
            </a:r>
            <a:r>
              <a:rPr lang="nb-NO" sz="2400" dirty="0">
                <a:latin typeface="Arial" panose="020B0604020202020204" pitchFamily="34" charset="0"/>
                <a:cs typeface="Arial" panose="020B0604020202020204" pitchFamily="34" charset="0"/>
              </a:rPr>
              <a:t>: </a:t>
            </a:r>
          </a:p>
          <a:p>
            <a:pPr lvl="1" algn="just"/>
            <a:r>
              <a:rPr lang="nb-NO" sz="2400" dirty="0" err="1">
                <a:latin typeface="Arial" panose="020B0604020202020204" pitchFamily="34" charset="0"/>
                <a:cs typeface="Arial" panose="020B0604020202020204" pitchFamily="34" charset="0"/>
              </a:rPr>
              <a:t>repeated</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ratcheting</a:t>
            </a:r>
            <a:r>
              <a:rPr lang="nb-NO" sz="2400" dirty="0">
                <a:latin typeface="Arial" panose="020B0604020202020204" pitchFamily="34" charset="0"/>
                <a:cs typeface="Arial" panose="020B0604020202020204" pitchFamily="34" charset="0"/>
              </a:rPr>
              <a:t> </a:t>
            </a:r>
            <a:r>
              <a:rPr lang="nb-NO" sz="2400" dirty="0">
                <a:latin typeface="Arial" panose="020B0604020202020204" pitchFamily="34" charset="0"/>
                <a:cs typeface="Arial" panose="020B0604020202020204" pitchFamily="34" charset="0"/>
                <a:sym typeface="Wingdings" panose="05000000000000000000" pitchFamily="2" charset="2"/>
              </a:rPr>
              <a:t> </a:t>
            </a:r>
            <a:r>
              <a:rPr lang="nb-NO" sz="2400" dirty="0" err="1">
                <a:latin typeface="Arial" panose="020B0604020202020204" pitchFamily="34" charset="0"/>
                <a:cs typeface="Arial" panose="020B0604020202020204" pitchFamily="34" charset="0"/>
                <a:sym typeface="Wingdings" panose="05000000000000000000" pitchFamily="2" charset="2"/>
              </a:rPr>
              <a:t>reduction</a:t>
            </a:r>
            <a:r>
              <a:rPr lang="nb-NO" sz="2400" dirty="0">
                <a:latin typeface="Arial" panose="020B0604020202020204" pitchFamily="34" charset="0"/>
                <a:cs typeface="Arial" panose="020B0604020202020204" pitchFamily="34" charset="0"/>
                <a:sym typeface="Wingdings" panose="05000000000000000000" pitchFamily="2" charset="2"/>
              </a:rPr>
              <a:t> </a:t>
            </a:r>
            <a:r>
              <a:rPr lang="nb-NO" sz="2400" dirty="0" err="1">
                <a:latin typeface="Arial" panose="020B0604020202020204" pitchFamily="34" charset="0"/>
                <a:cs typeface="Arial" panose="020B0604020202020204" pitchFamily="34" charset="0"/>
                <a:sym typeface="Wingdings" panose="05000000000000000000" pitchFamily="2" charset="2"/>
              </a:rPr>
              <a:t>of</a:t>
            </a:r>
            <a:r>
              <a:rPr lang="nb-NO" sz="2400" dirty="0">
                <a:latin typeface="Arial" panose="020B0604020202020204" pitchFamily="34" charset="0"/>
                <a:cs typeface="Arial" panose="020B0604020202020204" pitchFamily="34" charset="0"/>
                <a:sym typeface="Wingdings" panose="05000000000000000000" pitchFamily="2" charset="2"/>
              </a:rPr>
              <a:t> diameter </a:t>
            </a:r>
            <a:r>
              <a:rPr lang="nb-NO" sz="2400" dirty="0" err="1">
                <a:latin typeface="Arial" panose="020B0604020202020204" pitchFamily="34" charset="0"/>
                <a:cs typeface="Arial" panose="020B0604020202020204" pitchFamily="34" charset="0"/>
                <a:sym typeface="Wingdings" panose="05000000000000000000" pitchFamily="2" charset="2"/>
              </a:rPr>
              <a:t>of</a:t>
            </a:r>
            <a:r>
              <a:rPr lang="nb-NO" sz="2400" dirty="0">
                <a:latin typeface="Arial" panose="020B0604020202020204" pitchFamily="34" charset="0"/>
                <a:cs typeface="Arial" panose="020B0604020202020204" pitchFamily="34" charset="0"/>
                <a:sym typeface="Wingdings" panose="05000000000000000000" pitchFamily="2" charset="2"/>
              </a:rPr>
              <a:t> </a:t>
            </a:r>
            <a:r>
              <a:rPr lang="nb-NO" sz="2400" dirty="0" err="1">
                <a:latin typeface="Arial" panose="020B0604020202020204" pitchFamily="34" charset="0"/>
                <a:cs typeface="Arial" panose="020B0604020202020204" pitchFamily="34" charset="0"/>
                <a:sym typeface="Wingdings" panose="05000000000000000000" pitchFamily="2" charset="2"/>
              </a:rPr>
              <a:t>the</a:t>
            </a:r>
            <a:r>
              <a:rPr lang="nb-NO" sz="2400" dirty="0">
                <a:latin typeface="Arial" panose="020B0604020202020204" pitchFamily="34" charset="0"/>
                <a:cs typeface="Arial" panose="020B0604020202020204" pitchFamily="34" charset="0"/>
                <a:sym typeface="Wingdings" panose="05000000000000000000" pitchFamily="2" charset="2"/>
              </a:rPr>
              <a:t> </a:t>
            </a:r>
            <a:r>
              <a:rPr lang="nb-NO" sz="2400" dirty="0" err="1">
                <a:latin typeface="Arial" panose="020B0604020202020204" pitchFamily="34" charset="0"/>
                <a:cs typeface="Arial" panose="020B0604020202020204" pitchFamily="34" charset="0"/>
                <a:sym typeface="Wingdings" panose="05000000000000000000" pitchFamily="2" charset="2"/>
              </a:rPr>
              <a:t>gasket</a:t>
            </a:r>
            <a:r>
              <a:rPr lang="nb-NO" sz="2400" dirty="0">
                <a:latin typeface="Arial" panose="020B0604020202020204" pitchFamily="34" charset="0"/>
                <a:cs typeface="Arial" panose="020B0604020202020204" pitchFamily="34" charset="0"/>
                <a:sym typeface="Wingdings" panose="05000000000000000000" pitchFamily="2" charset="2"/>
              </a:rPr>
              <a:t> </a:t>
            </a:r>
            <a:r>
              <a:rPr lang="nb-NO" sz="2400" dirty="0" err="1">
                <a:latin typeface="Arial" panose="020B0604020202020204" pitchFamily="34" charset="0"/>
                <a:cs typeface="Arial" panose="020B0604020202020204" pitchFamily="34" charset="0"/>
                <a:sym typeface="Wingdings" panose="05000000000000000000" pitchFamily="2" charset="2"/>
              </a:rPr>
              <a:t>retainer</a:t>
            </a:r>
            <a:endParaRPr lang="nb-NO" sz="2400" dirty="0">
              <a:latin typeface="Arial" panose="020B0604020202020204" pitchFamily="34" charset="0"/>
              <a:cs typeface="Arial" panose="020B0604020202020204" pitchFamily="34" charset="0"/>
              <a:sym typeface="Wingdings" panose="05000000000000000000" pitchFamily="2" charset="2"/>
            </a:endParaRPr>
          </a:p>
          <a:p>
            <a:pPr lvl="1" algn="just"/>
            <a:r>
              <a:rPr lang="nb-NO" sz="2400" dirty="0" err="1">
                <a:latin typeface="Arial" panose="020B0604020202020204" pitchFamily="34" charset="0"/>
                <a:cs typeface="Arial" panose="020B0604020202020204" pitchFamily="34" charset="0"/>
                <a:sym typeface="Wingdings" panose="05000000000000000000" pitchFamily="2" charset="2"/>
              </a:rPr>
              <a:t>removal</a:t>
            </a:r>
            <a:r>
              <a:rPr lang="nb-NO" sz="2400" dirty="0">
                <a:latin typeface="Arial" panose="020B0604020202020204" pitchFamily="34" charset="0"/>
                <a:cs typeface="Arial" panose="020B0604020202020204" pitchFamily="34" charset="0"/>
                <a:sym typeface="Wingdings" panose="05000000000000000000" pitchFamily="2" charset="2"/>
              </a:rPr>
              <a:t> </a:t>
            </a:r>
            <a:r>
              <a:rPr lang="nb-NO" sz="2400" dirty="0" err="1">
                <a:latin typeface="Arial" panose="020B0604020202020204" pitchFamily="34" charset="0"/>
                <a:cs typeface="Arial" panose="020B0604020202020204" pitchFamily="34" charset="0"/>
                <a:sym typeface="Wingdings" panose="05000000000000000000" pitchFamily="2" charset="2"/>
              </a:rPr>
              <a:t>of</a:t>
            </a:r>
            <a:r>
              <a:rPr lang="nb-NO" sz="2400" dirty="0">
                <a:latin typeface="Arial" panose="020B0604020202020204" pitchFamily="34" charset="0"/>
                <a:cs typeface="Arial" panose="020B0604020202020204" pitchFamily="34" charset="0"/>
                <a:sym typeface="Wingdings" panose="05000000000000000000" pitchFamily="2" charset="2"/>
              </a:rPr>
              <a:t> </a:t>
            </a:r>
            <a:r>
              <a:rPr lang="nb-NO" sz="2400" dirty="0" err="1">
                <a:latin typeface="Arial" panose="020B0604020202020204" pitchFamily="34" charset="0"/>
                <a:cs typeface="Arial" panose="020B0604020202020204" pitchFamily="34" charset="0"/>
                <a:sym typeface="Wingdings" panose="05000000000000000000" pitchFamily="2" charset="2"/>
              </a:rPr>
              <a:t>insulation</a:t>
            </a:r>
            <a:endParaRPr lang="nb-NO" sz="2400" dirty="0">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42F631D0-6512-9FAE-7C87-A500269BD59A}"/>
              </a:ext>
            </a:extLst>
          </p:cNvPr>
          <p:cNvSpPr/>
          <p:nvPr/>
        </p:nvSpPr>
        <p:spPr>
          <a:xfrm>
            <a:off x="500148" y="1822325"/>
            <a:ext cx="365760" cy="365760"/>
          </a:xfrm>
          <a:prstGeom prst="ellipse">
            <a:avLst/>
          </a:prstGeom>
          <a:solidFill>
            <a:srgbClr val="F9AD83"/>
          </a:solidFill>
          <a:ln>
            <a:noFill/>
          </a:ln>
          <a:effectLst>
            <a:outerShdw blurRad="50800" dist="38100" dir="2700000" algn="tl" rotWithShape="0">
              <a:prstClr val="black">
                <a:alpha val="40000"/>
              </a:prstClr>
            </a:outerShdw>
          </a:effectLst>
        </p:spPr>
        <p:style>
          <a:lnRef idx="2">
            <a:schemeClr val="accent6">
              <a:shade val="15000"/>
            </a:schemeClr>
          </a:lnRef>
          <a:fillRef idx="1">
            <a:schemeClr val="accent6"/>
          </a:fillRef>
          <a:effectRef idx="0">
            <a:schemeClr val="accent6"/>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nb-NO" sz="1867" dirty="0">
                <a:solidFill>
                  <a:schemeClr val="tx1"/>
                </a:solidFill>
                <a:latin typeface="Arial" panose="020B0604020202020204" pitchFamily="34" charset="0"/>
                <a:cs typeface="Arial" panose="020B0604020202020204" pitchFamily="34" charset="0"/>
              </a:rPr>
              <a:t>1</a:t>
            </a:r>
            <a:endParaRPr lang="en-GB" sz="1867" dirty="0">
              <a:solidFill>
                <a:schemeClr val="tx1"/>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746AD9D0-6B5E-A8C2-67F7-AF2FF0041909}"/>
              </a:ext>
            </a:extLst>
          </p:cNvPr>
          <p:cNvSpPr/>
          <p:nvPr/>
        </p:nvSpPr>
        <p:spPr>
          <a:xfrm>
            <a:off x="500148" y="3824087"/>
            <a:ext cx="365760" cy="365760"/>
          </a:xfrm>
          <a:prstGeom prst="ellipse">
            <a:avLst/>
          </a:prstGeom>
          <a:solidFill>
            <a:srgbClr val="F9AD83"/>
          </a:solidFill>
          <a:ln>
            <a:noFill/>
          </a:ln>
          <a:effectLst>
            <a:outerShdw blurRad="50800" dist="38100" dir="2700000" algn="tl" rotWithShape="0">
              <a:prstClr val="black">
                <a:alpha val="40000"/>
              </a:prstClr>
            </a:outerShdw>
          </a:effectLst>
        </p:spPr>
        <p:style>
          <a:lnRef idx="2">
            <a:schemeClr val="accent6">
              <a:shade val="15000"/>
            </a:schemeClr>
          </a:lnRef>
          <a:fillRef idx="1">
            <a:schemeClr val="accent6"/>
          </a:fillRef>
          <a:effectRef idx="0">
            <a:schemeClr val="accent6"/>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nb-NO" sz="1867" dirty="0">
                <a:solidFill>
                  <a:schemeClr val="tx1"/>
                </a:solidFill>
                <a:latin typeface="Arial" panose="020B0604020202020204" pitchFamily="34" charset="0"/>
                <a:cs typeface="Arial" panose="020B0604020202020204" pitchFamily="34" charset="0"/>
              </a:rPr>
              <a:t>2</a:t>
            </a:r>
            <a:endParaRPr lang="en-GB" sz="1867" dirty="0">
              <a:solidFill>
                <a:schemeClr val="tx1"/>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9F40FAE-E6D6-6EAC-8B0B-9B429E3B2FC0}"/>
              </a:ext>
            </a:extLst>
          </p:cNvPr>
          <p:cNvSpPr txBox="1"/>
          <p:nvPr/>
        </p:nvSpPr>
        <p:spPr>
          <a:xfrm>
            <a:off x="985982" y="3808041"/>
            <a:ext cx="9767455" cy="1200329"/>
          </a:xfrm>
          <a:prstGeom prst="rect">
            <a:avLst/>
          </a:prstGeom>
          <a:noFill/>
        </p:spPr>
        <p:txBody>
          <a:bodyPr wrap="square" rtlCol="0">
            <a:spAutoFit/>
          </a:bodyPr>
          <a:lstStyle/>
          <a:p>
            <a:pPr algn="just"/>
            <a:r>
              <a:rPr lang="nb-NO" sz="2400" b="1" dirty="0" err="1">
                <a:latin typeface="Arial" panose="020B0604020202020204" pitchFamily="34" charset="0"/>
                <a:cs typeface="Arial" panose="020B0604020202020204" pitchFamily="34" charset="0"/>
              </a:rPr>
              <a:t>Explosion</a:t>
            </a:r>
            <a:r>
              <a:rPr lang="nb-NO" sz="2400" dirty="0">
                <a:latin typeface="Arial" panose="020B0604020202020204" pitchFamily="34" charset="0"/>
                <a:cs typeface="Arial" panose="020B0604020202020204" pitchFamily="34" charset="0"/>
              </a:rPr>
              <a:t> and </a:t>
            </a:r>
            <a:r>
              <a:rPr lang="nb-NO" sz="2400" b="1" dirty="0">
                <a:latin typeface="Arial" panose="020B0604020202020204" pitchFamily="34" charset="0"/>
                <a:cs typeface="Arial" panose="020B0604020202020204" pitchFamily="34" charset="0"/>
              </a:rPr>
              <a:t>fire</a:t>
            </a:r>
            <a:r>
              <a:rPr lang="nb-NO" sz="2400" dirty="0">
                <a:latin typeface="Arial" panose="020B0604020202020204" pitchFamily="34" charset="0"/>
                <a:cs typeface="Arial" panose="020B0604020202020204" pitchFamily="34" charset="0"/>
              </a:rPr>
              <a:t> in an </a:t>
            </a:r>
            <a:r>
              <a:rPr lang="nb-NO" sz="2400" dirty="0" err="1">
                <a:latin typeface="Arial" panose="020B0604020202020204" pitchFamily="34" charset="0"/>
                <a:cs typeface="Arial" panose="020B0604020202020204" pitchFamily="34" charset="0"/>
              </a:rPr>
              <a:t>industrial</a:t>
            </a:r>
            <a:r>
              <a:rPr lang="nb-NO" sz="2400" dirty="0">
                <a:latin typeface="Arial" panose="020B0604020202020204" pitchFamily="34" charset="0"/>
                <a:cs typeface="Arial" panose="020B0604020202020204" pitchFamily="34" charset="0"/>
              </a:rPr>
              <a:t> plant in USA in 2011.</a:t>
            </a:r>
          </a:p>
          <a:p>
            <a:pPr lvl="1" algn="just"/>
            <a:r>
              <a:rPr lang="nb-NO" sz="2400" dirty="0" err="1">
                <a:latin typeface="Arial" panose="020B0604020202020204" pitchFamily="34" charset="0"/>
                <a:cs typeface="Arial" panose="020B0604020202020204" pitchFamily="34" charset="0"/>
              </a:rPr>
              <a:t>Ignition</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of</a:t>
            </a:r>
            <a:r>
              <a:rPr lang="nb-NO" sz="2400" dirty="0">
                <a:latin typeface="Arial" panose="020B0604020202020204" pitchFamily="34" charset="0"/>
                <a:cs typeface="Arial" panose="020B0604020202020204" pitchFamily="34" charset="0"/>
              </a:rPr>
              <a:t> hydrogen </a:t>
            </a:r>
            <a:r>
              <a:rPr lang="nb-NO" sz="2400" dirty="0" err="1">
                <a:latin typeface="Arial" panose="020B0604020202020204" pitchFamily="34" charset="0"/>
                <a:cs typeface="Arial" panose="020B0604020202020204" pitchFamily="34" charset="0"/>
              </a:rPr>
              <a:t>through</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the</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friction</a:t>
            </a:r>
            <a:r>
              <a:rPr lang="nb-NO" sz="2400" dirty="0">
                <a:latin typeface="Arial" panose="020B0604020202020204" pitchFamily="34" charset="0"/>
                <a:cs typeface="Arial" panose="020B0604020202020204" pitchFamily="34" charset="0"/>
              </a:rPr>
              <a:t> sparks </a:t>
            </a:r>
            <a:r>
              <a:rPr lang="nb-NO" sz="2400" dirty="0" err="1">
                <a:latin typeface="Arial" panose="020B0604020202020204" pitchFamily="34" charset="0"/>
                <a:cs typeface="Arial" panose="020B0604020202020204" pitchFamily="34" charset="0"/>
              </a:rPr>
              <a:t>produced</a:t>
            </a:r>
            <a:r>
              <a:rPr lang="nb-NO" sz="2400" dirty="0">
                <a:latin typeface="Arial" panose="020B0604020202020204" pitchFamily="34" charset="0"/>
                <a:cs typeface="Arial" panose="020B0604020202020204" pitchFamily="34" charset="0"/>
              </a:rPr>
              <a:t> by </a:t>
            </a:r>
            <a:r>
              <a:rPr lang="nb-NO" sz="2400" dirty="0" err="1">
                <a:latin typeface="Arial" panose="020B0604020202020204" pitchFamily="34" charset="0"/>
                <a:cs typeface="Arial" panose="020B0604020202020204" pitchFamily="34" charset="0"/>
              </a:rPr>
              <a:t>maintenance</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operations</a:t>
            </a:r>
            <a:r>
              <a:rPr lang="nb-NO" sz="2400" dirty="0">
                <a:latin typeface="Arial" panose="020B0604020202020204" pitchFamily="34" charset="0"/>
                <a:cs typeface="Arial" panose="020B0604020202020204" pitchFamily="34" charset="0"/>
              </a:rPr>
              <a:t>.</a:t>
            </a:r>
          </a:p>
        </p:txBody>
      </p:sp>
      <p:sp>
        <p:nvSpPr>
          <p:cNvPr id="7" name="Title 1">
            <a:extLst>
              <a:ext uri="{FF2B5EF4-FFF2-40B4-BE49-F238E27FC236}">
                <a16:creationId xmlns:a16="http://schemas.microsoft.com/office/drawing/2014/main" id="{CD4690CF-47D4-26AF-E313-CEFA27F796F6}"/>
              </a:ext>
            </a:extLst>
          </p:cNvPr>
          <p:cNvSpPr txBox="1">
            <a:spLocks/>
          </p:cNvSpPr>
          <p:nvPr/>
        </p:nvSpPr>
        <p:spPr>
          <a:xfrm>
            <a:off x="285833" y="1840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b="1" dirty="0" err="1">
                <a:latin typeface="Arial head"/>
              </a:rPr>
              <a:t>Errors</a:t>
            </a:r>
            <a:r>
              <a:rPr lang="nb-NO" b="1" dirty="0">
                <a:latin typeface="Arial head"/>
              </a:rPr>
              <a:t> in </a:t>
            </a:r>
            <a:r>
              <a:rPr lang="nb-NO" b="1" dirty="0" err="1">
                <a:latin typeface="Arial head"/>
              </a:rPr>
              <a:t>maintenance</a:t>
            </a:r>
            <a:r>
              <a:rPr lang="nb-NO" b="1" dirty="0">
                <a:latin typeface="Arial head"/>
              </a:rPr>
              <a:t>: </a:t>
            </a:r>
            <a:r>
              <a:rPr lang="nb-NO" b="1" dirty="0" err="1">
                <a:latin typeface="Arial head"/>
              </a:rPr>
              <a:t>lesson-learned</a:t>
            </a:r>
            <a:endParaRPr lang="en-GB" b="1" dirty="0">
              <a:latin typeface="Arial head"/>
            </a:endParaRPr>
          </a:p>
        </p:txBody>
      </p:sp>
    </p:spTree>
    <p:extLst>
      <p:ext uri="{BB962C8B-B14F-4D97-AF65-F5344CB8AC3E}">
        <p14:creationId xmlns:p14="http://schemas.microsoft.com/office/powerpoint/2010/main" val="2183324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7B242EB-F33D-FCE1-2BF0-72202D7CDAF7}"/>
              </a:ext>
            </a:extLst>
          </p:cNvPr>
          <p:cNvGraphicFramePr>
            <a:graphicFrameLocks noGrp="1"/>
          </p:cNvGraphicFramePr>
          <p:nvPr/>
        </p:nvGraphicFramePr>
        <p:xfrm>
          <a:off x="780223" y="1190720"/>
          <a:ext cx="5509742" cy="4864104"/>
        </p:xfrm>
        <a:graphic>
          <a:graphicData uri="http://schemas.openxmlformats.org/drawingml/2006/table">
            <a:tbl>
              <a:tblPr firstRow="1" firstCol="1" bandRow="1">
                <a:tableStyleId>{2A488322-F2BA-4B5B-9748-0D474271808F}</a:tableStyleId>
              </a:tblPr>
              <a:tblGrid>
                <a:gridCol w="553143">
                  <a:extLst>
                    <a:ext uri="{9D8B030D-6E8A-4147-A177-3AD203B41FA5}">
                      <a16:colId xmlns:a16="http://schemas.microsoft.com/office/drawing/2014/main" val="2145357987"/>
                    </a:ext>
                  </a:extLst>
                </a:gridCol>
                <a:gridCol w="563989">
                  <a:extLst>
                    <a:ext uri="{9D8B030D-6E8A-4147-A177-3AD203B41FA5}">
                      <a16:colId xmlns:a16="http://schemas.microsoft.com/office/drawing/2014/main" val="1278465357"/>
                    </a:ext>
                  </a:extLst>
                </a:gridCol>
                <a:gridCol w="1442511">
                  <a:extLst>
                    <a:ext uri="{9D8B030D-6E8A-4147-A177-3AD203B41FA5}">
                      <a16:colId xmlns:a16="http://schemas.microsoft.com/office/drawing/2014/main" val="1474108180"/>
                    </a:ext>
                  </a:extLst>
                </a:gridCol>
                <a:gridCol w="1757044">
                  <a:extLst>
                    <a:ext uri="{9D8B030D-6E8A-4147-A177-3AD203B41FA5}">
                      <a16:colId xmlns:a16="http://schemas.microsoft.com/office/drawing/2014/main" val="3251990151"/>
                    </a:ext>
                  </a:extLst>
                </a:gridCol>
                <a:gridCol w="1193055">
                  <a:extLst>
                    <a:ext uri="{9D8B030D-6E8A-4147-A177-3AD203B41FA5}">
                      <a16:colId xmlns:a16="http://schemas.microsoft.com/office/drawing/2014/main" val="834141313"/>
                    </a:ext>
                  </a:extLst>
                </a:gridCol>
              </a:tblGrid>
              <a:tr h="231624">
                <a:tc>
                  <a:txBody>
                    <a:bodyPr/>
                    <a:lstStyle/>
                    <a:p>
                      <a:pPr marL="0" marR="0" algn="l">
                        <a:spcBef>
                          <a:spcPts val="0"/>
                        </a:spcBef>
                        <a:spcAft>
                          <a:spcPts val="0"/>
                        </a:spcAft>
                      </a:pPr>
                      <a:r>
                        <a:rPr lang="en-GB" sz="700" dirty="0">
                          <a:effectLst/>
                        </a:rPr>
                        <a:t>Event ID</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8644"/>
                    </a:solidFill>
                  </a:tcPr>
                </a:tc>
                <a:tc>
                  <a:txBody>
                    <a:bodyPr/>
                    <a:lstStyle/>
                    <a:p>
                      <a:pPr marL="0" marR="0" algn="l">
                        <a:spcBef>
                          <a:spcPts val="0"/>
                        </a:spcBef>
                        <a:spcAft>
                          <a:spcPts val="0"/>
                        </a:spcAft>
                      </a:pPr>
                      <a:r>
                        <a:rPr lang="en-GB" sz="700" dirty="0">
                          <a:effectLst/>
                        </a:rPr>
                        <a:t>Date</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8644"/>
                    </a:solidFill>
                  </a:tcPr>
                </a:tc>
                <a:tc>
                  <a:txBody>
                    <a:bodyPr/>
                    <a:lstStyle/>
                    <a:p>
                      <a:pPr marL="0" marR="0" algn="l">
                        <a:spcBef>
                          <a:spcPts val="0"/>
                        </a:spcBef>
                        <a:spcAft>
                          <a:spcPts val="0"/>
                        </a:spcAft>
                      </a:pPr>
                      <a:r>
                        <a:rPr lang="en-GB" sz="700" dirty="0">
                          <a:effectLst/>
                        </a:rPr>
                        <a:t>PSF responsible</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8644"/>
                    </a:solidFill>
                  </a:tcPr>
                </a:tc>
                <a:tc>
                  <a:txBody>
                    <a:bodyPr/>
                    <a:lstStyle/>
                    <a:p>
                      <a:pPr marL="0" marR="0" algn="l">
                        <a:spcBef>
                          <a:spcPts val="0"/>
                        </a:spcBef>
                        <a:spcAft>
                          <a:spcPts val="0"/>
                        </a:spcAft>
                      </a:pPr>
                      <a:r>
                        <a:rPr lang="en-GB" sz="700" dirty="0">
                          <a:effectLst/>
                        </a:rPr>
                        <a:t>Application stage</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8644"/>
                    </a:solidFill>
                  </a:tcPr>
                </a:tc>
                <a:tc>
                  <a:txBody>
                    <a:bodyPr/>
                    <a:lstStyle/>
                    <a:p>
                      <a:pPr marL="0" marR="0" algn="l">
                        <a:spcBef>
                          <a:spcPts val="0"/>
                        </a:spcBef>
                        <a:spcAft>
                          <a:spcPts val="0"/>
                        </a:spcAft>
                      </a:pPr>
                      <a:r>
                        <a:rPr lang="en-GB" sz="700" dirty="0">
                          <a:effectLst/>
                        </a:rPr>
                        <a:t>Component</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8644"/>
                    </a:solidFill>
                  </a:tcPr>
                </a:tc>
                <a:extLst>
                  <a:ext uri="{0D108BD9-81ED-4DB2-BD59-A6C34878D82A}">
                    <a16:rowId xmlns:a16="http://schemas.microsoft.com/office/drawing/2014/main" val="3824740841"/>
                  </a:ext>
                </a:extLst>
              </a:tr>
              <a:tr h="231624">
                <a:tc>
                  <a:txBody>
                    <a:bodyPr/>
                    <a:lstStyle/>
                    <a:p>
                      <a:pPr marL="0" marR="0" algn="l">
                        <a:spcBef>
                          <a:spcPts val="0"/>
                        </a:spcBef>
                        <a:spcAft>
                          <a:spcPts val="0"/>
                        </a:spcAft>
                      </a:pPr>
                      <a:r>
                        <a:rPr lang="en-GB" sz="700" dirty="0">
                          <a:effectLst/>
                        </a:rPr>
                        <a:t>ID 47</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E8644"/>
                    </a:solidFill>
                  </a:tcPr>
                </a:tc>
                <a:tc>
                  <a:txBody>
                    <a:bodyPr/>
                    <a:lstStyle/>
                    <a:p>
                      <a:pPr marL="0" marR="0" algn="l">
                        <a:spcBef>
                          <a:spcPts val="0"/>
                        </a:spcBef>
                        <a:spcAft>
                          <a:spcPts val="0"/>
                        </a:spcAft>
                      </a:pPr>
                      <a:r>
                        <a:rPr lang="en-GB" sz="700">
                          <a:effectLst/>
                        </a:rPr>
                        <a:t>31.12.1969</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Experience/training + procedures</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Hydrogen application and utilisation</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dirty="0">
                          <a:effectLst/>
                        </a:rPr>
                        <a:t>Anaerobic chamber</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4017536475"/>
                  </a:ext>
                </a:extLst>
              </a:tr>
              <a:tr h="231624">
                <a:tc>
                  <a:txBody>
                    <a:bodyPr/>
                    <a:lstStyle/>
                    <a:p>
                      <a:pPr marL="0" marR="0" algn="l">
                        <a:spcBef>
                          <a:spcPts val="0"/>
                        </a:spcBef>
                        <a:spcAft>
                          <a:spcPts val="0"/>
                        </a:spcAft>
                      </a:pPr>
                      <a:r>
                        <a:rPr lang="en-GB" sz="700" dirty="0">
                          <a:effectLst/>
                        </a:rPr>
                        <a:t>ID 52</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E8644"/>
                    </a:solidFill>
                  </a:tcPr>
                </a:tc>
                <a:tc>
                  <a:txBody>
                    <a:bodyPr/>
                    <a:lstStyle/>
                    <a:p>
                      <a:pPr marL="0" marR="0" algn="l">
                        <a:spcBef>
                          <a:spcPts val="0"/>
                        </a:spcBef>
                        <a:spcAft>
                          <a:spcPts val="0"/>
                        </a:spcAft>
                      </a:pPr>
                      <a:r>
                        <a:rPr lang="en-GB" sz="700">
                          <a:effectLst/>
                        </a:rPr>
                        <a:t>10.04.1982</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Hydrogen transportation and distribution</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dirty="0">
                          <a:effectLst/>
                        </a:rPr>
                        <a:t>High pressure injection pipe</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68156602"/>
                  </a:ext>
                </a:extLst>
              </a:tr>
              <a:tr h="231624">
                <a:tc>
                  <a:txBody>
                    <a:bodyPr/>
                    <a:lstStyle/>
                    <a:p>
                      <a:pPr marL="0" marR="0" algn="l">
                        <a:spcBef>
                          <a:spcPts val="0"/>
                        </a:spcBef>
                        <a:spcAft>
                          <a:spcPts val="0"/>
                        </a:spcAft>
                      </a:pPr>
                      <a:r>
                        <a:rPr lang="en-GB" sz="700" dirty="0">
                          <a:effectLst/>
                        </a:rPr>
                        <a:t>ID 85</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E8644"/>
                    </a:solidFill>
                  </a:tcPr>
                </a:tc>
                <a:tc>
                  <a:txBody>
                    <a:bodyPr/>
                    <a:lstStyle/>
                    <a:p>
                      <a:pPr marL="0" marR="0" algn="l">
                        <a:spcBef>
                          <a:spcPts val="0"/>
                        </a:spcBef>
                        <a:spcAft>
                          <a:spcPts val="0"/>
                        </a:spcAft>
                      </a:pPr>
                      <a:r>
                        <a:rPr lang="en-GB" sz="700">
                          <a:effectLst/>
                        </a:rPr>
                        <a:t>25.05.2007</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Human-machine interface</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Hydrogen application and utilisation</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Compressor</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94713376"/>
                  </a:ext>
                </a:extLst>
              </a:tr>
              <a:tr h="231624">
                <a:tc>
                  <a:txBody>
                    <a:bodyPr/>
                    <a:lstStyle/>
                    <a:p>
                      <a:pPr marL="0" marR="0" algn="l">
                        <a:spcBef>
                          <a:spcPts val="0"/>
                        </a:spcBef>
                        <a:spcAft>
                          <a:spcPts val="0"/>
                        </a:spcAft>
                      </a:pPr>
                      <a:r>
                        <a:rPr lang="en-GB" sz="700" dirty="0">
                          <a:effectLst/>
                        </a:rPr>
                        <a:t>ID 117</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E8644"/>
                    </a:solidFill>
                  </a:tcPr>
                </a:tc>
                <a:tc>
                  <a:txBody>
                    <a:bodyPr/>
                    <a:lstStyle/>
                    <a:p>
                      <a:pPr marL="0" marR="0" algn="l">
                        <a:spcBef>
                          <a:spcPts val="0"/>
                        </a:spcBef>
                        <a:spcAft>
                          <a:spcPts val="0"/>
                        </a:spcAft>
                      </a:pPr>
                      <a:r>
                        <a:rPr lang="en-GB" sz="700">
                          <a:effectLst/>
                        </a:rPr>
                        <a:t>28.07.2005</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Experience/training</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Hydrogen transportation and distribution</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dirty="0">
                          <a:effectLst/>
                        </a:rPr>
                        <a:t>Pipeline</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241678297"/>
                  </a:ext>
                </a:extLst>
              </a:tr>
              <a:tr h="231624">
                <a:tc>
                  <a:txBody>
                    <a:bodyPr/>
                    <a:lstStyle/>
                    <a:p>
                      <a:pPr marL="0" marR="0" algn="l">
                        <a:spcBef>
                          <a:spcPts val="0"/>
                        </a:spcBef>
                        <a:spcAft>
                          <a:spcPts val="0"/>
                        </a:spcAft>
                      </a:pPr>
                      <a:r>
                        <a:rPr lang="en-GB" sz="700">
                          <a:effectLst/>
                        </a:rPr>
                        <a:t>ID 256</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E8644"/>
                    </a:solidFill>
                  </a:tcPr>
                </a:tc>
                <a:tc>
                  <a:txBody>
                    <a:bodyPr/>
                    <a:lstStyle/>
                    <a:p>
                      <a:pPr marL="0" marR="0" algn="l">
                        <a:spcBef>
                          <a:spcPts val="0"/>
                        </a:spcBef>
                        <a:spcAft>
                          <a:spcPts val="0"/>
                        </a:spcAft>
                      </a:pPr>
                      <a:r>
                        <a:rPr lang="en-GB" sz="700">
                          <a:effectLst/>
                        </a:rPr>
                        <a:t>21.05.1993</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Procedure</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Hydrogen transportation and distribution</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Coolant pipeline</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678108570"/>
                  </a:ext>
                </a:extLst>
              </a:tr>
              <a:tr h="231624">
                <a:tc>
                  <a:txBody>
                    <a:bodyPr/>
                    <a:lstStyle/>
                    <a:p>
                      <a:pPr marL="0" marR="0" algn="l">
                        <a:spcBef>
                          <a:spcPts val="0"/>
                        </a:spcBef>
                        <a:spcAft>
                          <a:spcPts val="0"/>
                        </a:spcAft>
                      </a:pPr>
                      <a:r>
                        <a:rPr lang="en-GB" sz="700" dirty="0">
                          <a:effectLst/>
                        </a:rPr>
                        <a:t>ID 299</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E8644"/>
                    </a:solidFill>
                  </a:tcPr>
                </a:tc>
                <a:tc>
                  <a:txBody>
                    <a:bodyPr/>
                    <a:lstStyle/>
                    <a:p>
                      <a:pPr marL="0" marR="0" algn="l">
                        <a:spcBef>
                          <a:spcPts val="0"/>
                        </a:spcBef>
                        <a:spcAft>
                          <a:spcPts val="0"/>
                        </a:spcAft>
                      </a:pPr>
                      <a:r>
                        <a:rPr lang="en-GB" sz="700">
                          <a:effectLst/>
                        </a:rPr>
                        <a:t>04.07.2003</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Procedure</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Hydrogen storage</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dirty="0">
                          <a:effectLst/>
                        </a:rPr>
                        <a:t>Cylinder</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02150178"/>
                  </a:ext>
                </a:extLst>
              </a:tr>
              <a:tr h="231624">
                <a:tc>
                  <a:txBody>
                    <a:bodyPr/>
                    <a:lstStyle/>
                    <a:p>
                      <a:pPr marL="0" marR="0" algn="l">
                        <a:spcBef>
                          <a:spcPts val="0"/>
                        </a:spcBef>
                        <a:spcAft>
                          <a:spcPts val="0"/>
                        </a:spcAft>
                      </a:pPr>
                      <a:r>
                        <a:rPr lang="en-GB" sz="700" dirty="0">
                          <a:effectLst/>
                        </a:rPr>
                        <a:t>ID 345</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E8644"/>
                    </a:solidFill>
                  </a:tcPr>
                </a:tc>
                <a:tc>
                  <a:txBody>
                    <a:bodyPr/>
                    <a:lstStyle/>
                    <a:p>
                      <a:pPr marL="0" marR="0" algn="l">
                        <a:spcBef>
                          <a:spcPts val="0"/>
                        </a:spcBef>
                        <a:spcAft>
                          <a:spcPts val="0"/>
                        </a:spcAft>
                      </a:pPr>
                      <a:r>
                        <a:rPr lang="en-GB" sz="700">
                          <a:effectLst/>
                        </a:rPr>
                        <a:t>16.06.2003</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Teamwork</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Hydrogen transportation and distribution</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dirty="0">
                          <a:effectLst/>
                        </a:rPr>
                        <a:t>Pipeline</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87887658"/>
                  </a:ext>
                </a:extLst>
              </a:tr>
              <a:tr h="231624">
                <a:tc>
                  <a:txBody>
                    <a:bodyPr/>
                    <a:lstStyle/>
                    <a:p>
                      <a:pPr marL="0" marR="0" algn="l">
                        <a:spcBef>
                          <a:spcPts val="0"/>
                        </a:spcBef>
                        <a:spcAft>
                          <a:spcPts val="0"/>
                        </a:spcAft>
                      </a:pPr>
                      <a:r>
                        <a:rPr lang="en-GB" sz="700" dirty="0">
                          <a:effectLst/>
                        </a:rPr>
                        <a:t>ID 475</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E8644"/>
                    </a:solidFill>
                  </a:tcPr>
                </a:tc>
                <a:tc>
                  <a:txBody>
                    <a:bodyPr/>
                    <a:lstStyle/>
                    <a:p>
                      <a:pPr marL="0" marR="0" algn="l">
                        <a:spcBef>
                          <a:spcPts val="0"/>
                        </a:spcBef>
                        <a:spcAft>
                          <a:spcPts val="0"/>
                        </a:spcAft>
                      </a:pPr>
                      <a:r>
                        <a:rPr lang="en-GB" sz="700">
                          <a:effectLst/>
                        </a:rPr>
                        <a:t>01.06.2019</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Attitudes to safety, work and management support</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Hydrogen transportation and distribution</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Shut-off valve</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75959984"/>
                  </a:ext>
                </a:extLst>
              </a:tr>
              <a:tr h="231624">
                <a:tc>
                  <a:txBody>
                    <a:bodyPr/>
                    <a:lstStyle/>
                    <a:p>
                      <a:pPr marL="0" marR="0" algn="l">
                        <a:spcBef>
                          <a:spcPts val="0"/>
                        </a:spcBef>
                        <a:spcAft>
                          <a:spcPts val="0"/>
                        </a:spcAft>
                      </a:pPr>
                      <a:r>
                        <a:rPr lang="en-GB" sz="700" dirty="0">
                          <a:effectLst/>
                        </a:rPr>
                        <a:t>ID 561</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E8644"/>
                    </a:solidFill>
                  </a:tcPr>
                </a:tc>
                <a:tc>
                  <a:txBody>
                    <a:bodyPr/>
                    <a:lstStyle/>
                    <a:p>
                      <a:pPr marL="0" marR="0" algn="l">
                        <a:spcBef>
                          <a:spcPts val="0"/>
                        </a:spcBef>
                        <a:spcAft>
                          <a:spcPts val="0"/>
                        </a:spcAft>
                      </a:pPr>
                      <a:r>
                        <a:rPr lang="en-GB" sz="700">
                          <a:effectLst/>
                        </a:rPr>
                        <a:t>04.08.2019</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Procedure</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Hydrogen production</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dirty="0">
                          <a:effectLst/>
                        </a:rPr>
                        <a:t>Generator</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634418323"/>
                  </a:ext>
                </a:extLst>
              </a:tr>
              <a:tr h="231624">
                <a:tc>
                  <a:txBody>
                    <a:bodyPr/>
                    <a:lstStyle/>
                    <a:p>
                      <a:pPr marL="0" marR="0" algn="l">
                        <a:spcBef>
                          <a:spcPts val="0"/>
                        </a:spcBef>
                        <a:spcAft>
                          <a:spcPts val="0"/>
                        </a:spcAft>
                      </a:pPr>
                      <a:r>
                        <a:rPr lang="en-GB" sz="700" dirty="0">
                          <a:effectLst/>
                        </a:rPr>
                        <a:t>ID 562</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E8644"/>
                    </a:solidFill>
                  </a:tcPr>
                </a:tc>
                <a:tc>
                  <a:txBody>
                    <a:bodyPr/>
                    <a:lstStyle/>
                    <a:p>
                      <a:pPr marL="0" marR="0" algn="l">
                        <a:spcBef>
                          <a:spcPts val="0"/>
                        </a:spcBef>
                        <a:spcAft>
                          <a:spcPts val="0"/>
                        </a:spcAft>
                      </a:pPr>
                      <a:r>
                        <a:rPr lang="en-GB" sz="700">
                          <a:effectLst/>
                        </a:rPr>
                        <a:t>06.07.1985</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Procedure</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Hydrogen transportation and distribution</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Pump gasket</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29370091"/>
                  </a:ext>
                </a:extLst>
              </a:tr>
              <a:tr h="231624">
                <a:tc>
                  <a:txBody>
                    <a:bodyPr/>
                    <a:lstStyle/>
                    <a:p>
                      <a:pPr marL="0" marR="0" algn="l">
                        <a:spcBef>
                          <a:spcPts val="0"/>
                        </a:spcBef>
                        <a:spcAft>
                          <a:spcPts val="0"/>
                        </a:spcAft>
                      </a:pPr>
                      <a:r>
                        <a:rPr lang="en-GB" sz="700">
                          <a:effectLst/>
                        </a:rPr>
                        <a:t>ID 673</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E8644"/>
                    </a:solidFill>
                  </a:tcPr>
                </a:tc>
                <a:tc>
                  <a:txBody>
                    <a:bodyPr/>
                    <a:lstStyle/>
                    <a:p>
                      <a:pPr marL="0" marR="0" algn="l">
                        <a:spcBef>
                          <a:spcPts val="0"/>
                        </a:spcBef>
                        <a:spcAft>
                          <a:spcPts val="0"/>
                        </a:spcAft>
                      </a:pPr>
                      <a:r>
                        <a:rPr lang="en-GB" sz="700" dirty="0">
                          <a:effectLst/>
                        </a:rPr>
                        <a:t>28.10.1996</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Procedure</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___</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dirty="0">
                          <a:effectLst/>
                        </a:rPr>
                        <a:t>Furnace</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517236855"/>
                  </a:ext>
                </a:extLst>
              </a:tr>
              <a:tr h="231624">
                <a:tc>
                  <a:txBody>
                    <a:bodyPr/>
                    <a:lstStyle/>
                    <a:p>
                      <a:pPr marL="0" marR="0" algn="l">
                        <a:spcBef>
                          <a:spcPts val="0"/>
                        </a:spcBef>
                        <a:spcAft>
                          <a:spcPts val="0"/>
                        </a:spcAft>
                      </a:pPr>
                      <a:r>
                        <a:rPr lang="en-GB" sz="700" dirty="0">
                          <a:effectLst/>
                        </a:rPr>
                        <a:t>ID 717</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E8644"/>
                    </a:solidFill>
                  </a:tcPr>
                </a:tc>
                <a:tc>
                  <a:txBody>
                    <a:bodyPr/>
                    <a:lstStyle/>
                    <a:p>
                      <a:pPr marL="0" marR="0" algn="l">
                        <a:spcBef>
                          <a:spcPts val="0"/>
                        </a:spcBef>
                        <a:spcAft>
                          <a:spcPts val="0"/>
                        </a:spcAft>
                      </a:pPr>
                      <a:r>
                        <a:rPr lang="en-GB" sz="700" dirty="0">
                          <a:effectLst/>
                        </a:rPr>
                        <a:t>10.08.2004</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Hydrogen application and utilisation</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dirty="0">
                          <a:effectLst/>
                        </a:rPr>
                        <a:t>Anaerobic chamber</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183438616"/>
                  </a:ext>
                </a:extLst>
              </a:tr>
              <a:tr h="231624">
                <a:tc>
                  <a:txBody>
                    <a:bodyPr/>
                    <a:lstStyle/>
                    <a:p>
                      <a:pPr marL="0" marR="0" algn="l">
                        <a:spcBef>
                          <a:spcPts val="0"/>
                        </a:spcBef>
                        <a:spcAft>
                          <a:spcPts val="0"/>
                        </a:spcAft>
                      </a:pPr>
                      <a:r>
                        <a:rPr lang="en-GB" sz="700">
                          <a:effectLst/>
                        </a:rPr>
                        <a:t>ID 718</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E8644"/>
                    </a:solidFill>
                  </a:tcPr>
                </a:tc>
                <a:tc>
                  <a:txBody>
                    <a:bodyPr/>
                    <a:lstStyle/>
                    <a:p>
                      <a:pPr marL="0" marR="0" algn="l">
                        <a:spcBef>
                          <a:spcPts val="0"/>
                        </a:spcBef>
                        <a:spcAft>
                          <a:spcPts val="0"/>
                        </a:spcAft>
                      </a:pPr>
                      <a:r>
                        <a:rPr lang="en-GB" sz="700">
                          <a:effectLst/>
                        </a:rPr>
                        <a:t>05.12.1998</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Procedure</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Hydrogen application and utilisation</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Furnace</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242120363"/>
                  </a:ext>
                </a:extLst>
              </a:tr>
              <a:tr h="231624">
                <a:tc>
                  <a:txBody>
                    <a:bodyPr/>
                    <a:lstStyle/>
                    <a:p>
                      <a:pPr marL="0" marR="0" algn="l">
                        <a:spcBef>
                          <a:spcPts val="0"/>
                        </a:spcBef>
                        <a:spcAft>
                          <a:spcPts val="0"/>
                        </a:spcAft>
                      </a:pPr>
                      <a:r>
                        <a:rPr lang="en-GB" sz="700" dirty="0">
                          <a:effectLst/>
                        </a:rPr>
                        <a:t>ID 749</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E8644"/>
                    </a:solidFill>
                  </a:tcPr>
                </a:tc>
                <a:tc>
                  <a:txBody>
                    <a:bodyPr/>
                    <a:lstStyle/>
                    <a:p>
                      <a:pPr marL="0" marR="0" algn="l">
                        <a:spcBef>
                          <a:spcPts val="0"/>
                        </a:spcBef>
                        <a:spcAft>
                          <a:spcPts val="0"/>
                        </a:spcAft>
                      </a:pPr>
                      <a:r>
                        <a:rPr lang="en-GB" sz="700" dirty="0">
                          <a:effectLst/>
                        </a:rPr>
                        <a:t>23.04.1987</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Task complexity</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Hydrogen transportation and distribution</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dirty="0">
                          <a:effectLst/>
                        </a:rPr>
                        <a:t>Valve</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288636211"/>
                  </a:ext>
                </a:extLst>
              </a:tr>
              <a:tr h="231624">
                <a:tc>
                  <a:txBody>
                    <a:bodyPr/>
                    <a:lstStyle/>
                    <a:p>
                      <a:pPr marL="0" marR="0" algn="l">
                        <a:spcBef>
                          <a:spcPts val="0"/>
                        </a:spcBef>
                        <a:spcAft>
                          <a:spcPts val="0"/>
                        </a:spcAft>
                      </a:pPr>
                      <a:r>
                        <a:rPr lang="en-GB" sz="700" dirty="0">
                          <a:effectLst/>
                        </a:rPr>
                        <a:t>ID 773</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E8644"/>
                    </a:solidFill>
                  </a:tcPr>
                </a:tc>
                <a:tc>
                  <a:txBody>
                    <a:bodyPr/>
                    <a:lstStyle/>
                    <a:p>
                      <a:pPr marL="0" marR="0" algn="l">
                        <a:spcBef>
                          <a:spcPts val="0"/>
                        </a:spcBef>
                        <a:spcAft>
                          <a:spcPts val="0"/>
                        </a:spcAft>
                      </a:pPr>
                      <a:r>
                        <a:rPr lang="en-GB" sz="700">
                          <a:effectLst/>
                        </a:rPr>
                        <a:t>03.08.1987</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Experience/training</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Hydrogen transportation and distribution</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Pipeline</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60788105"/>
                  </a:ext>
                </a:extLst>
              </a:tr>
              <a:tr h="231624">
                <a:tc>
                  <a:txBody>
                    <a:bodyPr/>
                    <a:lstStyle/>
                    <a:p>
                      <a:pPr marL="0" marR="0" algn="l">
                        <a:spcBef>
                          <a:spcPts val="0"/>
                        </a:spcBef>
                        <a:spcAft>
                          <a:spcPts val="0"/>
                        </a:spcAft>
                      </a:pPr>
                      <a:r>
                        <a:rPr lang="en-GB" sz="700" dirty="0">
                          <a:effectLst/>
                        </a:rPr>
                        <a:t>ID 912</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E8644"/>
                    </a:solidFill>
                  </a:tcPr>
                </a:tc>
                <a:tc>
                  <a:txBody>
                    <a:bodyPr/>
                    <a:lstStyle/>
                    <a:p>
                      <a:pPr marL="0" marR="0" algn="l">
                        <a:spcBef>
                          <a:spcPts val="0"/>
                        </a:spcBef>
                        <a:spcAft>
                          <a:spcPts val="0"/>
                        </a:spcAft>
                      </a:pPr>
                      <a:r>
                        <a:rPr lang="en-GB" sz="700">
                          <a:effectLst/>
                        </a:rPr>
                        <a:t>23.02.1989</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Procedure</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Hydrogen transportation and distribution</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dirty="0">
                          <a:effectLst/>
                        </a:rPr>
                        <a:t>Bolt</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690888933"/>
                  </a:ext>
                </a:extLst>
              </a:tr>
              <a:tr h="231624">
                <a:tc>
                  <a:txBody>
                    <a:bodyPr/>
                    <a:lstStyle/>
                    <a:p>
                      <a:pPr marL="0" marR="0" algn="l">
                        <a:spcBef>
                          <a:spcPts val="0"/>
                        </a:spcBef>
                        <a:spcAft>
                          <a:spcPts val="0"/>
                        </a:spcAft>
                      </a:pPr>
                      <a:r>
                        <a:rPr lang="en-GB" sz="700" dirty="0">
                          <a:effectLst/>
                        </a:rPr>
                        <a:t>ID 935</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E8644"/>
                    </a:solidFill>
                  </a:tcPr>
                </a:tc>
                <a:tc>
                  <a:txBody>
                    <a:bodyPr/>
                    <a:lstStyle/>
                    <a:p>
                      <a:pPr marL="0" marR="0" algn="l">
                        <a:spcBef>
                          <a:spcPts val="0"/>
                        </a:spcBef>
                        <a:spcAft>
                          <a:spcPts val="0"/>
                        </a:spcAft>
                      </a:pPr>
                      <a:r>
                        <a:rPr lang="en-GB" sz="700" dirty="0">
                          <a:effectLst/>
                        </a:rPr>
                        <a:t>17.01.2013</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Procedure</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Hydrogen transportation and distribution</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dirty="0">
                          <a:effectLst/>
                        </a:rPr>
                        <a:t>Pipeline</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21489942"/>
                  </a:ext>
                </a:extLst>
              </a:tr>
              <a:tr h="231624">
                <a:tc>
                  <a:txBody>
                    <a:bodyPr/>
                    <a:lstStyle/>
                    <a:p>
                      <a:pPr marL="0" marR="0" algn="l">
                        <a:spcBef>
                          <a:spcPts val="0"/>
                        </a:spcBef>
                        <a:spcAft>
                          <a:spcPts val="0"/>
                        </a:spcAft>
                      </a:pPr>
                      <a:r>
                        <a:rPr lang="en-GB" sz="700" dirty="0">
                          <a:effectLst/>
                        </a:rPr>
                        <a:t>ID 943</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E8644"/>
                    </a:solidFill>
                  </a:tcPr>
                </a:tc>
                <a:tc>
                  <a:txBody>
                    <a:bodyPr/>
                    <a:lstStyle/>
                    <a:p>
                      <a:pPr marL="0" marR="0" algn="l">
                        <a:spcBef>
                          <a:spcPts val="0"/>
                        </a:spcBef>
                        <a:spcAft>
                          <a:spcPts val="0"/>
                        </a:spcAft>
                      </a:pPr>
                      <a:r>
                        <a:rPr lang="en-GB" sz="700">
                          <a:effectLst/>
                        </a:rPr>
                        <a:t>20.09.2011</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Procedure</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Hydrogen transportation and distribution</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dirty="0">
                          <a:effectLst/>
                        </a:rPr>
                        <a:t>Flange</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58837749"/>
                  </a:ext>
                </a:extLst>
              </a:tr>
              <a:tr h="231624">
                <a:tc>
                  <a:txBody>
                    <a:bodyPr/>
                    <a:lstStyle/>
                    <a:p>
                      <a:pPr marL="0" marR="0" algn="l">
                        <a:spcBef>
                          <a:spcPts val="0"/>
                        </a:spcBef>
                        <a:spcAft>
                          <a:spcPts val="0"/>
                        </a:spcAft>
                      </a:pPr>
                      <a:r>
                        <a:rPr lang="en-GB" sz="700" dirty="0">
                          <a:effectLst/>
                        </a:rPr>
                        <a:t>ID 988</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E8644"/>
                    </a:solidFill>
                  </a:tcPr>
                </a:tc>
                <a:tc>
                  <a:txBody>
                    <a:bodyPr/>
                    <a:lstStyle/>
                    <a:p>
                      <a:pPr marL="0" marR="0" algn="l">
                        <a:spcBef>
                          <a:spcPts val="0"/>
                        </a:spcBef>
                        <a:spcAft>
                          <a:spcPts val="0"/>
                        </a:spcAft>
                      </a:pPr>
                      <a:r>
                        <a:rPr lang="en-GB" sz="700">
                          <a:effectLst/>
                        </a:rPr>
                        <a:t>24.09.2019</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Procedure</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Hydrogen transportation and distribution</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dirty="0">
                          <a:effectLst/>
                        </a:rPr>
                        <a:t>Flange</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472614764"/>
                  </a:ext>
                </a:extLst>
              </a:tr>
              <a:tr h="231624">
                <a:tc>
                  <a:txBody>
                    <a:bodyPr/>
                    <a:lstStyle/>
                    <a:p>
                      <a:pPr marL="0" marR="0" algn="l">
                        <a:spcBef>
                          <a:spcPts val="0"/>
                        </a:spcBef>
                        <a:spcAft>
                          <a:spcPts val="0"/>
                        </a:spcAft>
                      </a:pPr>
                      <a:r>
                        <a:rPr lang="en-GB" sz="700" dirty="0">
                          <a:effectLst/>
                        </a:rPr>
                        <a:t>ID 3227B</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8644"/>
                    </a:solidFill>
                  </a:tcPr>
                </a:tc>
                <a:tc>
                  <a:txBody>
                    <a:bodyPr/>
                    <a:lstStyle/>
                    <a:p>
                      <a:pPr marL="0" marR="0" algn="l">
                        <a:spcBef>
                          <a:spcPts val="0"/>
                        </a:spcBef>
                        <a:spcAft>
                          <a:spcPts val="0"/>
                        </a:spcAft>
                      </a:pPr>
                      <a:r>
                        <a:rPr lang="en-GB" sz="700" dirty="0">
                          <a:effectLst/>
                        </a:rPr>
                        <a:t>01.10.1981</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dirty="0">
                          <a:effectLst/>
                        </a:rPr>
                        <a:t>-</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dirty="0">
                          <a:effectLst/>
                        </a:rPr>
                        <a:t>Hydrogen transportation and distribution</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dirty="0">
                          <a:effectLst/>
                        </a:rPr>
                        <a:t>Joint</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42319661"/>
                  </a:ext>
                </a:extLst>
              </a:tr>
            </a:tbl>
          </a:graphicData>
        </a:graphic>
      </p:graphicFrame>
      <p:sp>
        <p:nvSpPr>
          <p:cNvPr id="12" name="TextBox 11">
            <a:extLst>
              <a:ext uri="{FF2B5EF4-FFF2-40B4-BE49-F238E27FC236}">
                <a16:creationId xmlns:a16="http://schemas.microsoft.com/office/drawing/2014/main" id="{0315F7C7-BAD1-0868-54BE-007E52E3A67D}"/>
              </a:ext>
            </a:extLst>
          </p:cNvPr>
          <p:cNvSpPr txBox="1"/>
          <p:nvPr/>
        </p:nvSpPr>
        <p:spPr>
          <a:xfrm>
            <a:off x="7128164" y="1537855"/>
            <a:ext cx="4412672" cy="1754326"/>
          </a:xfrm>
          <a:prstGeom prst="rect">
            <a:avLst/>
          </a:prstGeom>
          <a:noFill/>
        </p:spPr>
        <p:txBody>
          <a:bodyPr wrap="square" rtlCol="0">
            <a:spAutoFit/>
          </a:bodyPr>
          <a:lstStyle/>
          <a:p>
            <a:pPr algn="just"/>
            <a:r>
              <a:rPr lang="nb-NO" sz="2400" b="1" dirty="0" err="1">
                <a:latin typeface="Arial" panose="020B0604020202020204" pitchFamily="34" charset="0"/>
                <a:cs typeface="Arial" panose="020B0604020202020204" pitchFamily="34" charset="0"/>
              </a:rPr>
              <a:t>Procedure</a:t>
            </a:r>
            <a:r>
              <a:rPr lang="nb-NO" sz="2400" dirty="0">
                <a:latin typeface="Arial" panose="020B0604020202020204" pitchFamily="34" charset="0"/>
                <a:cs typeface="Arial" panose="020B0604020202020204" pitchFamily="34" charset="0"/>
              </a:rPr>
              <a:t> </a:t>
            </a:r>
          </a:p>
          <a:p>
            <a:pPr algn="just"/>
            <a:endParaRPr lang="nb-NO" sz="1200" dirty="0">
              <a:latin typeface="Arial" panose="020B0604020202020204" pitchFamily="34" charset="0"/>
              <a:cs typeface="Arial" panose="020B0604020202020204" pitchFamily="34" charset="0"/>
            </a:endParaRPr>
          </a:p>
          <a:p>
            <a:pPr algn="just"/>
            <a:r>
              <a:rPr lang="nb-NO" sz="2400" dirty="0" err="1">
                <a:latin typeface="Arial" panose="020B0604020202020204" pitchFamily="34" charset="0"/>
                <a:cs typeface="Arial" panose="020B0604020202020204" pitchFamily="34" charset="0"/>
              </a:rPr>
              <a:t>Formation</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of</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explosive</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mixture</a:t>
            </a:r>
            <a:r>
              <a:rPr lang="nb-NO" sz="2400" dirty="0">
                <a:latin typeface="Arial" panose="020B0604020202020204" pitchFamily="34" charset="0"/>
                <a:cs typeface="Arial" panose="020B0604020202020204" pitchFamily="34" charset="0"/>
              </a:rPr>
              <a:t> during </a:t>
            </a:r>
            <a:r>
              <a:rPr lang="nb-NO" sz="2400" dirty="0" err="1">
                <a:latin typeface="Arial" panose="020B0604020202020204" pitchFamily="34" charset="0"/>
                <a:cs typeface="Arial" panose="020B0604020202020204" pitchFamily="34" charset="0"/>
              </a:rPr>
              <a:t>maintenance</a:t>
            </a:r>
            <a:r>
              <a:rPr lang="nb-NO" sz="2400" dirty="0">
                <a:latin typeface="Arial" panose="020B0604020202020204" pitchFamily="34" charset="0"/>
                <a:cs typeface="Arial" panose="020B0604020202020204" pitchFamily="34" charset="0"/>
              </a:rPr>
              <a:t> is </a:t>
            </a:r>
            <a:r>
              <a:rPr lang="nb-NO" sz="2400" dirty="0" err="1">
                <a:latin typeface="Arial" panose="020B0604020202020204" pitchFamily="34" charset="0"/>
                <a:cs typeface="Arial" panose="020B0604020202020204" pitchFamily="34" charset="0"/>
              </a:rPr>
              <a:t>the</a:t>
            </a:r>
            <a:r>
              <a:rPr lang="nb-NO" sz="2400" dirty="0">
                <a:latin typeface="Arial" panose="020B0604020202020204" pitchFamily="34" charset="0"/>
                <a:cs typeface="Arial" panose="020B0604020202020204" pitchFamily="34" charset="0"/>
              </a:rPr>
              <a:t> most </a:t>
            </a:r>
            <a:r>
              <a:rPr lang="nb-NO" sz="2400" dirty="0" err="1">
                <a:latin typeface="Arial" panose="020B0604020202020204" pitchFamily="34" charset="0"/>
                <a:cs typeface="Arial" panose="020B0604020202020204" pitchFamily="34" charset="0"/>
              </a:rPr>
              <a:t>common</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initiating</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event</a:t>
            </a:r>
            <a:r>
              <a:rPr lang="nb-NO" sz="2400" dirty="0">
                <a:latin typeface="Arial" panose="020B0604020202020204" pitchFamily="34" charset="0"/>
                <a:cs typeface="Arial" panose="020B0604020202020204" pitchFamily="34" charset="0"/>
              </a:rPr>
              <a:t> </a:t>
            </a:r>
            <a:endParaRPr lang="en-GB" sz="2400" dirty="0">
              <a:latin typeface="Arial" panose="020B0604020202020204" pitchFamily="34" charset="0"/>
              <a:cs typeface="Arial" panose="020B0604020202020204" pitchFamily="34" charset="0"/>
            </a:endParaRPr>
          </a:p>
        </p:txBody>
      </p:sp>
      <p:cxnSp>
        <p:nvCxnSpPr>
          <p:cNvPr id="13" name="Straight Arrow Connector 12">
            <a:extLst>
              <a:ext uri="{FF2B5EF4-FFF2-40B4-BE49-F238E27FC236}">
                <a16:creationId xmlns:a16="http://schemas.microsoft.com/office/drawing/2014/main" id="{47CB3E17-8146-CBD4-92C4-F9E80D185B9C}"/>
              </a:ext>
            </a:extLst>
          </p:cNvPr>
          <p:cNvCxnSpPr>
            <a:cxnSpLocks/>
          </p:cNvCxnSpPr>
          <p:nvPr/>
        </p:nvCxnSpPr>
        <p:spPr>
          <a:xfrm>
            <a:off x="9170429" y="3380750"/>
            <a:ext cx="0" cy="498525"/>
          </a:xfrm>
          <a:prstGeom prst="straightConnector1">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59795269-B27E-749A-60F9-9B4B1EB2046A}"/>
              </a:ext>
            </a:extLst>
          </p:cNvPr>
          <p:cNvSpPr txBox="1"/>
          <p:nvPr/>
        </p:nvSpPr>
        <p:spPr>
          <a:xfrm>
            <a:off x="7128164" y="3865229"/>
            <a:ext cx="4084531" cy="1200329"/>
          </a:xfrm>
          <a:prstGeom prst="rect">
            <a:avLst/>
          </a:prstGeom>
          <a:noFill/>
        </p:spPr>
        <p:txBody>
          <a:bodyPr wrap="square" rtlCol="0">
            <a:spAutoFit/>
          </a:bodyPr>
          <a:lstStyle/>
          <a:p>
            <a:pPr algn="ctr"/>
            <a:r>
              <a:rPr lang="nb-NO" sz="2400" dirty="0">
                <a:latin typeface="Arial" panose="020B0604020202020204" pitchFamily="34" charset="0"/>
                <a:cs typeface="Arial" panose="020B0604020202020204" pitchFamily="34" charset="0"/>
              </a:rPr>
              <a:t>ISO 19880-1:2020</a:t>
            </a:r>
          </a:p>
          <a:p>
            <a:pPr algn="ct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adequate</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isolation</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of</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the</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equipment</a:t>
            </a:r>
            <a:r>
              <a:rPr lang="nb-NO" sz="2400" dirty="0">
                <a:latin typeface="Arial" panose="020B0604020202020204" pitchFamily="34" charset="0"/>
                <a:cs typeface="Arial" panose="020B0604020202020204" pitchFamily="34" charset="0"/>
              </a:rPr>
              <a:t>  </a:t>
            </a:r>
            <a:endParaRPr lang="en-GB" sz="2400" dirty="0">
              <a:latin typeface="Arial" panose="020B0604020202020204" pitchFamily="34" charset="0"/>
              <a:cs typeface="Arial" panose="020B0604020202020204" pitchFamily="34" charset="0"/>
            </a:endParaRPr>
          </a:p>
        </p:txBody>
      </p:sp>
      <p:pic>
        <p:nvPicPr>
          <p:cNvPr id="3078" name="Picture 6" descr="Valve srip Lineal icon">
            <a:extLst>
              <a:ext uri="{FF2B5EF4-FFF2-40B4-BE49-F238E27FC236}">
                <a16:creationId xmlns:a16="http://schemas.microsoft.com/office/drawing/2014/main" id="{8FC6DFDD-ED0F-07CD-EF70-C13B3B4F00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9496" y="4799445"/>
            <a:ext cx="1041400" cy="10414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E15F9470-8E98-F85D-74AB-8BF2B1C5E082}"/>
              </a:ext>
            </a:extLst>
          </p:cNvPr>
          <p:cNvSpPr txBox="1">
            <a:spLocks/>
          </p:cNvSpPr>
          <p:nvPr/>
        </p:nvSpPr>
        <p:spPr>
          <a:xfrm>
            <a:off x="285833" y="1840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b="1" dirty="0" err="1">
                <a:latin typeface="Arial head"/>
              </a:rPr>
              <a:t>Errors</a:t>
            </a:r>
            <a:r>
              <a:rPr lang="nb-NO" b="1" dirty="0">
                <a:latin typeface="Arial head"/>
              </a:rPr>
              <a:t> in </a:t>
            </a:r>
            <a:r>
              <a:rPr lang="nb-NO" b="1" dirty="0" err="1">
                <a:latin typeface="Arial head"/>
              </a:rPr>
              <a:t>maintenance</a:t>
            </a:r>
            <a:r>
              <a:rPr lang="nb-NO" b="1" dirty="0">
                <a:latin typeface="Arial head"/>
              </a:rPr>
              <a:t>: </a:t>
            </a:r>
            <a:r>
              <a:rPr lang="nb-NO" b="1" dirty="0" err="1">
                <a:latin typeface="Arial head"/>
              </a:rPr>
              <a:t>lesson-learned</a:t>
            </a:r>
            <a:endParaRPr lang="en-GB" b="1" dirty="0">
              <a:latin typeface="Arial head"/>
            </a:endParaRPr>
          </a:p>
        </p:txBody>
      </p:sp>
    </p:spTree>
    <p:extLst>
      <p:ext uri="{BB962C8B-B14F-4D97-AF65-F5344CB8AC3E}">
        <p14:creationId xmlns:p14="http://schemas.microsoft.com/office/powerpoint/2010/main" val="657932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7B242EB-F33D-FCE1-2BF0-72202D7CDAF7}"/>
              </a:ext>
            </a:extLst>
          </p:cNvPr>
          <p:cNvGraphicFramePr>
            <a:graphicFrameLocks noGrp="1"/>
          </p:cNvGraphicFramePr>
          <p:nvPr/>
        </p:nvGraphicFramePr>
        <p:xfrm>
          <a:off x="780223" y="1190720"/>
          <a:ext cx="5509742" cy="4864104"/>
        </p:xfrm>
        <a:graphic>
          <a:graphicData uri="http://schemas.openxmlformats.org/drawingml/2006/table">
            <a:tbl>
              <a:tblPr firstRow="1" firstCol="1" bandRow="1">
                <a:tableStyleId>{2A488322-F2BA-4B5B-9748-0D474271808F}</a:tableStyleId>
              </a:tblPr>
              <a:tblGrid>
                <a:gridCol w="553143">
                  <a:extLst>
                    <a:ext uri="{9D8B030D-6E8A-4147-A177-3AD203B41FA5}">
                      <a16:colId xmlns:a16="http://schemas.microsoft.com/office/drawing/2014/main" val="2145357987"/>
                    </a:ext>
                  </a:extLst>
                </a:gridCol>
                <a:gridCol w="563989">
                  <a:extLst>
                    <a:ext uri="{9D8B030D-6E8A-4147-A177-3AD203B41FA5}">
                      <a16:colId xmlns:a16="http://schemas.microsoft.com/office/drawing/2014/main" val="1278465357"/>
                    </a:ext>
                  </a:extLst>
                </a:gridCol>
                <a:gridCol w="1442511">
                  <a:extLst>
                    <a:ext uri="{9D8B030D-6E8A-4147-A177-3AD203B41FA5}">
                      <a16:colId xmlns:a16="http://schemas.microsoft.com/office/drawing/2014/main" val="1474108180"/>
                    </a:ext>
                  </a:extLst>
                </a:gridCol>
                <a:gridCol w="1757044">
                  <a:extLst>
                    <a:ext uri="{9D8B030D-6E8A-4147-A177-3AD203B41FA5}">
                      <a16:colId xmlns:a16="http://schemas.microsoft.com/office/drawing/2014/main" val="3251990151"/>
                    </a:ext>
                  </a:extLst>
                </a:gridCol>
                <a:gridCol w="1193055">
                  <a:extLst>
                    <a:ext uri="{9D8B030D-6E8A-4147-A177-3AD203B41FA5}">
                      <a16:colId xmlns:a16="http://schemas.microsoft.com/office/drawing/2014/main" val="834141313"/>
                    </a:ext>
                  </a:extLst>
                </a:gridCol>
              </a:tblGrid>
              <a:tr h="231624">
                <a:tc>
                  <a:txBody>
                    <a:bodyPr/>
                    <a:lstStyle/>
                    <a:p>
                      <a:pPr marL="0" marR="0" algn="l">
                        <a:spcBef>
                          <a:spcPts val="0"/>
                        </a:spcBef>
                        <a:spcAft>
                          <a:spcPts val="0"/>
                        </a:spcAft>
                      </a:pPr>
                      <a:r>
                        <a:rPr lang="en-GB" sz="700" dirty="0">
                          <a:effectLst/>
                        </a:rPr>
                        <a:t>Event ID</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8644"/>
                    </a:solidFill>
                  </a:tcPr>
                </a:tc>
                <a:tc>
                  <a:txBody>
                    <a:bodyPr/>
                    <a:lstStyle/>
                    <a:p>
                      <a:pPr marL="0" marR="0" algn="l">
                        <a:spcBef>
                          <a:spcPts val="0"/>
                        </a:spcBef>
                        <a:spcAft>
                          <a:spcPts val="0"/>
                        </a:spcAft>
                      </a:pPr>
                      <a:r>
                        <a:rPr lang="en-GB" sz="700" dirty="0">
                          <a:effectLst/>
                        </a:rPr>
                        <a:t>Date</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8644"/>
                    </a:solidFill>
                  </a:tcPr>
                </a:tc>
                <a:tc>
                  <a:txBody>
                    <a:bodyPr/>
                    <a:lstStyle/>
                    <a:p>
                      <a:pPr marL="0" marR="0" algn="l">
                        <a:spcBef>
                          <a:spcPts val="0"/>
                        </a:spcBef>
                        <a:spcAft>
                          <a:spcPts val="0"/>
                        </a:spcAft>
                      </a:pPr>
                      <a:r>
                        <a:rPr lang="en-GB" sz="700" dirty="0">
                          <a:effectLst/>
                        </a:rPr>
                        <a:t>PSF responsible</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8644"/>
                    </a:solidFill>
                  </a:tcPr>
                </a:tc>
                <a:tc>
                  <a:txBody>
                    <a:bodyPr/>
                    <a:lstStyle/>
                    <a:p>
                      <a:pPr marL="0" marR="0" algn="l">
                        <a:spcBef>
                          <a:spcPts val="0"/>
                        </a:spcBef>
                        <a:spcAft>
                          <a:spcPts val="0"/>
                        </a:spcAft>
                      </a:pPr>
                      <a:r>
                        <a:rPr lang="en-GB" sz="700" dirty="0">
                          <a:effectLst/>
                        </a:rPr>
                        <a:t>Application stage</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8644"/>
                    </a:solidFill>
                  </a:tcPr>
                </a:tc>
                <a:tc>
                  <a:txBody>
                    <a:bodyPr/>
                    <a:lstStyle/>
                    <a:p>
                      <a:pPr marL="0" marR="0" algn="l">
                        <a:spcBef>
                          <a:spcPts val="0"/>
                        </a:spcBef>
                        <a:spcAft>
                          <a:spcPts val="0"/>
                        </a:spcAft>
                      </a:pPr>
                      <a:r>
                        <a:rPr lang="en-GB" sz="700" dirty="0">
                          <a:effectLst/>
                        </a:rPr>
                        <a:t>Component</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8644"/>
                    </a:solidFill>
                  </a:tcPr>
                </a:tc>
                <a:extLst>
                  <a:ext uri="{0D108BD9-81ED-4DB2-BD59-A6C34878D82A}">
                    <a16:rowId xmlns:a16="http://schemas.microsoft.com/office/drawing/2014/main" val="3824740841"/>
                  </a:ext>
                </a:extLst>
              </a:tr>
              <a:tr h="231624">
                <a:tc>
                  <a:txBody>
                    <a:bodyPr/>
                    <a:lstStyle/>
                    <a:p>
                      <a:pPr marL="0" marR="0" algn="l">
                        <a:spcBef>
                          <a:spcPts val="0"/>
                        </a:spcBef>
                        <a:spcAft>
                          <a:spcPts val="0"/>
                        </a:spcAft>
                      </a:pPr>
                      <a:r>
                        <a:rPr lang="en-GB" sz="700" dirty="0">
                          <a:effectLst/>
                        </a:rPr>
                        <a:t>ID 47</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rgbClr val="FE8644"/>
                    </a:solidFill>
                  </a:tcPr>
                </a:tc>
                <a:tc>
                  <a:txBody>
                    <a:bodyPr/>
                    <a:lstStyle/>
                    <a:p>
                      <a:pPr marL="0" marR="0" algn="l">
                        <a:spcBef>
                          <a:spcPts val="0"/>
                        </a:spcBef>
                        <a:spcAft>
                          <a:spcPts val="0"/>
                        </a:spcAft>
                      </a:pPr>
                      <a:r>
                        <a:rPr lang="en-GB" sz="700">
                          <a:effectLst/>
                        </a:rPr>
                        <a:t>31.12.1969</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Experience/training + procedures</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Hydrogen application and utilisation</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dirty="0">
                          <a:effectLst/>
                        </a:rPr>
                        <a:t>Anaerobic chamber</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4017536475"/>
                  </a:ext>
                </a:extLst>
              </a:tr>
              <a:tr h="231624">
                <a:tc>
                  <a:txBody>
                    <a:bodyPr/>
                    <a:lstStyle/>
                    <a:p>
                      <a:pPr marL="0" marR="0" algn="l">
                        <a:spcBef>
                          <a:spcPts val="0"/>
                        </a:spcBef>
                        <a:spcAft>
                          <a:spcPts val="0"/>
                        </a:spcAft>
                      </a:pPr>
                      <a:r>
                        <a:rPr lang="en-GB" sz="700" dirty="0">
                          <a:effectLst/>
                        </a:rPr>
                        <a:t>ID 52</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E8644"/>
                    </a:solidFill>
                  </a:tcPr>
                </a:tc>
                <a:tc>
                  <a:txBody>
                    <a:bodyPr/>
                    <a:lstStyle/>
                    <a:p>
                      <a:pPr marL="0" marR="0" algn="l">
                        <a:spcBef>
                          <a:spcPts val="0"/>
                        </a:spcBef>
                        <a:spcAft>
                          <a:spcPts val="0"/>
                        </a:spcAft>
                      </a:pPr>
                      <a:r>
                        <a:rPr lang="en-GB" sz="700">
                          <a:effectLst/>
                        </a:rPr>
                        <a:t>10.04.1982</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Hydrogen transportation and distribution</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dirty="0">
                          <a:effectLst/>
                        </a:rPr>
                        <a:t>High pressure injection pipe</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68156602"/>
                  </a:ext>
                </a:extLst>
              </a:tr>
              <a:tr h="231624">
                <a:tc>
                  <a:txBody>
                    <a:bodyPr/>
                    <a:lstStyle/>
                    <a:p>
                      <a:pPr marL="0" marR="0" algn="l">
                        <a:spcBef>
                          <a:spcPts val="0"/>
                        </a:spcBef>
                        <a:spcAft>
                          <a:spcPts val="0"/>
                        </a:spcAft>
                      </a:pPr>
                      <a:r>
                        <a:rPr lang="en-GB" sz="700" dirty="0">
                          <a:effectLst/>
                        </a:rPr>
                        <a:t>ID 85</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E8644"/>
                    </a:solidFill>
                  </a:tcPr>
                </a:tc>
                <a:tc>
                  <a:txBody>
                    <a:bodyPr/>
                    <a:lstStyle/>
                    <a:p>
                      <a:pPr marL="0" marR="0" algn="l">
                        <a:spcBef>
                          <a:spcPts val="0"/>
                        </a:spcBef>
                        <a:spcAft>
                          <a:spcPts val="0"/>
                        </a:spcAft>
                      </a:pPr>
                      <a:r>
                        <a:rPr lang="en-GB" sz="700">
                          <a:effectLst/>
                        </a:rPr>
                        <a:t>25.05.2007</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Human-machine interface</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Hydrogen application and utilisation</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Compressor</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94713376"/>
                  </a:ext>
                </a:extLst>
              </a:tr>
              <a:tr h="231624">
                <a:tc>
                  <a:txBody>
                    <a:bodyPr/>
                    <a:lstStyle/>
                    <a:p>
                      <a:pPr marL="0" marR="0" algn="l">
                        <a:spcBef>
                          <a:spcPts val="0"/>
                        </a:spcBef>
                        <a:spcAft>
                          <a:spcPts val="0"/>
                        </a:spcAft>
                      </a:pPr>
                      <a:r>
                        <a:rPr lang="en-GB" sz="700" dirty="0">
                          <a:effectLst/>
                        </a:rPr>
                        <a:t>ID 117</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E8644"/>
                    </a:solidFill>
                  </a:tcPr>
                </a:tc>
                <a:tc>
                  <a:txBody>
                    <a:bodyPr/>
                    <a:lstStyle/>
                    <a:p>
                      <a:pPr marL="0" marR="0" algn="l">
                        <a:spcBef>
                          <a:spcPts val="0"/>
                        </a:spcBef>
                        <a:spcAft>
                          <a:spcPts val="0"/>
                        </a:spcAft>
                      </a:pPr>
                      <a:r>
                        <a:rPr lang="en-GB" sz="700">
                          <a:effectLst/>
                        </a:rPr>
                        <a:t>28.07.2005</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Experience/training</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Hydrogen transportation and distribution</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dirty="0">
                          <a:effectLst/>
                        </a:rPr>
                        <a:t>Pipeline</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241678297"/>
                  </a:ext>
                </a:extLst>
              </a:tr>
              <a:tr h="231624">
                <a:tc>
                  <a:txBody>
                    <a:bodyPr/>
                    <a:lstStyle/>
                    <a:p>
                      <a:pPr marL="0" marR="0" algn="l">
                        <a:spcBef>
                          <a:spcPts val="0"/>
                        </a:spcBef>
                        <a:spcAft>
                          <a:spcPts val="0"/>
                        </a:spcAft>
                      </a:pPr>
                      <a:r>
                        <a:rPr lang="en-GB" sz="700">
                          <a:effectLst/>
                        </a:rPr>
                        <a:t>ID 256</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E8644"/>
                    </a:solidFill>
                  </a:tcPr>
                </a:tc>
                <a:tc>
                  <a:txBody>
                    <a:bodyPr/>
                    <a:lstStyle/>
                    <a:p>
                      <a:pPr marL="0" marR="0" algn="l">
                        <a:spcBef>
                          <a:spcPts val="0"/>
                        </a:spcBef>
                        <a:spcAft>
                          <a:spcPts val="0"/>
                        </a:spcAft>
                      </a:pPr>
                      <a:r>
                        <a:rPr lang="en-GB" sz="700">
                          <a:effectLst/>
                        </a:rPr>
                        <a:t>21.05.1993</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Procedure</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Hydrogen transportation and distribution</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Coolant pipeline</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678108570"/>
                  </a:ext>
                </a:extLst>
              </a:tr>
              <a:tr h="231624">
                <a:tc>
                  <a:txBody>
                    <a:bodyPr/>
                    <a:lstStyle/>
                    <a:p>
                      <a:pPr marL="0" marR="0" algn="l">
                        <a:spcBef>
                          <a:spcPts val="0"/>
                        </a:spcBef>
                        <a:spcAft>
                          <a:spcPts val="0"/>
                        </a:spcAft>
                      </a:pPr>
                      <a:r>
                        <a:rPr lang="en-GB" sz="700" dirty="0">
                          <a:effectLst/>
                        </a:rPr>
                        <a:t>ID 299</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E8644"/>
                    </a:solidFill>
                  </a:tcPr>
                </a:tc>
                <a:tc>
                  <a:txBody>
                    <a:bodyPr/>
                    <a:lstStyle/>
                    <a:p>
                      <a:pPr marL="0" marR="0" algn="l">
                        <a:spcBef>
                          <a:spcPts val="0"/>
                        </a:spcBef>
                        <a:spcAft>
                          <a:spcPts val="0"/>
                        </a:spcAft>
                      </a:pPr>
                      <a:r>
                        <a:rPr lang="en-GB" sz="700">
                          <a:effectLst/>
                        </a:rPr>
                        <a:t>04.07.2003</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Procedure</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Hydrogen storage</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dirty="0">
                          <a:effectLst/>
                        </a:rPr>
                        <a:t>Cylinder</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02150178"/>
                  </a:ext>
                </a:extLst>
              </a:tr>
              <a:tr h="231624">
                <a:tc>
                  <a:txBody>
                    <a:bodyPr/>
                    <a:lstStyle/>
                    <a:p>
                      <a:pPr marL="0" marR="0" algn="l">
                        <a:spcBef>
                          <a:spcPts val="0"/>
                        </a:spcBef>
                        <a:spcAft>
                          <a:spcPts val="0"/>
                        </a:spcAft>
                      </a:pPr>
                      <a:r>
                        <a:rPr lang="en-GB" sz="700" dirty="0">
                          <a:effectLst/>
                        </a:rPr>
                        <a:t>ID 345</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E8644"/>
                    </a:solidFill>
                  </a:tcPr>
                </a:tc>
                <a:tc>
                  <a:txBody>
                    <a:bodyPr/>
                    <a:lstStyle/>
                    <a:p>
                      <a:pPr marL="0" marR="0" algn="l">
                        <a:spcBef>
                          <a:spcPts val="0"/>
                        </a:spcBef>
                        <a:spcAft>
                          <a:spcPts val="0"/>
                        </a:spcAft>
                      </a:pPr>
                      <a:r>
                        <a:rPr lang="en-GB" sz="700">
                          <a:effectLst/>
                        </a:rPr>
                        <a:t>16.06.2003</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Teamwork</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Hydrogen transportation and distribution</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dirty="0">
                          <a:effectLst/>
                        </a:rPr>
                        <a:t>Pipeline</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87887658"/>
                  </a:ext>
                </a:extLst>
              </a:tr>
              <a:tr h="231624">
                <a:tc>
                  <a:txBody>
                    <a:bodyPr/>
                    <a:lstStyle/>
                    <a:p>
                      <a:pPr marL="0" marR="0" algn="l">
                        <a:spcBef>
                          <a:spcPts val="0"/>
                        </a:spcBef>
                        <a:spcAft>
                          <a:spcPts val="0"/>
                        </a:spcAft>
                      </a:pPr>
                      <a:r>
                        <a:rPr lang="en-GB" sz="700" dirty="0">
                          <a:effectLst/>
                        </a:rPr>
                        <a:t>ID 475</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E8644"/>
                    </a:solidFill>
                  </a:tcPr>
                </a:tc>
                <a:tc>
                  <a:txBody>
                    <a:bodyPr/>
                    <a:lstStyle/>
                    <a:p>
                      <a:pPr marL="0" marR="0" algn="l">
                        <a:spcBef>
                          <a:spcPts val="0"/>
                        </a:spcBef>
                        <a:spcAft>
                          <a:spcPts val="0"/>
                        </a:spcAft>
                      </a:pPr>
                      <a:r>
                        <a:rPr lang="en-GB" sz="700">
                          <a:effectLst/>
                        </a:rPr>
                        <a:t>01.06.2019</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Attitudes to safety, work and management support</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Hydrogen transportation and distribution</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Shut-off valve</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75959984"/>
                  </a:ext>
                </a:extLst>
              </a:tr>
              <a:tr h="231624">
                <a:tc>
                  <a:txBody>
                    <a:bodyPr/>
                    <a:lstStyle/>
                    <a:p>
                      <a:pPr marL="0" marR="0" algn="l">
                        <a:spcBef>
                          <a:spcPts val="0"/>
                        </a:spcBef>
                        <a:spcAft>
                          <a:spcPts val="0"/>
                        </a:spcAft>
                      </a:pPr>
                      <a:r>
                        <a:rPr lang="en-GB" sz="700" dirty="0">
                          <a:effectLst/>
                        </a:rPr>
                        <a:t>ID 561</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E8644"/>
                    </a:solidFill>
                  </a:tcPr>
                </a:tc>
                <a:tc>
                  <a:txBody>
                    <a:bodyPr/>
                    <a:lstStyle/>
                    <a:p>
                      <a:pPr marL="0" marR="0" algn="l">
                        <a:spcBef>
                          <a:spcPts val="0"/>
                        </a:spcBef>
                        <a:spcAft>
                          <a:spcPts val="0"/>
                        </a:spcAft>
                      </a:pPr>
                      <a:r>
                        <a:rPr lang="en-GB" sz="700">
                          <a:effectLst/>
                        </a:rPr>
                        <a:t>04.08.2019</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Procedure</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Hydrogen production</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dirty="0">
                          <a:effectLst/>
                        </a:rPr>
                        <a:t>Generator</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634418323"/>
                  </a:ext>
                </a:extLst>
              </a:tr>
              <a:tr h="231624">
                <a:tc>
                  <a:txBody>
                    <a:bodyPr/>
                    <a:lstStyle/>
                    <a:p>
                      <a:pPr marL="0" marR="0" algn="l">
                        <a:spcBef>
                          <a:spcPts val="0"/>
                        </a:spcBef>
                        <a:spcAft>
                          <a:spcPts val="0"/>
                        </a:spcAft>
                      </a:pPr>
                      <a:r>
                        <a:rPr lang="en-GB" sz="700" dirty="0">
                          <a:effectLst/>
                        </a:rPr>
                        <a:t>ID 562</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E8644"/>
                    </a:solidFill>
                  </a:tcPr>
                </a:tc>
                <a:tc>
                  <a:txBody>
                    <a:bodyPr/>
                    <a:lstStyle/>
                    <a:p>
                      <a:pPr marL="0" marR="0" algn="l">
                        <a:spcBef>
                          <a:spcPts val="0"/>
                        </a:spcBef>
                        <a:spcAft>
                          <a:spcPts val="0"/>
                        </a:spcAft>
                      </a:pPr>
                      <a:r>
                        <a:rPr lang="en-GB" sz="700">
                          <a:effectLst/>
                        </a:rPr>
                        <a:t>06.07.1985</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Procedure</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Hydrogen transportation and distribution</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Pump gasket</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029370091"/>
                  </a:ext>
                </a:extLst>
              </a:tr>
              <a:tr h="231624">
                <a:tc>
                  <a:txBody>
                    <a:bodyPr/>
                    <a:lstStyle/>
                    <a:p>
                      <a:pPr marL="0" marR="0" algn="l">
                        <a:spcBef>
                          <a:spcPts val="0"/>
                        </a:spcBef>
                        <a:spcAft>
                          <a:spcPts val="0"/>
                        </a:spcAft>
                      </a:pPr>
                      <a:r>
                        <a:rPr lang="en-GB" sz="700">
                          <a:effectLst/>
                        </a:rPr>
                        <a:t>ID 673</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E8644"/>
                    </a:solidFill>
                  </a:tcPr>
                </a:tc>
                <a:tc>
                  <a:txBody>
                    <a:bodyPr/>
                    <a:lstStyle/>
                    <a:p>
                      <a:pPr marL="0" marR="0" algn="l">
                        <a:spcBef>
                          <a:spcPts val="0"/>
                        </a:spcBef>
                        <a:spcAft>
                          <a:spcPts val="0"/>
                        </a:spcAft>
                      </a:pPr>
                      <a:r>
                        <a:rPr lang="en-GB" sz="700" dirty="0">
                          <a:effectLst/>
                        </a:rPr>
                        <a:t>28.10.1996</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Procedure</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___</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dirty="0">
                          <a:effectLst/>
                        </a:rPr>
                        <a:t>Furnace</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517236855"/>
                  </a:ext>
                </a:extLst>
              </a:tr>
              <a:tr h="231624">
                <a:tc>
                  <a:txBody>
                    <a:bodyPr/>
                    <a:lstStyle/>
                    <a:p>
                      <a:pPr marL="0" marR="0" algn="l">
                        <a:spcBef>
                          <a:spcPts val="0"/>
                        </a:spcBef>
                        <a:spcAft>
                          <a:spcPts val="0"/>
                        </a:spcAft>
                      </a:pPr>
                      <a:r>
                        <a:rPr lang="en-GB" sz="700" dirty="0">
                          <a:effectLst/>
                        </a:rPr>
                        <a:t>ID 717</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E8644"/>
                    </a:solidFill>
                  </a:tcPr>
                </a:tc>
                <a:tc>
                  <a:txBody>
                    <a:bodyPr/>
                    <a:lstStyle/>
                    <a:p>
                      <a:pPr marL="0" marR="0" algn="l">
                        <a:spcBef>
                          <a:spcPts val="0"/>
                        </a:spcBef>
                        <a:spcAft>
                          <a:spcPts val="0"/>
                        </a:spcAft>
                      </a:pPr>
                      <a:r>
                        <a:rPr lang="en-GB" sz="700" dirty="0">
                          <a:effectLst/>
                        </a:rPr>
                        <a:t>10.08.2004</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Hydrogen application and utilisation</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dirty="0">
                          <a:effectLst/>
                        </a:rPr>
                        <a:t>Anaerobic chamber</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183438616"/>
                  </a:ext>
                </a:extLst>
              </a:tr>
              <a:tr h="231624">
                <a:tc>
                  <a:txBody>
                    <a:bodyPr/>
                    <a:lstStyle/>
                    <a:p>
                      <a:pPr marL="0" marR="0" algn="l">
                        <a:spcBef>
                          <a:spcPts val="0"/>
                        </a:spcBef>
                        <a:spcAft>
                          <a:spcPts val="0"/>
                        </a:spcAft>
                      </a:pPr>
                      <a:r>
                        <a:rPr lang="en-GB" sz="700">
                          <a:effectLst/>
                        </a:rPr>
                        <a:t>ID 718</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E8644"/>
                    </a:solidFill>
                  </a:tcPr>
                </a:tc>
                <a:tc>
                  <a:txBody>
                    <a:bodyPr/>
                    <a:lstStyle/>
                    <a:p>
                      <a:pPr marL="0" marR="0" algn="l">
                        <a:spcBef>
                          <a:spcPts val="0"/>
                        </a:spcBef>
                        <a:spcAft>
                          <a:spcPts val="0"/>
                        </a:spcAft>
                      </a:pPr>
                      <a:r>
                        <a:rPr lang="en-GB" sz="700">
                          <a:effectLst/>
                        </a:rPr>
                        <a:t>05.12.1998</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Procedure</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Hydrogen application and utilisation</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Furnace</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242120363"/>
                  </a:ext>
                </a:extLst>
              </a:tr>
              <a:tr h="231624">
                <a:tc>
                  <a:txBody>
                    <a:bodyPr/>
                    <a:lstStyle/>
                    <a:p>
                      <a:pPr marL="0" marR="0" algn="l">
                        <a:spcBef>
                          <a:spcPts val="0"/>
                        </a:spcBef>
                        <a:spcAft>
                          <a:spcPts val="0"/>
                        </a:spcAft>
                      </a:pPr>
                      <a:r>
                        <a:rPr lang="en-GB" sz="700" dirty="0">
                          <a:effectLst/>
                        </a:rPr>
                        <a:t>ID 749</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E8644"/>
                    </a:solidFill>
                  </a:tcPr>
                </a:tc>
                <a:tc>
                  <a:txBody>
                    <a:bodyPr/>
                    <a:lstStyle/>
                    <a:p>
                      <a:pPr marL="0" marR="0" algn="l">
                        <a:spcBef>
                          <a:spcPts val="0"/>
                        </a:spcBef>
                        <a:spcAft>
                          <a:spcPts val="0"/>
                        </a:spcAft>
                      </a:pPr>
                      <a:r>
                        <a:rPr lang="en-GB" sz="700" dirty="0">
                          <a:effectLst/>
                        </a:rPr>
                        <a:t>23.04.1987</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Task complexity</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Hydrogen transportation and distribution</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dirty="0">
                          <a:effectLst/>
                        </a:rPr>
                        <a:t>Valve</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288636211"/>
                  </a:ext>
                </a:extLst>
              </a:tr>
              <a:tr h="231624">
                <a:tc>
                  <a:txBody>
                    <a:bodyPr/>
                    <a:lstStyle/>
                    <a:p>
                      <a:pPr marL="0" marR="0" algn="l">
                        <a:spcBef>
                          <a:spcPts val="0"/>
                        </a:spcBef>
                        <a:spcAft>
                          <a:spcPts val="0"/>
                        </a:spcAft>
                      </a:pPr>
                      <a:r>
                        <a:rPr lang="en-GB" sz="700" dirty="0">
                          <a:effectLst/>
                        </a:rPr>
                        <a:t>ID 773</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E8644"/>
                    </a:solidFill>
                  </a:tcPr>
                </a:tc>
                <a:tc>
                  <a:txBody>
                    <a:bodyPr/>
                    <a:lstStyle/>
                    <a:p>
                      <a:pPr marL="0" marR="0" algn="l">
                        <a:spcBef>
                          <a:spcPts val="0"/>
                        </a:spcBef>
                        <a:spcAft>
                          <a:spcPts val="0"/>
                        </a:spcAft>
                      </a:pPr>
                      <a:r>
                        <a:rPr lang="en-GB" sz="700">
                          <a:effectLst/>
                        </a:rPr>
                        <a:t>03.08.1987</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Experience/training</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Hydrogen transportation and distribution</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Pipeline</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60788105"/>
                  </a:ext>
                </a:extLst>
              </a:tr>
              <a:tr h="231624">
                <a:tc>
                  <a:txBody>
                    <a:bodyPr/>
                    <a:lstStyle/>
                    <a:p>
                      <a:pPr marL="0" marR="0" algn="l">
                        <a:spcBef>
                          <a:spcPts val="0"/>
                        </a:spcBef>
                        <a:spcAft>
                          <a:spcPts val="0"/>
                        </a:spcAft>
                      </a:pPr>
                      <a:r>
                        <a:rPr lang="en-GB" sz="700" dirty="0">
                          <a:effectLst/>
                        </a:rPr>
                        <a:t>ID 912</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E8644"/>
                    </a:solidFill>
                  </a:tcPr>
                </a:tc>
                <a:tc>
                  <a:txBody>
                    <a:bodyPr/>
                    <a:lstStyle/>
                    <a:p>
                      <a:pPr marL="0" marR="0" algn="l">
                        <a:spcBef>
                          <a:spcPts val="0"/>
                        </a:spcBef>
                        <a:spcAft>
                          <a:spcPts val="0"/>
                        </a:spcAft>
                      </a:pPr>
                      <a:r>
                        <a:rPr lang="en-GB" sz="700">
                          <a:effectLst/>
                        </a:rPr>
                        <a:t>23.02.1989</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Procedure</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Hydrogen transportation and distribution</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dirty="0">
                          <a:effectLst/>
                        </a:rPr>
                        <a:t>Bolt</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690888933"/>
                  </a:ext>
                </a:extLst>
              </a:tr>
              <a:tr h="231624">
                <a:tc>
                  <a:txBody>
                    <a:bodyPr/>
                    <a:lstStyle/>
                    <a:p>
                      <a:pPr marL="0" marR="0" algn="l">
                        <a:spcBef>
                          <a:spcPts val="0"/>
                        </a:spcBef>
                        <a:spcAft>
                          <a:spcPts val="0"/>
                        </a:spcAft>
                      </a:pPr>
                      <a:r>
                        <a:rPr lang="en-GB" sz="700" dirty="0">
                          <a:effectLst/>
                        </a:rPr>
                        <a:t>ID 935</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E8644"/>
                    </a:solidFill>
                  </a:tcPr>
                </a:tc>
                <a:tc>
                  <a:txBody>
                    <a:bodyPr/>
                    <a:lstStyle/>
                    <a:p>
                      <a:pPr marL="0" marR="0" algn="l">
                        <a:spcBef>
                          <a:spcPts val="0"/>
                        </a:spcBef>
                        <a:spcAft>
                          <a:spcPts val="0"/>
                        </a:spcAft>
                      </a:pPr>
                      <a:r>
                        <a:rPr lang="en-GB" sz="700" dirty="0">
                          <a:effectLst/>
                        </a:rPr>
                        <a:t>17.01.2013</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Procedure</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Hydrogen transportation and distribution</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dirty="0">
                          <a:effectLst/>
                        </a:rPr>
                        <a:t>Pipeline</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021489942"/>
                  </a:ext>
                </a:extLst>
              </a:tr>
              <a:tr h="231624">
                <a:tc>
                  <a:txBody>
                    <a:bodyPr/>
                    <a:lstStyle/>
                    <a:p>
                      <a:pPr marL="0" marR="0" algn="l">
                        <a:spcBef>
                          <a:spcPts val="0"/>
                        </a:spcBef>
                        <a:spcAft>
                          <a:spcPts val="0"/>
                        </a:spcAft>
                      </a:pPr>
                      <a:r>
                        <a:rPr lang="en-GB" sz="700" dirty="0">
                          <a:effectLst/>
                        </a:rPr>
                        <a:t>ID 943</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E8644"/>
                    </a:solidFill>
                  </a:tcPr>
                </a:tc>
                <a:tc>
                  <a:txBody>
                    <a:bodyPr/>
                    <a:lstStyle/>
                    <a:p>
                      <a:pPr marL="0" marR="0" algn="l">
                        <a:spcBef>
                          <a:spcPts val="0"/>
                        </a:spcBef>
                        <a:spcAft>
                          <a:spcPts val="0"/>
                        </a:spcAft>
                      </a:pPr>
                      <a:r>
                        <a:rPr lang="en-GB" sz="700">
                          <a:effectLst/>
                        </a:rPr>
                        <a:t>20.09.2011</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Procedure</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Hydrogen transportation and distribution</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dirty="0">
                          <a:effectLst/>
                        </a:rPr>
                        <a:t>Flange</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158837749"/>
                  </a:ext>
                </a:extLst>
              </a:tr>
              <a:tr h="231624">
                <a:tc>
                  <a:txBody>
                    <a:bodyPr/>
                    <a:lstStyle/>
                    <a:p>
                      <a:pPr marL="0" marR="0" algn="l">
                        <a:spcBef>
                          <a:spcPts val="0"/>
                        </a:spcBef>
                        <a:spcAft>
                          <a:spcPts val="0"/>
                        </a:spcAft>
                      </a:pPr>
                      <a:r>
                        <a:rPr lang="en-GB" sz="700" dirty="0">
                          <a:effectLst/>
                        </a:rPr>
                        <a:t>ID 988</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E8644"/>
                    </a:solidFill>
                  </a:tcPr>
                </a:tc>
                <a:tc>
                  <a:txBody>
                    <a:bodyPr/>
                    <a:lstStyle/>
                    <a:p>
                      <a:pPr marL="0" marR="0" algn="l">
                        <a:spcBef>
                          <a:spcPts val="0"/>
                        </a:spcBef>
                        <a:spcAft>
                          <a:spcPts val="0"/>
                        </a:spcAft>
                      </a:pPr>
                      <a:r>
                        <a:rPr lang="en-GB" sz="700">
                          <a:effectLst/>
                        </a:rPr>
                        <a:t>24.09.2019</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Procedure</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a:effectLst/>
                        </a:rPr>
                        <a:t>Hydrogen transportation and distribution</a:t>
                      </a:r>
                      <a:endParaRPr lang="en-GB"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dirty="0">
                          <a:effectLst/>
                        </a:rPr>
                        <a:t>Flange</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472614764"/>
                  </a:ext>
                </a:extLst>
              </a:tr>
              <a:tr h="231624">
                <a:tc>
                  <a:txBody>
                    <a:bodyPr/>
                    <a:lstStyle/>
                    <a:p>
                      <a:pPr marL="0" marR="0" algn="l">
                        <a:spcBef>
                          <a:spcPts val="0"/>
                        </a:spcBef>
                        <a:spcAft>
                          <a:spcPts val="0"/>
                        </a:spcAft>
                      </a:pPr>
                      <a:r>
                        <a:rPr lang="en-GB" sz="700" dirty="0">
                          <a:effectLst/>
                        </a:rPr>
                        <a:t>ID 3227B</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8644"/>
                    </a:solidFill>
                  </a:tcPr>
                </a:tc>
                <a:tc>
                  <a:txBody>
                    <a:bodyPr/>
                    <a:lstStyle/>
                    <a:p>
                      <a:pPr marL="0" marR="0" algn="l">
                        <a:spcBef>
                          <a:spcPts val="0"/>
                        </a:spcBef>
                        <a:spcAft>
                          <a:spcPts val="0"/>
                        </a:spcAft>
                      </a:pPr>
                      <a:r>
                        <a:rPr lang="en-GB" sz="700" dirty="0">
                          <a:effectLst/>
                        </a:rPr>
                        <a:t>01.10.1981</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dirty="0">
                          <a:effectLst/>
                        </a:rPr>
                        <a:t>-</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dirty="0">
                          <a:effectLst/>
                        </a:rPr>
                        <a:t>Hydrogen transportation and distribution</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l">
                        <a:spcBef>
                          <a:spcPts val="0"/>
                        </a:spcBef>
                        <a:spcAft>
                          <a:spcPts val="0"/>
                        </a:spcAft>
                      </a:pPr>
                      <a:r>
                        <a:rPr lang="en-GB" sz="700" dirty="0">
                          <a:effectLst/>
                        </a:rPr>
                        <a:t>Joint</a:t>
                      </a:r>
                      <a:endParaRPr lang="en-GB"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05" marR="57905"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42319661"/>
                  </a:ext>
                </a:extLst>
              </a:tr>
            </a:tbl>
          </a:graphicData>
        </a:graphic>
      </p:graphicFrame>
      <p:cxnSp>
        <p:nvCxnSpPr>
          <p:cNvPr id="6" name="Straight Arrow Connector 5">
            <a:extLst>
              <a:ext uri="{FF2B5EF4-FFF2-40B4-BE49-F238E27FC236}">
                <a16:creationId xmlns:a16="http://schemas.microsoft.com/office/drawing/2014/main" id="{B9CC24D6-9B92-28CD-38A8-1C8F78A89558}"/>
              </a:ext>
            </a:extLst>
          </p:cNvPr>
          <p:cNvCxnSpPr/>
          <p:nvPr/>
        </p:nvCxnSpPr>
        <p:spPr>
          <a:xfrm>
            <a:off x="6352309" y="2202873"/>
            <a:ext cx="609600" cy="0"/>
          </a:xfrm>
          <a:prstGeom prst="straightConnector1">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cxnSp>
      <p:pic>
        <p:nvPicPr>
          <p:cNvPr id="3076" name="Picture 4" descr="European Hydrogen Safety Training programme for First Responders:  HyResponse outcomes and perspectives">
            <a:extLst>
              <a:ext uri="{FF2B5EF4-FFF2-40B4-BE49-F238E27FC236}">
                <a16:creationId xmlns:a16="http://schemas.microsoft.com/office/drawing/2014/main" id="{E5D39CFE-DA8F-E7FB-B127-FFD18EE3D9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8359" y="4835647"/>
            <a:ext cx="1910293" cy="95514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01D68DC-ACD6-4CB0-6834-4E67BC736CF4}"/>
              </a:ext>
            </a:extLst>
          </p:cNvPr>
          <p:cNvSpPr txBox="1"/>
          <p:nvPr/>
        </p:nvSpPr>
        <p:spPr>
          <a:xfrm>
            <a:off x="6965370" y="1966597"/>
            <a:ext cx="4880265" cy="2882840"/>
          </a:xfrm>
          <a:prstGeom prst="rect">
            <a:avLst/>
          </a:prstGeom>
          <a:noFill/>
        </p:spPr>
        <p:txBody>
          <a:bodyPr wrap="square" rtlCol="0">
            <a:spAutoFit/>
          </a:bodyPr>
          <a:lstStyle/>
          <a:p>
            <a:r>
              <a:rPr lang="nb-NO" sz="2400" b="1" dirty="0">
                <a:latin typeface="Arial" panose="020B0604020202020204" pitchFamily="34" charset="0"/>
                <a:cs typeface="Arial" panose="020B0604020202020204" pitchFamily="34" charset="0"/>
              </a:rPr>
              <a:t>Jet fire </a:t>
            </a:r>
            <a:r>
              <a:rPr lang="nb-NO" sz="2400" dirty="0" err="1">
                <a:latin typeface="Arial" panose="020B0604020202020204" pitchFamily="34" charset="0"/>
                <a:cs typeface="Arial" panose="020B0604020202020204" pitchFamily="34" charset="0"/>
              </a:rPr>
              <a:t>occurred</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after</a:t>
            </a:r>
            <a:r>
              <a:rPr lang="nb-NO" sz="2400" dirty="0">
                <a:latin typeface="Arial" panose="020B0604020202020204" pitchFamily="34" charset="0"/>
                <a:cs typeface="Arial" panose="020B0604020202020204" pitchFamily="34" charset="0"/>
              </a:rPr>
              <a:t> a </a:t>
            </a:r>
            <a:r>
              <a:rPr lang="nb-NO" sz="2400" dirty="0" err="1">
                <a:latin typeface="Arial" panose="020B0604020202020204" pitchFamily="34" charset="0"/>
                <a:cs typeface="Arial" panose="020B0604020202020204" pitchFamily="34" charset="0"/>
              </a:rPr>
              <a:t>leakage</a:t>
            </a:r>
            <a:r>
              <a:rPr lang="nb-NO" sz="2400" dirty="0">
                <a:latin typeface="Arial" panose="020B0604020202020204" pitchFamily="34" charset="0"/>
                <a:cs typeface="Arial" panose="020B0604020202020204" pitchFamily="34" charset="0"/>
              </a:rPr>
              <a:t> in a </a:t>
            </a:r>
            <a:r>
              <a:rPr lang="nb-NO" sz="2400" dirty="0" err="1">
                <a:latin typeface="Arial" panose="020B0604020202020204" pitchFamily="34" charset="0"/>
                <a:cs typeface="Arial" panose="020B0604020202020204" pitchFamily="34" charset="0"/>
              </a:rPr>
              <a:t>chemical</a:t>
            </a:r>
            <a:r>
              <a:rPr lang="nb-NO" sz="2400" dirty="0">
                <a:latin typeface="Arial" panose="020B0604020202020204" pitchFamily="34" charset="0"/>
                <a:cs typeface="Arial" panose="020B0604020202020204" pitchFamily="34" charset="0"/>
              </a:rPr>
              <a:t> plant.</a:t>
            </a:r>
          </a:p>
          <a:p>
            <a:pPr algn="just">
              <a:spcAft>
                <a:spcPts val="1600"/>
              </a:spcAft>
            </a:pPr>
            <a:r>
              <a:rPr lang="nb-NO" sz="2400" dirty="0" err="1">
                <a:latin typeface="Arial" panose="020B0604020202020204" pitchFamily="34" charset="0"/>
                <a:cs typeface="Arial" panose="020B0604020202020204" pitchFamily="34" charset="0"/>
              </a:rPr>
              <a:t>Maintenance</a:t>
            </a:r>
            <a:r>
              <a:rPr lang="nb-NO" sz="2400" dirty="0">
                <a:latin typeface="Arial" panose="020B0604020202020204" pitchFamily="34" charset="0"/>
                <a:cs typeface="Arial" panose="020B0604020202020204" pitchFamily="34" charset="0"/>
              </a:rPr>
              <a:t> operator </a:t>
            </a:r>
            <a:r>
              <a:rPr lang="nb-NO" sz="2400" dirty="0" err="1">
                <a:latin typeface="Arial" panose="020B0604020202020204" pitchFamily="34" charset="0"/>
                <a:cs typeface="Arial" panose="020B0604020202020204" pitchFamily="34" charset="0"/>
              </a:rPr>
              <a:t>mistakenly</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replaced</a:t>
            </a:r>
            <a:r>
              <a:rPr lang="nb-NO" sz="2400" dirty="0">
                <a:latin typeface="Arial" panose="020B0604020202020204" pitchFamily="34" charset="0"/>
                <a:cs typeface="Arial" panose="020B0604020202020204" pitchFamily="34" charset="0"/>
              </a:rPr>
              <a:t> an </a:t>
            </a:r>
            <a:r>
              <a:rPr lang="nb-NO" sz="2400" dirty="0" err="1">
                <a:latin typeface="Arial" panose="020B0604020202020204" pitchFamily="34" charset="0"/>
                <a:cs typeface="Arial" panose="020B0604020202020204" pitchFamily="34" charset="0"/>
              </a:rPr>
              <a:t>alloy</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steel</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elbow</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with</a:t>
            </a:r>
            <a:r>
              <a:rPr lang="nb-NO" sz="2400" dirty="0">
                <a:latin typeface="Arial" panose="020B0604020202020204" pitchFamily="34" charset="0"/>
                <a:cs typeface="Arial" panose="020B0604020202020204" pitchFamily="34" charset="0"/>
              </a:rPr>
              <a:t> a </a:t>
            </a:r>
            <a:r>
              <a:rPr lang="nb-NO" sz="2400" dirty="0" err="1">
                <a:latin typeface="Arial" panose="020B0604020202020204" pitchFamily="34" charset="0"/>
                <a:cs typeface="Arial" panose="020B0604020202020204" pitchFamily="34" charset="0"/>
              </a:rPr>
              <a:t>carbon</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steel</a:t>
            </a:r>
            <a:r>
              <a:rPr lang="nb-NO" sz="2400" dirty="0">
                <a:latin typeface="Arial" panose="020B0604020202020204" pitchFamily="34" charset="0"/>
                <a:cs typeface="Arial" panose="020B0604020202020204" pitchFamily="34" charset="0"/>
              </a:rPr>
              <a:t> part in a </a:t>
            </a:r>
            <a:r>
              <a:rPr lang="nb-NO" sz="2400" dirty="0" err="1">
                <a:latin typeface="Arial" panose="020B0604020202020204" pitchFamily="34" charset="0"/>
                <a:cs typeface="Arial" panose="020B0604020202020204" pitchFamily="34" charset="0"/>
              </a:rPr>
              <a:t>high-pressure</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high-temperature</a:t>
            </a:r>
            <a:r>
              <a:rPr lang="nb-NO" sz="2400" dirty="0">
                <a:latin typeface="Arial" panose="020B0604020202020204" pitchFamily="34" charset="0"/>
                <a:cs typeface="Arial" panose="020B0604020202020204" pitchFamily="34" charset="0"/>
              </a:rPr>
              <a:t> line</a:t>
            </a:r>
            <a:endParaRPr lang="nb-NO" sz="2400" dirty="0">
              <a:latin typeface="Arial" panose="020B0604020202020204" pitchFamily="34" charset="0"/>
              <a:cs typeface="Arial" panose="020B0604020202020204" pitchFamily="34" charset="0"/>
              <a:sym typeface="Wingdings" panose="05000000000000000000" pitchFamily="2" charset="2"/>
            </a:endParaRPr>
          </a:p>
          <a:p>
            <a:pPr lvl="1" algn="just"/>
            <a:r>
              <a:rPr lang="nb-NO" sz="2400" dirty="0">
                <a:latin typeface="Arial" panose="020B0604020202020204" pitchFamily="34" charset="0"/>
                <a:cs typeface="Arial" panose="020B0604020202020204" pitchFamily="34" charset="0"/>
                <a:sym typeface="Wingdings" panose="05000000000000000000" pitchFamily="2" charset="2"/>
              </a:rPr>
              <a:t>    </a:t>
            </a:r>
            <a:r>
              <a:rPr lang="nb-NO" sz="2400" dirty="0" err="1">
                <a:latin typeface="Arial" panose="020B0604020202020204" pitchFamily="34" charset="0"/>
                <a:cs typeface="Arial" panose="020B0604020202020204" pitchFamily="34" charset="0"/>
                <a:sym typeface="Wingdings" panose="05000000000000000000" pitchFamily="2" charset="2"/>
              </a:rPr>
              <a:t>failure</a:t>
            </a:r>
            <a:r>
              <a:rPr lang="nb-NO" sz="2400" dirty="0">
                <a:latin typeface="Arial" panose="020B0604020202020204" pitchFamily="34" charset="0"/>
                <a:cs typeface="Arial" panose="020B0604020202020204" pitchFamily="34" charset="0"/>
                <a:sym typeface="Wingdings" panose="05000000000000000000" pitchFamily="2" charset="2"/>
              </a:rPr>
              <a:t> due to</a:t>
            </a:r>
            <a:r>
              <a:rPr lang="nb-NO" sz="2400" dirty="0">
                <a:latin typeface="Arial" panose="020B0604020202020204" pitchFamily="34" charset="0"/>
                <a:cs typeface="Arial" panose="020B0604020202020204" pitchFamily="34" charset="0"/>
              </a:rPr>
              <a:t> HTHA </a:t>
            </a:r>
            <a:endParaRPr lang="en-GB" sz="2400" dirty="0">
              <a:latin typeface="Arial" panose="020B0604020202020204" pitchFamily="34" charset="0"/>
              <a:cs typeface="Arial" panose="020B0604020202020204" pitchFamily="34" charset="0"/>
            </a:endParaRPr>
          </a:p>
        </p:txBody>
      </p:sp>
      <p:sp>
        <p:nvSpPr>
          <p:cNvPr id="11" name="Arrow: Bent-Up 10">
            <a:extLst>
              <a:ext uri="{FF2B5EF4-FFF2-40B4-BE49-F238E27FC236}">
                <a16:creationId xmlns:a16="http://schemas.microsoft.com/office/drawing/2014/main" id="{81C47D01-4C2A-D2D0-48D4-91E82EA58363}"/>
              </a:ext>
            </a:extLst>
          </p:cNvPr>
          <p:cNvSpPr/>
          <p:nvPr/>
        </p:nvSpPr>
        <p:spPr>
          <a:xfrm rot="5400000">
            <a:off x="7365043" y="4332909"/>
            <a:ext cx="422565" cy="277296"/>
          </a:xfrm>
          <a:prstGeom prst="bentUpArrow">
            <a:avLst>
              <a:gd name="adj1" fmla="val 7609"/>
              <a:gd name="adj2" fmla="val 18388"/>
              <a:gd name="adj3" fmla="val 41162"/>
            </a:avLst>
          </a:prstGeom>
          <a:solidFill>
            <a:schemeClr val="tx1"/>
          </a:solidFill>
          <a:ln>
            <a:solidFill>
              <a:srgbClr val="000000"/>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C29A3C4A-002E-EBF2-7540-63848824F4B1}"/>
              </a:ext>
            </a:extLst>
          </p:cNvPr>
          <p:cNvSpPr txBox="1">
            <a:spLocks/>
          </p:cNvSpPr>
          <p:nvPr/>
        </p:nvSpPr>
        <p:spPr>
          <a:xfrm>
            <a:off x="285833" y="1840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b="1" dirty="0" err="1">
                <a:latin typeface="Arial head"/>
              </a:rPr>
              <a:t>Errors</a:t>
            </a:r>
            <a:r>
              <a:rPr lang="nb-NO" b="1" dirty="0">
                <a:latin typeface="Arial head"/>
              </a:rPr>
              <a:t> in </a:t>
            </a:r>
            <a:r>
              <a:rPr lang="nb-NO" b="1" dirty="0" err="1">
                <a:latin typeface="Arial head"/>
              </a:rPr>
              <a:t>maintenance</a:t>
            </a:r>
            <a:r>
              <a:rPr lang="nb-NO" b="1" dirty="0">
                <a:latin typeface="Arial head"/>
              </a:rPr>
              <a:t>: </a:t>
            </a:r>
            <a:r>
              <a:rPr lang="nb-NO" b="1" dirty="0" err="1">
                <a:latin typeface="Arial head"/>
              </a:rPr>
              <a:t>lesson-learned</a:t>
            </a:r>
            <a:endParaRPr lang="en-GB" b="1" dirty="0">
              <a:latin typeface="Arial head"/>
            </a:endParaRPr>
          </a:p>
        </p:txBody>
      </p:sp>
    </p:spTree>
    <p:extLst>
      <p:ext uri="{BB962C8B-B14F-4D97-AF65-F5344CB8AC3E}">
        <p14:creationId xmlns:p14="http://schemas.microsoft.com/office/powerpoint/2010/main" val="3884548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F387AAC-01E8-A407-F21F-1BDA8B914E36}"/>
              </a:ext>
            </a:extLst>
          </p:cNvPr>
          <p:cNvSpPr txBox="1"/>
          <p:nvPr/>
        </p:nvSpPr>
        <p:spPr>
          <a:xfrm>
            <a:off x="812306" y="1574222"/>
            <a:ext cx="10567389" cy="3785652"/>
          </a:xfrm>
          <a:prstGeom prst="rect">
            <a:avLst/>
          </a:prstGeom>
          <a:noFill/>
        </p:spPr>
        <p:txBody>
          <a:bodyPr wrap="square">
            <a:spAutoFit/>
          </a:bodyPr>
          <a:lstStyle/>
          <a:p>
            <a:pPr algn="just"/>
            <a:r>
              <a:rPr lang="nb-NO" sz="2400" dirty="0">
                <a:latin typeface="Arial" panose="020B0604020202020204" pitchFamily="34" charset="0"/>
                <a:cs typeface="Arial" panose="020B0604020202020204" pitchFamily="34" charset="0"/>
              </a:rPr>
              <a:t>The HIRA database </a:t>
            </a:r>
            <a:r>
              <a:rPr lang="nb-NO" sz="2400" dirty="0" err="1">
                <a:latin typeface="Arial" panose="020B0604020202020204" pitchFamily="34" charset="0"/>
                <a:cs typeface="Arial" panose="020B0604020202020204" pitchFamily="34" charset="0"/>
              </a:rPr>
              <a:t>was</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investigated</a:t>
            </a:r>
            <a:r>
              <a:rPr lang="nb-NO" sz="2400" dirty="0">
                <a:latin typeface="Arial" panose="020B0604020202020204" pitchFamily="34" charset="0"/>
                <a:cs typeface="Arial" panose="020B0604020202020204" pitchFamily="34" charset="0"/>
              </a:rPr>
              <a:t>: </a:t>
            </a:r>
            <a:r>
              <a:rPr lang="nb-NO" sz="2400" b="1" dirty="0">
                <a:latin typeface="Arial" panose="020B0604020202020204" pitchFamily="34" charset="0"/>
                <a:cs typeface="Arial" panose="020B0604020202020204" pitchFamily="34" charset="0"/>
              </a:rPr>
              <a:t>76</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undesired</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events</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were</a:t>
            </a:r>
            <a:r>
              <a:rPr lang="nb-NO" sz="2400" dirty="0">
                <a:latin typeface="Arial" panose="020B0604020202020204" pitchFamily="34" charset="0"/>
                <a:cs typeface="Arial" panose="020B0604020202020204" pitchFamily="34" charset="0"/>
              </a:rPr>
              <a:t> </a:t>
            </a:r>
            <a:r>
              <a:rPr lang="nb-NO" sz="2400" b="1" dirty="0" err="1">
                <a:latin typeface="Arial" panose="020B0604020202020204" pitchFamily="34" charset="0"/>
                <a:cs typeface="Arial" panose="020B0604020202020204" pitchFamily="34" charset="0"/>
              </a:rPr>
              <a:t>maintenance-related</a:t>
            </a:r>
            <a:r>
              <a:rPr lang="en-US" sz="2400" dirty="0">
                <a:latin typeface="Arial" panose="020B0604020202020204" pitchFamily="34" charset="0"/>
                <a:cs typeface="Arial" panose="020B0604020202020204" pitchFamily="34" charset="0"/>
              </a:rPr>
              <a:t>.</a:t>
            </a:r>
          </a:p>
          <a:p>
            <a:pPr algn="just"/>
            <a:endParaRPr lang="en-US" sz="2400" dirty="0">
              <a:latin typeface="Arial" panose="020B0604020202020204" pitchFamily="34" charset="0"/>
              <a:cs typeface="Arial" panose="020B0604020202020204" pitchFamily="34" charset="0"/>
            </a:endParaRPr>
          </a:p>
          <a:p>
            <a:pPr algn="just"/>
            <a:r>
              <a:rPr lang="en-US" sz="2400" b="1" dirty="0">
                <a:latin typeface="Arial" panose="020B0604020202020204" pitchFamily="34" charset="0"/>
                <a:cs typeface="Arial" panose="020B0604020202020204" pitchFamily="34" charset="0"/>
              </a:rPr>
              <a:t>Transportation</a:t>
            </a:r>
            <a:r>
              <a:rPr lang="en-US" sz="2400" dirty="0">
                <a:latin typeface="Arial" panose="020B0604020202020204" pitchFamily="34" charset="0"/>
                <a:cs typeface="Arial" panose="020B0604020202020204" pitchFamily="34" charset="0"/>
              </a:rPr>
              <a:t> and </a:t>
            </a:r>
            <a:r>
              <a:rPr lang="en-US" sz="2400" b="1" dirty="0">
                <a:latin typeface="Arial" panose="020B0604020202020204" pitchFamily="34" charset="0"/>
                <a:cs typeface="Arial" panose="020B0604020202020204" pitchFamily="34" charset="0"/>
              </a:rPr>
              <a:t>distribution</a:t>
            </a:r>
            <a:r>
              <a:rPr lang="en-US" sz="2400" dirty="0">
                <a:latin typeface="Arial" panose="020B0604020202020204" pitchFamily="34" charset="0"/>
                <a:cs typeface="Arial" panose="020B0604020202020204" pitchFamily="34" charset="0"/>
              </a:rPr>
              <a:t> are the most </a:t>
            </a:r>
            <a:r>
              <a:rPr lang="en-US" sz="2400" b="1" dirty="0">
                <a:latin typeface="Arial" panose="020B0604020202020204" pitchFamily="34" charset="0"/>
                <a:cs typeface="Arial" panose="020B0604020202020204" pitchFamily="34" charset="0"/>
              </a:rPr>
              <a:t>critical</a:t>
            </a:r>
            <a:r>
              <a:rPr lang="en-US" sz="2400" dirty="0">
                <a:latin typeface="Arial" panose="020B0604020202020204" pitchFamily="34" charset="0"/>
                <a:cs typeface="Arial" panose="020B0604020202020204" pitchFamily="34" charset="0"/>
              </a:rPr>
              <a:t> stages of the hydrogen value chain. </a:t>
            </a:r>
            <a:r>
              <a:rPr lang="en-US" sz="2400" b="1" dirty="0">
                <a:latin typeface="Arial" panose="020B0604020202020204" pitchFamily="34" charset="0"/>
                <a:cs typeface="Arial" panose="020B0604020202020204" pitchFamily="34" charset="0"/>
              </a:rPr>
              <a:t>Pipelines</a:t>
            </a:r>
            <a:r>
              <a:rPr lang="en-US" sz="2400" dirty="0">
                <a:latin typeface="Arial" panose="020B0604020202020204" pitchFamily="34" charset="0"/>
                <a:cs typeface="Arial" panose="020B0604020202020204" pitchFamily="34" charset="0"/>
              </a:rPr>
              <a:t> are the most </a:t>
            </a:r>
            <a:r>
              <a:rPr lang="en-US" sz="2400" b="1" dirty="0">
                <a:latin typeface="Arial" panose="020B0604020202020204" pitchFamily="34" charset="0"/>
                <a:cs typeface="Arial" panose="020B0604020202020204" pitchFamily="34" charset="0"/>
              </a:rPr>
              <a:t>critical</a:t>
            </a:r>
            <a:r>
              <a:rPr lang="en-US" sz="2400" dirty="0">
                <a:latin typeface="Arial" panose="020B0604020202020204" pitchFamily="34" charset="0"/>
                <a:cs typeface="Arial" panose="020B0604020202020204" pitchFamily="34" charset="0"/>
              </a:rPr>
              <a:t> components. </a:t>
            </a:r>
          </a:p>
          <a:p>
            <a:pPr algn="just"/>
            <a:endParaRPr lang="en-US" sz="2400" dirty="0">
              <a:latin typeface="Arial" panose="020B0604020202020204" pitchFamily="34" charset="0"/>
              <a:cs typeface="Arial" panose="020B0604020202020204" pitchFamily="34" charset="0"/>
            </a:endParaRPr>
          </a:p>
          <a:p>
            <a:pPr algn="just"/>
            <a:r>
              <a:rPr lang="en-US" sz="2400" dirty="0">
                <a:latin typeface="Arial" panose="020B0604020202020204" pitchFamily="34" charset="0"/>
                <a:cs typeface="Arial" panose="020B0604020202020204" pitchFamily="34" charset="0"/>
              </a:rPr>
              <a:t>Developing proper </a:t>
            </a:r>
            <a:r>
              <a:rPr lang="en-US" sz="2400" b="1" dirty="0">
                <a:latin typeface="Arial" panose="020B0604020202020204" pitchFamily="34" charset="0"/>
                <a:cs typeface="Arial" panose="020B0604020202020204" pitchFamily="34" charset="0"/>
              </a:rPr>
              <a:t>maintenance planning</a:t>
            </a:r>
            <a:r>
              <a:rPr lang="en-US" sz="2400" dirty="0">
                <a:latin typeface="Arial" panose="020B0604020202020204" pitchFamily="34" charset="0"/>
                <a:cs typeface="Arial" panose="020B0604020202020204" pitchFamily="34" charset="0"/>
              </a:rPr>
              <a:t> is imperative to avoid events due to lack of maintenance or proper procedure. </a:t>
            </a:r>
            <a:r>
              <a:rPr lang="en-US" sz="2400" b="1" dirty="0">
                <a:latin typeface="Arial" panose="020B0604020202020204" pitchFamily="34" charset="0"/>
                <a:cs typeface="Arial" panose="020B0604020202020204" pitchFamily="34" charset="0"/>
              </a:rPr>
              <a:t>Training</a:t>
            </a:r>
            <a:r>
              <a:rPr lang="en-US" sz="2400" dirty="0">
                <a:latin typeface="Arial" panose="020B0604020202020204" pitchFamily="34" charset="0"/>
                <a:cs typeface="Arial" panose="020B0604020202020204" pitchFamily="34" charset="0"/>
              </a:rPr>
              <a:t> for operators is also essential.</a:t>
            </a:r>
          </a:p>
          <a:p>
            <a:pPr algn="just"/>
            <a:endParaRPr lang="en-US" sz="2400" dirty="0">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A50423C9-19D4-D999-A2F4-F489160080CB}"/>
              </a:ext>
            </a:extLst>
          </p:cNvPr>
          <p:cNvSpPr txBox="1">
            <a:spLocks/>
          </p:cNvSpPr>
          <p:nvPr/>
        </p:nvSpPr>
        <p:spPr>
          <a:xfrm>
            <a:off x="285833" y="1840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b="1" dirty="0" err="1">
                <a:latin typeface="Arial head"/>
              </a:rPr>
              <a:t>Conclusion</a:t>
            </a:r>
            <a:endParaRPr lang="en-GB" b="1" dirty="0">
              <a:latin typeface="Arial head"/>
            </a:endParaRPr>
          </a:p>
        </p:txBody>
      </p:sp>
    </p:spTree>
    <p:extLst>
      <p:ext uri="{BB962C8B-B14F-4D97-AF65-F5344CB8AC3E}">
        <p14:creationId xmlns:p14="http://schemas.microsoft.com/office/powerpoint/2010/main" val="2264530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6FA82-D0E5-49C1-94FA-F7910D0FD7D2}"/>
              </a:ext>
            </a:extLst>
          </p:cNvPr>
          <p:cNvSpPr>
            <a:spLocks noGrp="1"/>
          </p:cNvSpPr>
          <p:nvPr>
            <p:ph type="title"/>
          </p:nvPr>
        </p:nvSpPr>
        <p:spPr>
          <a:xfrm>
            <a:off x="419093" y="274639"/>
            <a:ext cx="10972800" cy="779700"/>
          </a:xfrm>
        </p:spPr>
        <p:txBody>
          <a:bodyPr/>
          <a:lstStyle/>
          <a:p>
            <a:r>
              <a:rPr lang="it-IT" sz="4267" b="1" dirty="0" err="1">
                <a:latin typeface="Arial head"/>
                <a:cs typeface="Arial" panose="020B0604020202020204" pitchFamily="34" charset="0"/>
              </a:rPr>
              <a:t>Contents</a:t>
            </a:r>
            <a:endParaRPr lang="en-GB" sz="4267" b="1" dirty="0">
              <a:latin typeface="Arial head"/>
              <a:cs typeface="Arial" panose="020B0604020202020204" pitchFamily="34" charset="0"/>
            </a:endParaRPr>
          </a:p>
        </p:txBody>
      </p:sp>
      <p:sp>
        <p:nvSpPr>
          <p:cNvPr id="39" name="TextBox 38">
            <a:extLst>
              <a:ext uri="{FF2B5EF4-FFF2-40B4-BE49-F238E27FC236}">
                <a16:creationId xmlns:a16="http://schemas.microsoft.com/office/drawing/2014/main" id="{E2270021-D99B-9D31-2ADD-A9839D546918}"/>
              </a:ext>
            </a:extLst>
          </p:cNvPr>
          <p:cNvSpPr txBox="1"/>
          <p:nvPr/>
        </p:nvSpPr>
        <p:spPr>
          <a:xfrm>
            <a:off x="1422436" y="1102830"/>
            <a:ext cx="5885837" cy="4415119"/>
          </a:xfrm>
          <a:prstGeom prst="rect">
            <a:avLst/>
          </a:prstGeom>
          <a:noFill/>
        </p:spPr>
        <p:txBody>
          <a:bodyPr wrap="square" rtlCol="0">
            <a:spAutoFit/>
          </a:bodyPr>
          <a:lstStyle/>
          <a:p>
            <a:pPr>
              <a:lnSpc>
                <a:spcPts val="4933"/>
              </a:lnSpc>
            </a:pPr>
            <a:r>
              <a:rPr lang="it-IT" sz="2400" dirty="0">
                <a:latin typeface="Arial" panose="020B0604020202020204" pitchFamily="34" charset="0"/>
                <a:cs typeface="Arial" panose="020B0604020202020204" pitchFamily="34" charset="0"/>
              </a:rPr>
              <a:t>Background</a:t>
            </a:r>
          </a:p>
          <a:p>
            <a:pPr>
              <a:lnSpc>
                <a:spcPts val="4933"/>
              </a:lnSpc>
            </a:pPr>
            <a:r>
              <a:rPr lang="en-GB" sz="2400" dirty="0">
                <a:latin typeface="Arial" panose="020B0604020202020204" pitchFamily="34" charset="0"/>
                <a:cs typeface="Arial" panose="020B0604020202020204" pitchFamily="34" charset="0"/>
              </a:rPr>
              <a:t>Hydrogen undesired events database</a:t>
            </a:r>
          </a:p>
          <a:p>
            <a:pPr>
              <a:lnSpc>
                <a:spcPts val="4933"/>
              </a:lnSpc>
            </a:pPr>
            <a:r>
              <a:rPr lang="en-GB" sz="2400" dirty="0">
                <a:latin typeface="Arial" panose="020B0604020202020204" pitchFamily="34" charset="0"/>
                <a:cs typeface="Arial" panose="020B0604020202020204" pitchFamily="34" charset="0"/>
              </a:rPr>
              <a:t>Methodology</a:t>
            </a:r>
          </a:p>
          <a:p>
            <a:pPr>
              <a:lnSpc>
                <a:spcPts val="4933"/>
              </a:lnSpc>
            </a:pPr>
            <a:r>
              <a:rPr lang="en-GB" sz="2400" dirty="0">
                <a:latin typeface="Arial" panose="020B0604020202020204" pitchFamily="34" charset="0"/>
                <a:cs typeface="Arial" panose="020B0604020202020204" pitchFamily="34" charset="0"/>
              </a:rPr>
              <a:t>Statistical results and discussion</a:t>
            </a:r>
          </a:p>
          <a:p>
            <a:pPr>
              <a:lnSpc>
                <a:spcPts val="4933"/>
              </a:lnSpc>
            </a:pPr>
            <a:r>
              <a:rPr lang="en-GB" sz="2400" dirty="0">
                <a:latin typeface="Arial" panose="020B0604020202020204" pitchFamily="34" charset="0"/>
                <a:cs typeface="Arial" panose="020B0604020202020204" pitchFamily="34" charset="0"/>
              </a:rPr>
              <a:t>Other results and discussion</a:t>
            </a:r>
          </a:p>
          <a:p>
            <a:pPr>
              <a:lnSpc>
                <a:spcPts val="4933"/>
              </a:lnSpc>
            </a:pPr>
            <a:r>
              <a:rPr lang="en-GB" sz="2400" dirty="0">
                <a:latin typeface="Arial" panose="020B0604020202020204" pitchFamily="34" charset="0"/>
                <a:cs typeface="Arial" panose="020B0604020202020204" pitchFamily="34" charset="0"/>
              </a:rPr>
              <a:t>Conclusion</a:t>
            </a:r>
          </a:p>
          <a:p>
            <a:pPr>
              <a:lnSpc>
                <a:spcPts val="4933"/>
              </a:lnSpc>
            </a:pPr>
            <a:r>
              <a:rPr lang="en-GB" sz="2400" dirty="0">
                <a:latin typeface="Arial" panose="020B0604020202020204" pitchFamily="34" charset="0"/>
                <a:cs typeface="Arial" panose="020B0604020202020204" pitchFamily="34" charset="0"/>
              </a:rPr>
              <a:t>Future step</a:t>
            </a:r>
            <a:endParaRPr lang="it-IT" sz="2400" dirty="0">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5630E65F-3E2D-1ECC-8518-51D2B4F5406F}"/>
              </a:ext>
            </a:extLst>
          </p:cNvPr>
          <p:cNvCxnSpPr>
            <a:cxnSpLocks/>
          </p:cNvCxnSpPr>
          <p:nvPr/>
        </p:nvCxnSpPr>
        <p:spPr>
          <a:xfrm>
            <a:off x="1066800" y="1192884"/>
            <a:ext cx="0" cy="4488976"/>
          </a:xfrm>
          <a:prstGeom prst="line">
            <a:avLst/>
          </a:prstGeom>
          <a:ln w="12700">
            <a:solidFill>
              <a:srgbClr val="F9AD83"/>
            </a:solidFill>
            <a:prstDash val="dash"/>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5" name="Oval 4">
            <a:extLst>
              <a:ext uri="{FF2B5EF4-FFF2-40B4-BE49-F238E27FC236}">
                <a16:creationId xmlns:a16="http://schemas.microsoft.com/office/drawing/2014/main" id="{D8017803-EA7D-0A30-3DA2-54CA86138BA5}"/>
              </a:ext>
            </a:extLst>
          </p:cNvPr>
          <p:cNvSpPr/>
          <p:nvPr/>
        </p:nvSpPr>
        <p:spPr>
          <a:xfrm>
            <a:off x="883920" y="1317581"/>
            <a:ext cx="365760" cy="365760"/>
          </a:xfrm>
          <a:prstGeom prst="ellipse">
            <a:avLst/>
          </a:prstGeom>
          <a:solidFill>
            <a:srgbClr val="F9AD83"/>
          </a:solidFill>
          <a:ln>
            <a:noFill/>
          </a:ln>
          <a:effectLst>
            <a:outerShdw blurRad="50800" dist="38100" dir="2700000" algn="tl" rotWithShape="0">
              <a:prstClr val="black">
                <a:alpha val="40000"/>
              </a:prstClr>
            </a:outerShdw>
          </a:effectLst>
        </p:spPr>
        <p:style>
          <a:lnRef idx="2">
            <a:schemeClr val="accent6">
              <a:shade val="15000"/>
            </a:schemeClr>
          </a:lnRef>
          <a:fillRef idx="1">
            <a:schemeClr val="accent6"/>
          </a:fillRef>
          <a:effectRef idx="0">
            <a:schemeClr val="accent6"/>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nb-NO" sz="1867" dirty="0">
                <a:solidFill>
                  <a:schemeClr val="tx1"/>
                </a:solidFill>
                <a:latin typeface="Arial" panose="020B0604020202020204" pitchFamily="34" charset="0"/>
                <a:cs typeface="Arial" panose="020B0604020202020204" pitchFamily="34" charset="0"/>
              </a:rPr>
              <a:t>1</a:t>
            </a:r>
            <a:endParaRPr lang="en-GB" sz="1867" dirty="0">
              <a:solidFill>
                <a:schemeClr val="tx1"/>
              </a:solidFill>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45202440-8F97-1220-6EB5-5B4A01F592A9}"/>
              </a:ext>
            </a:extLst>
          </p:cNvPr>
          <p:cNvSpPr/>
          <p:nvPr/>
        </p:nvSpPr>
        <p:spPr>
          <a:xfrm>
            <a:off x="883920" y="1946584"/>
            <a:ext cx="365760" cy="365760"/>
          </a:xfrm>
          <a:prstGeom prst="ellipse">
            <a:avLst/>
          </a:prstGeom>
          <a:solidFill>
            <a:srgbClr val="F9AD83"/>
          </a:solidFill>
          <a:ln>
            <a:noFill/>
          </a:ln>
          <a:effectLst>
            <a:outerShdw blurRad="50800" dist="38100" dir="2700000" algn="tl" rotWithShape="0">
              <a:prstClr val="black">
                <a:alpha val="40000"/>
              </a:prstClr>
            </a:outerShdw>
          </a:effectLst>
        </p:spPr>
        <p:style>
          <a:lnRef idx="2">
            <a:schemeClr val="accent6">
              <a:shade val="15000"/>
            </a:schemeClr>
          </a:lnRef>
          <a:fillRef idx="1">
            <a:schemeClr val="accent6"/>
          </a:fillRef>
          <a:effectRef idx="0">
            <a:schemeClr val="accent6"/>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nb-NO" sz="1867" dirty="0">
                <a:solidFill>
                  <a:schemeClr val="tx1"/>
                </a:solidFill>
                <a:latin typeface="Arial" panose="020B0604020202020204" pitchFamily="34" charset="0"/>
                <a:cs typeface="Arial" panose="020B0604020202020204" pitchFamily="34" charset="0"/>
              </a:rPr>
              <a:t>2</a:t>
            </a:r>
            <a:endParaRPr lang="en-GB" sz="1867" dirty="0">
              <a:solidFill>
                <a:schemeClr val="tx1"/>
              </a:solidFill>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736E8073-8099-5A0E-F26A-CD0760CE1353}"/>
              </a:ext>
            </a:extLst>
          </p:cNvPr>
          <p:cNvSpPr/>
          <p:nvPr/>
        </p:nvSpPr>
        <p:spPr>
          <a:xfrm>
            <a:off x="883920" y="2583457"/>
            <a:ext cx="365760" cy="365760"/>
          </a:xfrm>
          <a:prstGeom prst="ellipse">
            <a:avLst/>
          </a:prstGeom>
          <a:solidFill>
            <a:srgbClr val="F9AD83"/>
          </a:solidFill>
          <a:ln>
            <a:noFill/>
          </a:ln>
          <a:effectLst>
            <a:outerShdw blurRad="50800" dist="38100" dir="2700000" algn="tl" rotWithShape="0">
              <a:prstClr val="black">
                <a:alpha val="40000"/>
              </a:prstClr>
            </a:outerShdw>
          </a:effectLst>
        </p:spPr>
        <p:style>
          <a:lnRef idx="2">
            <a:schemeClr val="accent6">
              <a:shade val="15000"/>
            </a:schemeClr>
          </a:lnRef>
          <a:fillRef idx="1">
            <a:schemeClr val="accent6"/>
          </a:fillRef>
          <a:effectRef idx="0">
            <a:schemeClr val="accent6"/>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nb-NO" sz="1867" dirty="0">
                <a:solidFill>
                  <a:schemeClr val="tx1"/>
                </a:solidFill>
                <a:latin typeface="Arial" panose="020B0604020202020204" pitchFamily="34" charset="0"/>
                <a:cs typeface="Arial" panose="020B0604020202020204" pitchFamily="34" charset="0"/>
              </a:rPr>
              <a:t>3</a:t>
            </a:r>
            <a:endParaRPr lang="en-GB" sz="1867" dirty="0">
              <a:solidFill>
                <a:schemeClr val="tx1"/>
              </a:solidFill>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4A71B481-F696-FEE8-7757-EA1ECBB119A1}"/>
              </a:ext>
            </a:extLst>
          </p:cNvPr>
          <p:cNvSpPr/>
          <p:nvPr/>
        </p:nvSpPr>
        <p:spPr>
          <a:xfrm>
            <a:off x="883920" y="3220331"/>
            <a:ext cx="365760" cy="365760"/>
          </a:xfrm>
          <a:prstGeom prst="ellipse">
            <a:avLst/>
          </a:prstGeom>
          <a:solidFill>
            <a:srgbClr val="F9AD83"/>
          </a:solidFill>
          <a:ln>
            <a:noFill/>
          </a:ln>
          <a:effectLst>
            <a:outerShdw blurRad="50800" dist="38100" dir="2700000" algn="tl" rotWithShape="0">
              <a:prstClr val="black">
                <a:alpha val="40000"/>
              </a:prstClr>
            </a:outerShdw>
          </a:effectLst>
        </p:spPr>
        <p:style>
          <a:lnRef idx="2">
            <a:schemeClr val="accent6">
              <a:shade val="15000"/>
            </a:schemeClr>
          </a:lnRef>
          <a:fillRef idx="1">
            <a:schemeClr val="accent6"/>
          </a:fillRef>
          <a:effectRef idx="0">
            <a:schemeClr val="accent6"/>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nb-NO" sz="1867" dirty="0">
                <a:solidFill>
                  <a:schemeClr val="tx1"/>
                </a:solidFill>
                <a:latin typeface="Arial" panose="020B0604020202020204" pitchFamily="34" charset="0"/>
                <a:cs typeface="Arial" panose="020B0604020202020204" pitchFamily="34" charset="0"/>
              </a:rPr>
              <a:t>4</a:t>
            </a:r>
            <a:endParaRPr lang="en-GB" sz="1867" dirty="0">
              <a:solidFill>
                <a:schemeClr val="tx1"/>
              </a:solidFill>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208BF15B-2B89-645A-6AFD-D9D984E71FC1}"/>
              </a:ext>
            </a:extLst>
          </p:cNvPr>
          <p:cNvSpPr/>
          <p:nvPr/>
        </p:nvSpPr>
        <p:spPr>
          <a:xfrm>
            <a:off x="878859" y="3857204"/>
            <a:ext cx="365760" cy="365760"/>
          </a:xfrm>
          <a:prstGeom prst="ellipse">
            <a:avLst/>
          </a:prstGeom>
          <a:solidFill>
            <a:srgbClr val="F9AD83"/>
          </a:solidFill>
          <a:ln>
            <a:noFill/>
          </a:ln>
          <a:effectLst>
            <a:outerShdw blurRad="50800" dist="38100" dir="2700000" algn="tl" rotWithShape="0">
              <a:prstClr val="black">
                <a:alpha val="40000"/>
              </a:prstClr>
            </a:outerShdw>
          </a:effectLst>
        </p:spPr>
        <p:style>
          <a:lnRef idx="2">
            <a:schemeClr val="accent6">
              <a:shade val="15000"/>
            </a:schemeClr>
          </a:lnRef>
          <a:fillRef idx="1">
            <a:schemeClr val="accent6"/>
          </a:fillRef>
          <a:effectRef idx="0">
            <a:schemeClr val="accent6"/>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nb-NO" sz="1867" dirty="0">
                <a:solidFill>
                  <a:schemeClr val="tx1"/>
                </a:solidFill>
                <a:latin typeface="Arial" panose="020B0604020202020204" pitchFamily="34" charset="0"/>
                <a:cs typeface="Arial" panose="020B0604020202020204" pitchFamily="34" charset="0"/>
              </a:rPr>
              <a:t>5</a:t>
            </a:r>
            <a:endParaRPr lang="en-GB" sz="1867" dirty="0">
              <a:solidFill>
                <a:schemeClr val="tx1"/>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4C37FA9C-A48F-757E-F8BC-AA126B393084}"/>
              </a:ext>
            </a:extLst>
          </p:cNvPr>
          <p:cNvSpPr/>
          <p:nvPr/>
        </p:nvSpPr>
        <p:spPr>
          <a:xfrm>
            <a:off x="878859" y="4486207"/>
            <a:ext cx="365760" cy="365760"/>
          </a:xfrm>
          <a:prstGeom prst="ellipse">
            <a:avLst/>
          </a:prstGeom>
          <a:solidFill>
            <a:srgbClr val="F9AD83"/>
          </a:solidFill>
          <a:ln>
            <a:noFill/>
          </a:ln>
          <a:effectLst>
            <a:outerShdw blurRad="50800" dist="38100" dir="2700000" algn="tl" rotWithShape="0">
              <a:prstClr val="black">
                <a:alpha val="40000"/>
              </a:prstClr>
            </a:outerShdw>
          </a:effectLst>
        </p:spPr>
        <p:style>
          <a:lnRef idx="2">
            <a:schemeClr val="accent6">
              <a:shade val="15000"/>
            </a:schemeClr>
          </a:lnRef>
          <a:fillRef idx="1">
            <a:schemeClr val="accent6"/>
          </a:fillRef>
          <a:effectRef idx="0">
            <a:schemeClr val="accent6"/>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nb-NO" sz="1867" dirty="0">
                <a:solidFill>
                  <a:schemeClr val="tx1"/>
                </a:solidFill>
                <a:latin typeface="Arial" panose="020B0604020202020204" pitchFamily="34" charset="0"/>
                <a:cs typeface="Arial" panose="020B0604020202020204" pitchFamily="34" charset="0"/>
              </a:rPr>
              <a:t>6</a:t>
            </a:r>
            <a:endParaRPr lang="en-GB" sz="1867" dirty="0">
              <a:solidFill>
                <a:schemeClr val="tx1"/>
              </a:solidFill>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E244048F-B00F-0947-771C-2CA4B0C2C0AD}"/>
              </a:ext>
            </a:extLst>
          </p:cNvPr>
          <p:cNvSpPr/>
          <p:nvPr/>
        </p:nvSpPr>
        <p:spPr>
          <a:xfrm>
            <a:off x="878859" y="5111183"/>
            <a:ext cx="365760" cy="365760"/>
          </a:xfrm>
          <a:prstGeom prst="ellipse">
            <a:avLst/>
          </a:prstGeom>
          <a:solidFill>
            <a:srgbClr val="F9AD83"/>
          </a:solidFill>
          <a:ln>
            <a:noFill/>
          </a:ln>
          <a:effectLst>
            <a:outerShdw blurRad="50800" dist="38100" dir="2700000" algn="tl" rotWithShape="0">
              <a:prstClr val="black">
                <a:alpha val="40000"/>
              </a:prstClr>
            </a:outerShdw>
          </a:effectLst>
        </p:spPr>
        <p:style>
          <a:lnRef idx="2">
            <a:schemeClr val="accent6">
              <a:shade val="15000"/>
            </a:schemeClr>
          </a:lnRef>
          <a:fillRef idx="1">
            <a:schemeClr val="accent6"/>
          </a:fillRef>
          <a:effectRef idx="0">
            <a:schemeClr val="accent6"/>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nb-NO" sz="1867" dirty="0">
                <a:solidFill>
                  <a:schemeClr val="tx1"/>
                </a:solidFill>
                <a:latin typeface="Arial" panose="020B0604020202020204" pitchFamily="34" charset="0"/>
                <a:cs typeface="Arial" panose="020B0604020202020204" pitchFamily="34" charset="0"/>
              </a:rPr>
              <a:t>7</a:t>
            </a:r>
            <a:endParaRPr lang="en-GB" sz="1867"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94765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55F7A-42D7-C449-0E5D-ED8D8BEBD097}"/>
              </a:ext>
            </a:extLst>
          </p:cNvPr>
          <p:cNvSpPr>
            <a:spLocks noGrp="1"/>
          </p:cNvSpPr>
          <p:nvPr>
            <p:ph type="title"/>
          </p:nvPr>
        </p:nvSpPr>
        <p:spPr>
          <a:xfrm>
            <a:off x="285833" y="184005"/>
            <a:ext cx="10515600" cy="1325563"/>
          </a:xfrm>
        </p:spPr>
        <p:txBody>
          <a:bodyPr/>
          <a:lstStyle/>
          <a:p>
            <a:r>
              <a:rPr lang="nb-NO" b="1" dirty="0" err="1">
                <a:latin typeface="Arial head"/>
              </a:rPr>
              <a:t>Future</a:t>
            </a:r>
            <a:r>
              <a:rPr lang="nb-NO" b="1" dirty="0">
                <a:latin typeface="Arial head"/>
              </a:rPr>
              <a:t> </a:t>
            </a:r>
            <a:r>
              <a:rPr lang="nb-NO" b="1" dirty="0" err="1">
                <a:latin typeface="Arial head"/>
              </a:rPr>
              <a:t>step</a:t>
            </a:r>
            <a:endParaRPr lang="en-GB" b="1" dirty="0">
              <a:latin typeface="Arial head"/>
            </a:endParaRPr>
          </a:p>
        </p:txBody>
      </p:sp>
      <p:sp>
        <p:nvSpPr>
          <p:cNvPr id="6" name="TextBox 5">
            <a:extLst>
              <a:ext uri="{FF2B5EF4-FFF2-40B4-BE49-F238E27FC236}">
                <a16:creationId xmlns:a16="http://schemas.microsoft.com/office/drawing/2014/main" id="{4F387AAC-01E8-A407-F21F-1BDA8B914E36}"/>
              </a:ext>
            </a:extLst>
          </p:cNvPr>
          <p:cNvSpPr txBox="1"/>
          <p:nvPr/>
        </p:nvSpPr>
        <p:spPr>
          <a:xfrm>
            <a:off x="812306" y="1574222"/>
            <a:ext cx="10567389" cy="830997"/>
          </a:xfrm>
          <a:prstGeom prst="rect">
            <a:avLst/>
          </a:prstGeom>
          <a:noFill/>
        </p:spPr>
        <p:txBody>
          <a:bodyPr wrap="square">
            <a:spAutoFit/>
          </a:bodyPr>
          <a:lstStyle/>
          <a:p>
            <a:pPr algn="just"/>
            <a:r>
              <a:rPr lang="en-US" sz="2400" dirty="0">
                <a:latin typeface="Arial" panose="020B0604020202020204" pitchFamily="34" charset="0"/>
                <a:cs typeface="Arial" panose="020B0604020202020204" pitchFamily="34" charset="0"/>
              </a:rPr>
              <a:t>Hydrogen in several sectors: </a:t>
            </a:r>
            <a:r>
              <a:rPr lang="en-US" sz="2400" b="1" dirty="0">
                <a:latin typeface="Arial" panose="020B0604020202020204" pitchFamily="34" charset="0"/>
                <a:cs typeface="Arial" panose="020B0604020202020204" pitchFamily="34" charset="0"/>
              </a:rPr>
              <a:t>glass production</a:t>
            </a:r>
          </a:p>
          <a:p>
            <a:pPr algn="just"/>
            <a:r>
              <a:rPr lang="en-US" sz="2400" dirty="0">
                <a:latin typeface="Arial" panose="020B0604020202020204" pitchFamily="34" charset="0"/>
                <a:cs typeface="Arial" panose="020B0604020202020204" pitchFamily="34" charset="0"/>
              </a:rPr>
              <a:t> </a:t>
            </a:r>
          </a:p>
        </p:txBody>
      </p:sp>
      <p:pic>
        <p:nvPicPr>
          <p:cNvPr id="4" name="Graphic 3" descr="Bottle outline">
            <a:extLst>
              <a:ext uri="{FF2B5EF4-FFF2-40B4-BE49-F238E27FC236}">
                <a16:creationId xmlns:a16="http://schemas.microsoft.com/office/drawing/2014/main" id="{6A4E49B8-B557-7398-BC89-5BCFC1E62C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90165" y="1309634"/>
            <a:ext cx="1019201" cy="1019201"/>
          </a:xfrm>
          <a:prstGeom prst="rect">
            <a:avLst/>
          </a:prstGeom>
        </p:spPr>
      </p:pic>
      <p:pic>
        <p:nvPicPr>
          <p:cNvPr id="7" name="Graphic 6" descr="Bottle with solid fill">
            <a:extLst>
              <a:ext uri="{FF2B5EF4-FFF2-40B4-BE49-F238E27FC236}">
                <a16:creationId xmlns:a16="http://schemas.microsoft.com/office/drawing/2014/main" id="{7A5341D0-6217-F68B-7257-7CD8E60963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63346" y="1416796"/>
            <a:ext cx="1019201" cy="1019201"/>
          </a:xfrm>
          <a:prstGeom prst="rect">
            <a:avLst/>
          </a:prstGeom>
        </p:spPr>
      </p:pic>
      <p:sp>
        <p:nvSpPr>
          <p:cNvPr id="9" name="TextBox 8">
            <a:extLst>
              <a:ext uri="{FF2B5EF4-FFF2-40B4-BE49-F238E27FC236}">
                <a16:creationId xmlns:a16="http://schemas.microsoft.com/office/drawing/2014/main" id="{4411F852-946A-0CEB-396E-0D6DEED56642}"/>
              </a:ext>
            </a:extLst>
          </p:cNvPr>
          <p:cNvSpPr txBox="1"/>
          <p:nvPr/>
        </p:nvSpPr>
        <p:spPr>
          <a:xfrm>
            <a:off x="8451274" y="5669670"/>
            <a:ext cx="3228108" cy="461665"/>
          </a:xfrm>
          <a:prstGeom prst="rect">
            <a:avLst/>
          </a:prstGeom>
          <a:noFill/>
        </p:spPr>
        <p:txBody>
          <a:bodyPr wrap="square">
            <a:spAutoFit/>
          </a:bodyPr>
          <a:lstStyle/>
          <a:p>
            <a:r>
              <a:rPr lang="en-GB" sz="2400" b="1" dirty="0"/>
              <a:t>https://h2-glass.eu/</a:t>
            </a:r>
          </a:p>
        </p:txBody>
      </p:sp>
      <p:sp>
        <p:nvSpPr>
          <p:cNvPr id="10" name="TextBox 9">
            <a:extLst>
              <a:ext uri="{FF2B5EF4-FFF2-40B4-BE49-F238E27FC236}">
                <a16:creationId xmlns:a16="http://schemas.microsoft.com/office/drawing/2014/main" id="{3210BEE0-201B-013B-25E6-263123FE949D}"/>
              </a:ext>
            </a:extLst>
          </p:cNvPr>
          <p:cNvSpPr txBox="1"/>
          <p:nvPr/>
        </p:nvSpPr>
        <p:spPr>
          <a:xfrm>
            <a:off x="812305" y="2700584"/>
            <a:ext cx="9989128" cy="1938992"/>
          </a:xfrm>
          <a:prstGeom prst="rect">
            <a:avLst/>
          </a:prstGeom>
          <a:noFill/>
        </p:spPr>
        <p:txBody>
          <a:bodyPr wrap="square" rtlCol="0">
            <a:spAutoFit/>
          </a:bodyPr>
          <a:lstStyle/>
          <a:p>
            <a:r>
              <a:rPr lang="nb-NO" sz="2400" dirty="0" err="1">
                <a:latin typeface="Arial" panose="020B0604020202020204" pitchFamily="34" charset="0"/>
                <a:cs typeface="Arial" panose="020B0604020202020204" pitchFamily="34" charset="0"/>
              </a:rPr>
              <a:t>Introducing</a:t>
            </a:r>
            <a:r>
              <a:rPr lang="nb-NO" sz="2400" dirty="0">
                <a:latin typeface="Arial" panose="020B0604020202020204" pitchFamily="34" charset="0"/>
                <a:cs typeface="Arial" panose="020B0604020202020204" pitchFamily="34" charset="0"/>
              </a:rPr>
              <a:t> hydrogen in a </a:t>
            </a:r>
            <a:r>
              <a:rPr lang="nb-NO" sz="2400" dirty="0" err="1">
                <a:latin typeface="Arial" panose="020B0604020202020204" pitchFamily="34" charset="0"/>
                <a:cs typeface="Arial" panose="020B0604020202020204" pitchFamily="34" charset="0"/>
              </a:rPr>
              <a:t>new</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sector</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brings</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many</a:t>
            </a:r>
            <a:r>
              <a:rPr lang="nb-NO" sz="2400" dirty="0">
                <a:latin typeface="Arial" panose="020B0604020202020204" pitchFamily="34" charset="0"/>
                <a:cs typeface="Arial" panose="020B0604020202020204" pitchFamily="34" charset="0"/>
              </a:rPr>
              <a:t> </a:t>
            </a:r>
            <a:r>
              <a:rPr lang="nb-NO" sz="2400" b="1" dirty="0" err="1">
                <a:latin typeface="Arial" panose="020B0604020202020204" pitchFamily="34" charset="0"/>
                <a:cs typeface="Arial" panose="020B0604020202020204" pitchFamily="34" charset="0"/>
              </a:rPr>
              <a:t>challenges</a:t>
            </a:r>
            <a:r>
              <a:rPr lang="nb-NO" sz="2400" dirty="0">
                <a:latin typeface="Arial" panose="020B0604020202020204" pitchFamily="34" charset="0"/>
                <a:cs typeface="Arial" panose="020B0604020202020204" pitchFamily="34" charset="0"/>
              </a:rPr>
              <a:t>. </a:t>
            </a:r>
          </a:p>
          <a:p>
            <a:pPr marL="990575" lvl="1" indent="-380990">
              <a:buFont typeface="Arial" panose="020B0604020202020204" pitchFamily="34" charset="0"/>
              <a:buChar char="•"/>
            </a:pPr>
            <a:endParaRPr lang="nb-NO" sz="2400" dirty="0">
              <a:latin typeface="Arial" panose="020B0604020202020204" pitchFamily="34" charset="0"/>
              <a:cs typeface="Arial" panose="020B0604020202020204" pitchFamily="34" charset="0"/>
            </a:endParaRPr>
          </a:p>
          <a:p>
            <a:pPr marL="990575" lvl="1" indent="-380990">
              <a:buFont typeface="Arial" panose="020B0604020202020204" pitchFamily="34" charset="0"/>
              <a:buChar char="•"/>
            </a:pPr>
            <a:r>
              <a:rPr lang="nb-NO" sz="2400" dirty="0" err="1">
                <a:latin typeface="Arial" panose="020B0604020202020204" pitchFamily="34" charset="0"/>
                <a:cs typeface="Arial" panose="020B0604020202020204" pitchFamily="34" charset="0"/>
              </a:rPr>
              <a:t>Furnace</a:t>
            </a:r>
            <a:r>
              <a:rPr lang="nb-NO" sz="2400" dirty="0">
                <a:latin typeface="Arial" panose="020B0604020202020204" pitchFamily="34" charset="0"/>
                <a:cs typeface="Arial" panose="020B0604020202020204" pitchFamily="34" charset="0"/>
              </a:rPr>
              <a:t> and </a:t>
            </a:r>
            <a:r>
              <a:rPr lang="nb-NO" sz="2400" dirty="0" err="1">
                <a:latin typeface="Arial" panose="020B0604020202020204" pitchFamily="34" charset="0"/>
                <a:cs typeface="Arial" panose="020B0604020202020204" pitchFamily="34" charset="0"/>
              </a:rPr>
              <a:t>combustion</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development</a:t>
            </a:r>
            <a:endParaRPr lang="nb-NO" sz="2400" dirty="0">
              <a:latin typeface="Arial" panose="020B0604020202020204" pitchFamily="34" charset="0"/>
              <a:cs typeface="Arial" panose="020B0604020202020204" pitchFamily="34" charset="0"/>
            </a:endParaRPr>
          </a:p>
          <a:p>
            <a:pPr marL="990575" lvl="1" indent="-380990">
              <a:buFont typeface="Arial" panose="020B0604020202020204" pitchFamily="34" charset="0"/>
              <a:buChar char="•"/>
            </a:pPr>
            <a:r>
              <a:rPr lang="nb-NO" sz="2400" dirty="0">
                <a:latin typeface="Arial" panose="020B0604020202020204" pitchFamily="34" charset="0"/>
                <a:cs typeface="Arial" panose="020B0604020202020204" pitchFamily="34" charset="0"/>
              </a:rPr>
              <a:t>Analysing </a:t>
            </a:r>
            <a:r>
              <a:rPr lang="nb-NO" sz="2400" dirty="0" err="1">
                <a:latin typeface="Arial" panose="020B0604020202020204" pitchFamily="34" charset="0"/>
                <a:cs typeface="Arial" panose="020B0604020202020204" pitchFamily="34" charset="0"/>
              </a:rPr>
              <a:t>possible</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changes</a:t>
            </a:r>
            <a:r>
              <a:rPr lang="nb-NO" sz="2400" dirty="0">
                <a:latin typeface="Arial" panose="020B0604020202020204" pitchFamily="34" charset="0"/>
                <a:cs typeface="Arial" panose="020B0604020202020204" pitchFamily="34" charset="0"/>
              </a:rPr>
              <a:t> in </a:t>
            </a:r>
            <a:r>
              <a:rPr lang="nb-NO" sz="2400" dirty="0" err="1">
                <a:latin typeface="Arial" panose="020B0604020202020204" pitchFamily="34" charset="0"/>
                <a:cs typeface="Arial" panose="020B0604020202020204" pitchFamily="34" charset="0"/>
              </a:rPr>
              <a:t>the</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quality</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of</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products</a:t>
            </a:r>
            <a:endParaRPr lang="nb-NO" sz="2400" dirty="0">
              <a:latin typeface="Arial" panose="020B0604020202020204" pitchFamily="34" charset="0"/>
              <a:cs typeface="Arial" panose="020B0604020202020204" pitchFamily="34" charset="0"/>
            </a:endParaRPr>
          </a:p>
          <a:p>
            <a:pPr marL="990575" lvl="1" indent="-380990">
              <a:buFont typeface="Arial" panose="020B0604020202020204" pitchFamily="34" charset="0"/>
              <a:buChar char="•"/>
            </a:pPr>
            <a:r>
              <a:rPr lang="nb-NO" sz="2400" b="1" dirty="0" err="1">
                <a:latin typeface="Arial" panose="020B0604020202020204" pitchFamily="34" charset="0"/>
                <a:cs typeface="Arial" panose="020B0604020202020204" pitchFamily="34" charset="0"/>
              </a:rPr>
              <a:t>Safety</a:t>
            </a:r>
            <a:endParaRPr lang="en-GB" sz="2400" b="1"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01BC905-0A6F-491D-95DC-E3FA2C6615FE}"/>
              </a:ext>
            </a:extLst>
          </p:cNvPr>
          <p:cNvSpPr txBox="1"/>
          <p:nvPr/>
        </p:nvSpPr>
        <p:spPr>
          <a:xfrm>
            <a:off x="1801091" y="4835237"/>
            <a:ext cx="7855528" cy="461665"/>
          </a:xfrm>
          <a:prstGeom prst="rect">
            <a:avLst/>
          </a:prstGeom>
          <a:noFill/>
        </p:spPr>
        <p:txBody>
          <a:bodyPr wrap="square" rtlCol="0">
            <a:spAutoFit/>
          </a:bodyPr>
          <a:lstStyle/>
          <a:p>
            <a:r>
              <a:rPr lang="nb-NO" sz="2400" dirty="0" err="1">
                <a:latin typeface="Arial" panose="020B0604020202020204" pitchFamily="34" charset="0"/>
                <a:cs typeface="Arial" panose="020B0604020202020204" pitchFamily="34" charset="0"/>
              </a:rPr>
              <a:t>Maintenance</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approaches</a:t>
            </a:r>
            <a:r>
              <a:rPr lang="nb-NO" sz="2400" dirty="0">
                <a:latin typeface="Arial" panose="020B0604020202020204" pitchFamily="34" charset="0"/>
                <a:cs typeface="Arial" panose="020B0604020202020204" pitchFamily="34" charset="0"/>
              </a:rPr>
              <a:t>: risk-</a:t>
            </a:r>
            <a:r>
              <a:rPr lang="nb-NO" sz="2400" dirty="0" err="1">
                <a:latin typeface="Arial" panose="020B0604020202020204" pitchFamily="34" charset="0"/>
                <a:cs typeface="Arial" panose="020B0604020202020204" pitchFamily="34" charset="0"/>
              </a:rPr>
              <a:t>based</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maintenance</a:t>
            </a:r>
            <a:endParaRPr lang="en-GB" sz="2400" dirty="0">
              <a:latin typeface="Arial" panose="020B0604020202020204" pitchFamily="34" charset="0"/>
              <a:cs typeface="Arial" panose="020B0604020202020204" pitchFamily="34" charset="0"/>
            </a:endParaRPr>
          </a:p>
        </p:txBody>
      </p:sp>
      <p:pic>
        <p:nvPicPr>
          <p:cNvPr id="1026" name="Picture 2" descr="Risk management Generic Detailed Outline icon">
            <a:extLst>
              <a:ext uri="{FF2B5EF4-FFF2-40B4-BE49-F238E27FC236}">
                <a16:creationId xmlns:a16="http://schemas.microsoft.com/office/drawing/2014/main" id="{6CF01A13-CD89-9E16-1DC0-00CE18B2D0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25730" y="4662437"/>
            <a:ext cx="830889" cy="830889"/>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2E7299EE-7B4C-FF76-E511-E99DEB2DA895}"/>
              </a:ext>
            </a:extLst>
          </p:cNvPr>
          <p:cNvCxnSpPr/>
          <p:nvPr/>
        </p:nvCxnSpPr>
        <p:spPr>
          <a:xfrm>
            <a:off x="2355273" y="4596612"/>
            <a:ext cx="0" cy="342533"/>
          </a:xfrm>
          <a:prstGeom prst="straightConnector1">
            <a:avLst/>
          </a:prstGeom>
          <a:ln>
            <a:solidFill>
              <a:srgbClr val="E85B0B"/>
            </a:solidFill>
            <a:tailEnd type="triangle"/>
          </a:ln>
          <a:effectLst>
            <a:outerShdw blurRad="50800" dist="38100" dir="2700000" algn="tl" rotWithShape="0">
              <a:prstClr val="black">
                <a:alpha val="40000"/>
              </a:prstClr>
            </a:outerShdw>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3656629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4D26D-6554-A197-48B5-6FFDE3E4D0D8}"/>
              </a:ext>
            </a:extLst>
          </p:cNvPr>
          <p:cNvSpPr>
            <a:spLocks noGrp="1"/>
          </p:cNvSpPr>
          <p:nvPr>
            <p:ph type="title"/>
          </p:nvPr>
        </p:nvSpPr>
        <p:spPr>
          <a:xfrm>
            <a:off x="914400" y="2195076"/>
            <a:ext cx="10363200" cy="943848"/>
          </a:xfrm>
        </p:spPr>
        <p:txBody>
          <a:bodyPr>
            <a:normAutofit fontScale="90000"/>
          </a:bodyPr>
          <a:lstStyle/>
          <a:p>
            <a:pPr algn="ctr"/>
            <a:r>
              <a:rPr lang="nb-NO" b="1" cap="none" dirty="0" err="1">
                <a:latin typeface="Arial head"/>
              </a:rPr>
              <a:t>Thank</a:t>
            </a:r>
            <a:r>
              <a:rPr lang="nb-NO" b="1" cap="none" dirty="0">
                <a:latin typeface="Arial head"/>
              </a:rPr>
              <a:t> </a:t>
            </a:r>
            <a:r>
              <a:rPr lang="nb-NO" b="1" cap="none" dirty="0" err="1">
                <a:latin typeface="Arial head"/>
              </a:rPr>
              <a:t>you</a:t>
            </a:r>
            <a:r>
              <a:rPr lang="nb-NO" b="1" cap="none" dirty="0">
                <a:latin typeface="Arial head"/>
              </a:rPr>
              <a:t> for </a:t>
            </a:r>
            <a:r>
              <a:rPr lang="nb-NO" b="1" cap="none" dirty="0" err="1">
                <a:latin typeface="Arial head"/>
              </a:rPr>
              <a:t>your</a:t>
            </a:r>
            <a:r>
              <a:rPr lang="nb-NO" b="1" cap="none" dirty="0">
                <a:latin typeface="Arial head"/>
              </a:rPr>
              <a:t> </a:t>
            </a:r>
            <a:r>
              <a:rPr lang="nb-NO" b="1" cap="none" dirty="0" err="1">
                <a:latin typeface="Arial head"/>
              </a:rPr>
              <a:t>attention</a:t>
            </a:r>
            <a:r>
              <a:rPr lang="nb-NO" b="1" cap="none" dirty="0">
                <a:latin typeface="Arial head"/>
              </a:rPr>
              <a:t> </a:t>
            </a:r>
          </a:p>
        </p:txBody>
      </p:sp>
      <p:sp>
        <p:nvSpPr>
          <p:cNvPr id="3" name="Title 1">
            <a:extLst>
              <a:ext uri="{FF2B5EF4-FFF2-40B4-BE49-F238E27FC236}">
                <a16:creationId xmlns:a16="http://schemas.microsoft.com/office/drawing/2014/main" id="{261C278F-D4A9-4689-56CF-FD36405FB65C}"/>
              </a:ext>
            </a:extLst>
          </p:cNvPr>
          <p:cNvSpPr txBox="1">
            <a:spLocks/>
          </p:cNvSpPr>
          <p:nvPr/>
        </p:nvSpPr>
        <p:spPr>
          <a:xfrm>
            <a:off x="914400" y="4275569"/>
            <a:ext cx="10363200" cy="1231299"/>
          </a:xfrm>
          <a:prstGeom prst="rect">
            <a:avLst/>
          </a:prstGeom>
        </p:spPr>
        <p:txBody>
          <a:bodyPr vert="horz" lIns="121920" tIns="60960" rIns="121920" bIns="60960" rtlCol="0" anchor="t" anchorCtr="0">
            <a:spAutoFit/>
          </a:bodyPr>
          <a:lstStyle>
            <a:lvl1pPr algn="l" defTabSz="457200" rtl="0" eaLnBrk="1" latinLnBrk="0" hangingPunct="1">
              <a:spcBef>
                <a:spcPct val="0"/>
              </a:spcBef>
              <a:buNone/>
              <a:defRPr sz="4000" b="1" i="0" kern="1200" cap="all">
                <a:solidFill>
                  <a:schemeClr val="tx1"/>
                </a:solidFill>
                <a:latin typeface="Arial"/>
                <a:ea typeface="+mj-ea"/>
                <a:cs typeface="Arial"/>
              </a:defRPr>
            </a:lvl1pPr>
          </a:lstStyle>
          <a:p>
            <a:pPr algn="ctr"/>
            <a:r>
              <a:rPr lang="nb-NO" sz="2667" cap="none" dirty="0" err="1"/>
              <a:t>Contact</a:t>
            </a:r>
            <a:endParaRPr lang="nb-NO" sz="2667" cap="none" dirty="0"/>
          </a:p>
          <a:p>
            <a:pPr algn="ctr"/>
            <a:endParaRPr lang="nb-NO" sz="1867" cap="none" dirty="0"/>
          </a:p>
          <a:p>
            <a:pPr algn="ctr"/>
            <a:r>
              <a:rPr lang="nb-NO" sz="2667" b="0" cap="none" dirty="0"/>
              <a:t>Giulia Collina: </a:t>
            </a:r>
            <a:r>
              <a:rPr lang="nb-NO" sz="2667" b="0" u="sng" cap="none" dirty="0">
                <a:solidFill>
                  <a:schemeClr val="tx2"/>
                </a:solidFill>
              </a:rPr>
              <a:t>giulia.collina@ntnu.no</a:t>
            </a:r>
          </a:p>
        </p:txBody>
      </p:sp>
    </p:spTree>
    <p:extLst>
      <p:ext uri="{BB962C8B-B14F-4D97-AF65-F5344CB8AC3E}">
        <p14:creationId xmlns:p14="http://schemas.microsoft.com/office/powerpoint/2010/main" val="2125396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1CA47F-A45F-6D86-C205-8881A0ECFF97}"/>
              </a:ext>
            </a:extLst>
          </p:cNvPr>
          <p:cNvSpPr txBox="1"/>
          <p:nvPr/>
        </p:nvSpPr>
        <p:spPr>
          <a:xfrm>
            <a:off x="768927" y="844552"/>
            <a:ext cx="9372600" cy="4893647"/>
          </a:xfrm>
          <a:prstGeom prst="rect">
            <a:avLst/>
          </a:prstGeom>
          <a:noFill/>
        </p:spPr>
        <p:txBody>
          <a:bodyPr wrap="square" rtlCol="0">
            <a:spAutoFit/>
          </a:bodyPr>
          <a:lstStyle/>
          <a:p>
            <a:r>
              <a:rPr lang="nb-NO" sz="2400" b="1" dirty="0" err="1">
                <a:latin typeface="Arial" panose="020B0604020202020204" pitchFamily="34" charset="0"/>
                <a:cs typeface="Arial" panose="020B0604020202020204" pitchFamily="34" charset="0"/>
              </a:rPr>
              <a:t>Explosion</a:t>
            </a:r>
            <a:r>
              <a:rPr lang="nb-NO" sz="2400" dirty="0">
                <a:latin typeface="Arial" panose="020B0604020202020204" pitchFamily="34" charset="0"/>
                <a:cs typeface="Arial" panose="020B0604020202020204" pitchFamily="34" charset="0"/>
              </a:rPr>
              <a:t> and </a:t>
            </a:r>
            <a:r>
              <a:rPr lang="nb-NO" sz="2400" b="1" dirty="0">
                <a:latin typeface="Arial" panose="020B0604020202020204" pitchFamily="34" charset="0"/>
                <a:cs typeface="Arial" panose="020B0604020202020204" pitchFamily="34" charset="0"/>
              </a:rPr>
              <a:t>fire</a:t>
            </a:r>
            <a:r>
              <a:rPr lang="nb-NO" sz="2400" dirty="0">
                <a:latin typeface="Arial" panose="020B0604020202020204" pitchFamily="34" charset="0"/>
                <a:cs typeface="Arial" panose="020B0604020202020204" pitchFamily="34" charset="0"/>
              </a:rPr>
              <a:t> in </a:t>
            </a:r>
            <a:r>
              <a:rPr lang="nb-NO" sz="2400" dirty="0" err="1">
                <a:latin typeface="Arial" panose="020B0604020202020204" pitchFamily="34" charset="0"/>
                <a:cs typeface="Arial" panose="020B0604020202020204" pitchFamily="34" charset="0"/>
              </a:rPr>
              <a:t>Sodeguara</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refinery</a:t>
            </a:r>
            <a:r>
              <a:rPr lang="nb-NO" sz="2400" dirty="0">
                <a:latin typeface="Arial" panose="020B0604020202020204" pitchFamily="34" charset="0"/>
                <a:cs typeface="Arial" panose="020B0604020202020204" pitchFamily="34" charset="0"/>
              </a:rPr>
              <a:t> in Japan in 1992.</a:t>
            </a:r>
          </a:p>
          <a:p>
            <a:pPr marL="457189" indent="-457189">
              <a:buAutoNum type="arabicParenR"/>
            </a:pPr>
            <a:r>
              <a:rPr lang="en-US" sz="2400" dirty="0">
                <a:latin typeface="Arial" panose="020B0604020202020204" pitchFamily="34" charset="0"/>
                <a:cs typeface="Arial" panose="020B0604020202020204" pitchFamily="34" charset="0"/>
              </a:rPr>
              <a:t>Repeated ratcheting, leading to a reduction in the diameter of the gasket retainer which keeps the heat exchanger airtight </a:t>
            </a:r>
          </a:p>
          <a:p>
            <a:pPr marL="457189" indent="-457189">
              <a:buAutoNum type="arabicParenR"/>
            </a:pPr>
            <a:r>
              <a:rPr lang="en-US" sz="2400" dirty="0">
                <a:latin typeface="Arial" panose="020B0604020202020204" pitchFamily="34" charset="0"/>
                <a:cs typeface="Arial" panose="020B0604020202020204" pitchFamily="34" charset="0"/>
              </a:rPr>
              <a:t>Incorrect replacement of the gasket retainer which contributed to hydrogen gas leak </a:t>
            </a:r>
          </a:p>
          <a:p>
            <a:pPr marL="457189" indent="-457189">
              <a:buAutoNum type="arabicParenR"/>
            </a:pPr>
            <a:r>
              <a:rPr lang="en-US" sz="2400" dirty="0">
                <a:latin typeface="Arial" panose="020B0604020202020204" pitchFamily="34" charset="0"/>
                <a:cs typeface="Arial" panose="020B0604020202020204" pitchFamily="34" charset="0"/>
              </a:rPr>
              <a:t>Removal of insulation, which induced temperature difference (new hazard) that led to thermal deformation of the inner parts of the tube area and contributed to the increase of the diameter of the channel barrel, </a:t>
            </a:r>
          </a:p>
          <a:p>
            <a:pPr marL="457189" indent="-457189">
              <a:buAutoNum type="arabicParenR"/>
            </a:pPr>
            <a:r>
              <a:rPr lang="en-US" sz="2400" dirty="0">
                <a:latin typeface="Arial" panose="020B0604020202020204" pitchFamily="34" charset="0"/>
                <a:cs typeface="Arial" panose="020B0604020202020204" pitchFamily="34" charset="0"/>
              </a:rPr>
              <a:t>Inadequate replacement of the internal flange set bolts, leading to their destruction, increased load on the channel cover set bolts, bending and diameter decrease in the lock ring (maintenance error)</a:t>
            </a:r>
            <a:r>
              <a:rPr lang="nb-NO" sz="2400" dirty="0">
                <a:latin typeface="Arial" panose="020B0604020202020204" pitchFamily="34" charset="0"/>
                <a:cs typeface="Arial" panose="020B0604020202020204" pitchFamily="34" charset="0"/>
              </a:rPr>
              <a:t> </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4871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4">
            <a:extLst>
              <a:ext uri="{FF2B5EF4-FFF2-40B4-BE49-F238E27FC236}">
                <a16:creationId xmlns:a16="http://schemas.microsoft.com/office/drawing/2014/main" id="{D9A15F29-E056-47EF-9D1F-4BED55A2E2D3}"/>
              </a:ext>
            </a:extLst>
          </p:cNvPr>
          <p:cNvGraphicFramePr/>
          <p:nvPr>
            <p:extLst>
              <p:ext uri="{D42A27DB-BD31-4B8C-83A1-F6EECF244321}">
                <p14:modId xmlns:p14="http://schemas.microsoft.com/office/powerpoint/2010/main" val="289138974"/>
              </p:ext>
            </p:extLst>
          </p:nvPr>
        </p:nvGraphicFramePr>
        <p:xfrm>
          <a:off x="162770" y="1089028"/>
          <a:ext cx="9303753" cy="36989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8" name="Graphic 27" descr="Cloud with solid fill">
            <a:extLst>
              <a:ext uri="{FF2B5EF4-FFF2-40B4-BE49-F238E27FC236}">
                <a16:creationId xmlns:a16="http://schemas.microsoft.com/office/drawing/2014/main" id="{0F5F1905-D9DE-7CD3-4E90-2F8236F50F0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93619" y="2057788"/>
            <a:ext cx="1219200" cy="1219200"/>
          </a:xfrm>
          <a:prstGeom prst="rect">
            <a:avLst/>
          </a:prstGeom>
        </p:spPr>
      </p:pic>
      <p:sp>
        <p:nvSpPr>
          <p:cNvPr id="3" name="Content Placeholder 2">
            <a:extLst>
              <a:ext uri="{FF2B5EF4-FFF2-40B4-BE49-F238E27FC236}">
                <a16:creationId xmlns:a16="http://schemas.microsoft.com/office/drawing/2014/main" id="{A5099FC4-6247-4E14-9ED3-E52472CBC2E4}"/>
              </a:ext>
            </a:extLst>
          </p:cNvPr>
          <p:cNvSpPr txBox="1">
            <a:spLocks/>
          </p:cNvSpPr>
          <p:nvPr/>
        </p:nvSpPr>
        <p:spPr>
          <a:xfrm>
            <a:off x="4869874" y="3701607"/>
            <a:ext cx="6506612" cy="2478015"/>
          </a:xfrm>
          <a:prstGeom prst="rect">
            <a:avLst/>
          </a:prstGeom>
        </p:spPr>
        <p:txBody>
          <a:bodyPr>
            <a:norm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US" b="1" dirty="0">
                <a:latin typeface="Arial" panose="020B0604020202020204" pitchFamily="34" charset="0"/>
                <a:cs typeface="Arial" panose="020B0604020202020204" pitchFamily="34" charset="0"/>
              </a:rPr>
              <a:t>Hydrogen</a:t>
            </a:r>
            <a:r>
              <a:rPr lang="en-US" dirty="0">
                <a:latin typeface="Arial" panose="020B0604020202020204" pitchFamily="34" charset="0"/>
                <a:cs typeface="Arial" panose="020B0604020202020204" pitchFamily="34" charset="0"/>
              </a:rPr>
              <a:t> is a </a:t>
            </a:r>
            <a:r>
              <a:rPr lang="en-US" b="1" dirty="0">
                <a:latin typeface="Arial" panose="020B0604020202020204" pitchFamily="34" charset="0"/>
                <a:cs typeface="Arial" panose="020B0604020202020204" pitchFamily="34" charset="0"/>
              </a:rPr>
              <a:t>promising solution</a:t>
            </a:r>
            <a:r>
              <a:rPr lang="en-US" dirty="0">
                <a:latin typeface="Arial" panose="020B0604020202020204" pitchFamily="34" charset="0"/>
                <a:cs typeface="Arial" panose="020B0604020202020204" pitchFamily="34" charset="0"/>
              </a:rPr>
              <a:t> to achieve the target of a zero-emission society.</a:t>
            </a:r>
          </a:p>
          <a:p>
            <a:pPr marL="0" indent="0" algn="just">
              <a:buNone/>
            </a:pPr>
            <a:r>
              <a:rPr lang="en-US" dirty="0">
                <a:latin typeface="Arial" panose="020B0604020202020204" pitchFamily="34" charset="0"/>
                <a:cs typeface="Arial" panose="020B0604020202020204" pitchFamily="34" charset="0"/>
              </a:rPr>
              <a:t>It has the potential to be a key player in </a:t>
            </a:r>
            <a:r>
              <a:rPr lang="en-US" b="1" dirty="0">
                <a:latin typeface="Arial" panose="020B0604020202020204" pitchFamily="34" charset="0"/>
                <a:cs typeface="Arial" panose="020B0604020202020204" pitchFamily="34" charset="0"/>
              </a:rPr>
              <a:t>several sectors </a:t>
            </a:r>
            <a:r>
              <a:rPr lang="en-US" dirty="0">
                <a:latin typeface="Arial" panose="020B0604020202020204" pitchFamily="34" charset="0"/>
                <a:cs typeface="Arial" panose="020B0604020202020204" pitchFamily="34" charset="0"/>
              </a:rPr>
              <a:t>(transportation, industry, etc.)</a:t>
            </a:r>
          </a:p>
        </p:txBody>
      </p:sp>
      <p:sp>
        <p:nvSpPr>
          <p:cNvPr id="14" name="TextBox 9">
            <a:extLst>
              <a:ext uri="{FF2B5EF4-FFF2-40B4-BE49-F238E27FC236}">
                <a16:creationId xmlns:a16="http://schemas.microsoft.com/office/drawing/2014/main" id="{DCD35836-16B7-3012-58BA-DF3541BE59E6}"/>
              </a:ext>
            </a:extLst>
          </p:cNvPr>
          <p:cNvSpPr txBox="1"/>
          <p:nvPr/>
        </p:nvSpPr>
        <p:spPr>
          <a:xfrm>
            <a:off x="-76853" y="5102646"/>
            <a:ext cx="2454471" cy="584775"/>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Fossil fuel consumption </a:t>
            </a:r>
          </a:p>
        </p:txBody>
      </p:sp>
      <p:sp>
        <p:nvSpPr>
          <p:cNvPr id="15" name="TextBox 12">
            <a:extLst>
              <a:ext uri="{FF2B5EF4-FFF2-40B4-BE49-F238E27FC236}">
                <a16:creationId xmlns:a16="http://schemas.microsoft.com/office/drawing/2014/main" id="{3B15F9FA-A46A-121B-18EB-970BE76532FF}"/>
              </a:ext>
            </a:extLst>
          </p:cNvPr>
          <p:cNvSpPr txBox="1"/>
          <p:nvPr/>
        </p:nvSpPr>
        <p:spPr>
          <a:xfrm>
            <a:off x="2139146" y="1696365"/>
            <a:ext cx="1970277" cy="584775"/>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CO</a:t>
            </a:r>
            <a:r>
              <a:rPr lang="en-US" sz="1600" b="1" baseline="-25000" dirty="0">
                <a:latin typeface="Arial" panose="020B0604020202020204" pitchFamily="34" charset="0"/>
                <a:cs typeface="Arial" panose="020B0604020202020204" pitchFamily="34" charset="0"/>
              </a:rPr>
              <a:t>2</a:t>
            </a:r>
            <a:r>
              <a:rPr lang="en-US" sz="1600" b="1" dirty="0">
                <a:latin typeface="Arial" panose="020B0604020202020204" pitchFamily="34" charset="0"/>
                <a:cs typeface="Arial" panose="020B0604020202020204" pitchFamily="34" charset="0"/>
              </a:rPr>
              <a:t> emissions</a:t>
            </a:r>
          </a:p>
          <a:p>
            <a:pPr algn="ctr"/>
            <a:r>
              <a:rPr lang="en-US" sz="1600" b="1" dirty="0">
                <a:latin typeface="Arial" panose="020B0604020202020204" pitchFamily="34" charset="0"/>
                <a:cs typeface="Arial" panose="020B0604020202020204" pitchFamily="34" charset="0"/>
              </a:rPr>
              <a:t>increase</a:t>
            </a:r>
          </a:p>
        </p:txBody>
      </p:sp>
      <p:sp>
        <p:nvSpPr>
          <p:cNvPr id="16" name="TextBox 19">
            <a:extLst>
              <a:ext uri="{FF2B5EF4-FFF2-40B4-BE49-F238E27FC236}">
                <a16:creationId xmlns:a16="http://schemas.microsoft.com/office/drawing/2014/main" id="{895948B5-6598-64A4-7B6E-8CDA0B7BF7BB}"/>
              </a:ext>
            </a:extLst>
          </p:cNvPr>
          <p:cNvSpPr txBox="1"/>
          <p:nvPr/>
        </p:nvSpPr>
        <p:spPr>
          <a:xfrm>
            <a:off x="4964643" y="2650916"/>
            <a:ext cx="2454943"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Global warming</a:t>
            </a:r>
          </a:p>
        </p:txBody>
      </p:sp>
      <p:pic>
        <p:nvPicPr>
          <p:cNvPr id="19" name="Immagine 32">
            <a:extLst>
              <a:ext uri="{FF2B5EF4-FFF2-40B4-BE49-F238E27FC236}">
                <a16:creationId xmlns:a16="http://schemas.microsoft.com/office/drawing/2014/main" id="{845732DB-26A8-099C-11C2-0A46AC590E7A}"/>
              </a:ext>
            </a:extLst>
          </p:cNvPr>
          <p:cNvPicPr>
            <a:picLocks noChangeAspect="1"/>
          </p:cNvPicPr>
          <p:nvPr/>
        </p:nvPicPr>
        <p:blipFill>
          <a:blip r:embed="rId9">
            <a:alphaModFix amt="85000"/>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5445943" y="1400643"/>
            <a:ext cx="1314291" cy="1314291"/>
          </a:xfrm>
          <a:prstGeom prst="rect">
            <a:avLst/>
          </a:prstGeom>
        </p:spPr>
      </p:pic>
      <p:sp>
        <p:nvSpPr>
          <p:cNvPr id="18" name="Freccia in su 20">
            <a:extLst>
              <a:ext uri="{FF2B5EF4-FFF2-40B4-BE49-F238E27FC236}">
                <a16:creationId xmlns:a16="http://schemas.microsoft.com/office/drawing/2014/main" id="{0D777EA8-78D3-1397-3D54-92386FA58DC0}"/>
              </a:ext>
            </a:extLst>
          </p:cNvPr>
          <p:cNvSpPr/>
          <p:nvPr/>
        </p:nvSpPr>
        <p:spPr>
          <a:xfrm>
            <a:off x="3466673" y="2201480"/>
            <a:ext cx="257457" cy="509176"/>
          </a:xfrm>
          <a:prstGeom prst="upArrow">
            <a:avLst>
              <a:gd name="adj1" fmla="val 50000"/>
              <a:gd name="adj2" fmla="val 76504"/>
            </a:avLst>
          </a:prstGeom>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sz="2400" dirty="0"/>
          </a:p>
        </p:txBody>
      </p:sp>
      <p:pic>
        <p:nvPicPr>
          <p:cNvPr id="21" name="Graphic 20" descr="Production with solid fill">
            <a:extLst>
              <a:ext uri="{FF2B5EF4-FFF2-40B4-BE49-F238E27FC236}">
                <a16:creationId xmlns:a16="http://schemas.microsoft.com/office/drawing/2014/main" id="{D96A70A4-D434-8050-DD3A-D3562EDC342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88776" y="4033877"/>
            <a:ext cx="1219200" cy="1219200"/>
          </a:xfrm>
          <a:prstGeom prst="rect">
            <a:avLst/>
          </a:prstGeom>
        </p:spPr>
      </p:pic>
      <p:pic>
        <p:nvPicPr>
          <p:cNvPr id="1026" name="Picture 2" descr="Car Pollution Icons - Free SVG &amp; PNG Car Pollution Images - Noun Project">
            <a:extLst>
              <a:ext uri="{FF2B5EF4-FFF2-40B4-BE49-F238E27FC236}">
                <a16:creationId xmlns:a16="http://schemas.microsoft.com/office/drawing/2014/main" id="{A2C331E2-9DF8-603D-7A33-A69869B78AF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49586" y="3864658"/>
            <a:ext cx="1362853" cy="1362853"/>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12">
            <a:extLst>
              <a:ext uri="{FF2B5EF4-FFF2-40B4-BE49-F238E27FC236}">
                <a16:creationId xmlns:a16="http://schemas.microsoft.com/office/drawing/2014/main" id="{9BEB778D-E541-E27E-D2DD-4C7CDFE3B1D7}"/>
              </a:ext>
            </a:extLst>
          </p:cNvPr>
          <p:cNvSpPr txBox="1"/>
          <p:nvPr/>
        </p:nvSpPr>
        <p:spPr>
          <a:xfrm>
            <a:off x="2335014" y="2496246"/>
            <a:ext cx="1970277" cy="461665"/>
          </a:xfrm>
          <a:prstGeom prst="rect">
            <a:avLst/>
          </a:prstGeom>
          <a:noFill/>
        </p:spPr>
        <p:txBody>
          <a:bodyPr wrap="square" rtlCol="0">
            <a:spAutoFit/>
          </a:bodyPr>
          <a:lstStyle/>
          <a:p>
            <a:pPr algn="ctr"/>
            <a:r>
              <a:rPr lang="en-US" sz="2400" b="1" dirty="0">
                <a:solidFill>
                  <a:schemeClr val="bg1"/>
                </a:solidFill>
              </a:rPr>
              <a:t>CO</a:t>
            </a:r>
            <a:r>
              <a:rPr lang="en-US" sz="2400" b="1" baseline="-25000" dirty="0">
                <a:solidFill>
                  <a:schemeClr val="bg1"/>
                </a:solidFill>
              </a:rPr>
              <a:t>2</a:t>
            </a:r>
            <a:endParaRPr lang="en-US" sz="2400" b="1" dirty="0">
              <a:solidFill>
                <a:schemeClr val="bg1"/>
              </a:solidFill>
            </a:endParaRPr>
          </a:p>
        </p:txBody>
      </p:sp>
      <p:sp>
        <p:nvSpPr>
          <p:cNvPr id="6" name="Title 1">
            <a:extLst>
              <a:ext uri="{FF2B5EF4-FFF2-40B4-BE49-F238E27FC236}">
                <a16:creationId xmlns:a16="http://schemas.microsoft.com/office/drawing/2014/main" id="{010D1B62-0874-1311-4B8D-9CFDD0BD4CD8}"/>
              </a:ext>
            </a:extLst>
          </p:cNvPr>
          <p:cNvSpPr txBox="1">
            <a:spLocks/>
          </p:cNvSpPr>
          <p:nvPr/>
        </p:nvSpPr>
        <p:spPr>
          <a:xfrm>
            <a:off x="285833" y="1840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b="1" dirty="0" err="1">
                <a:latin typeface="Arial head"/>
              </a:rPr>
              <a:t>Background</a:t>
            </a:r>
            <a:endParaRPr lang="en-GB" b="1" dirty="0">
              <a:latin typeface="Arial head"/>
            </a:endParaRPr>
          </a:p>
        </p:txBody>
      </p:sp>
    </p:spTree>
    <p:extLst>
      <p:ext uri="{BB962C8B-B14F-4D97-AF65-F5344CB8AC3E}">
        <p14:creationId xmlns:p14="http://schemas.microsoft.com/office/powerpoint/2010/main" val="2816196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7F95D6F-1F9F-5950-8489-0D06158B3B8A}"/>
              </a:ext>
            </a:extLst>
          </p:cNvPr>
          <p:cNvGrpSpPr/>
          <p:nvPr/>
        </p:nvGrpSpPr>
        <p:grpSpPr>
          <a:xfrm>
            <a:off x="624762" y="1360525"/>
            <a:ext cx="10942476" cy="4531210"/>
            <a:chOff x="830430" y="1386480"/>
            <a:chExt cx="10942476" cy="4531210"/>
          </a:xfrm>
        </p:grpSpPr>
        <p:sp>
          <p:nvSpPr>
            <p:cNvPr id="7" name="Rectangle: Rounded Corners 6">
              <a:extLst>
                <a:ext uri="{FF2B5EF4-FFF2-40B4-BE49-F238E27FC236}">
                  <a16:creationId xmlns:a16="http://schemas.microsoft.com/office/drawing/2014/main" id="{A4FFCFAF-F0F5-E30C-F1D1-60936B24E370}"/>
                </a:ext>
              </a:extLst>
            </p:cNvPr>
            <p:cNvSpPr/>
            <p:nvPr/>
          </p:nvSpPr>
          <p:spPr>
            <a:xfrm>
              <a:off x="4670537" y="1386480"/>
              <a:ext cx="2845343" cy="1271804"/>
            </a:xfrm>
            <a:prstGeom prst="roundRect">
              <a:avLst/>
            </a:prstGeom>
            <a:ln w="38100">
              <a:solidFill>
                <a:srgbClr val="F0AE38"/>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nb-NO" sz="2000" dirty="0" err="1">
                  <a:solidFill>
                    <a:schemeClr val="tx1"/>
                  </a:solidFill>
                  <a:latin typeface="Arial" panose="020B0604020202020204" pitchFamily="34" charset="0"/>
                  <a:cs typeface="Arial" panose="020B0604020202020204" pitchFamily="34" charset="0"/>
                </a:rPr>
                <a:t>Density</a:t>
              </a:r>
              <a:r>
                <a:rPr lang="nb-NO" sz="2000" dirty="0">
                  <a:solidFill>
                    <a:schemeClr val="tx1"/>
                  </a:solidFill>
                  <a:latin typeface="Arial" panose="020B0604020202020204" pitchFamily="34" charset="0"/>
                  <a:cs typeface="Arial" panose="020B0604020202020204" pitchFamily="34" charset="0"/>
                </a:rPr>
                <a:t> at NTP:</a:t>
              </a:r>
            </a:p>
            <a:p>
              <a:pPr algn="ctr"/>
              <a:r>
                <a:rPr lang="nb-NO" sz="2000" dirty="0">
                  <a:solidFill>
                    <a:schemeClr val="tx1"/>
                  </a:solidFill>
                  <a:latin typeface="Arial" panose="020B0604020202020204" pitchFamily="34" charset="0"/>
                  <a:cs typeface="Arial" panose="020B0604020202020204" pitchFamily="34" charset="0"/>
                </a:rPr>
                <a:t>0.0883 kg/m3</a:t>
              </a:r>
              <a:endParaRPr lang="en-GB" sz="2000" dirty="0">
                <a:solidFill>
                  <a:schemeClr val="tx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7E6F0FBA-56DE-782D-787C-A32CF1711D44}"/>
                </a:ext>
              </a:extLst>
            </p:cNvPr>
            <p:cNvSpPr/>
            <p:nvPr/>
          </p:nvSpPr>
          <p:spPr>
            <a:xfrm>
              <a:off x="4826989" y="3016183"/>
              <a:ext cx="2484876" cy="1271804"/>
            </a:xfrm>
            <a:prstGeom prst="roundRect">
              <a:avLst/>
            </a:prstGeom>
            <a:ln w="38100">
              <a:solidFill>
                <a:srgbClr val="F0AE38"/>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nb-NO" sz="2000" dirty="0" err="1">
                  <a:solidFill>
                    <a:schemeClr val="tx1"/>
                  </a:solidFill>
                  <a:latin typeface="Arial" panose="020B0604020202020204" pitchFamily="34" charset="0"/>
                  <a:cs typeface="Arial" panose="020B0604020202020204" pitchFamily="34" charset="0"/>
                </a:rPr>
                <a:t>Flame</a:t>
              </a:r>
              <a:r>
                <a:rPr lang="nb-NO" sz="2000" dirty="0">
                  <a:solidFill>
                    <a:schemeClr val="tx1"/>
                  </a:solidFill>
                  <a:latin typeface="Arial" panose="020B0604020202020204" pitchFamily="34" charset="0"/>
                  <a:cs typeface="Arial" panose="020B0604020202020204" pitchFamily="34" charset="0"/>
                </a:rPr>
                <a:t> </a:t>
              </a:r>
              <a:r>
                <a:rPr lang="nb-NO" sz="2000" dirty="0" err="1">
                  <a:solidFill>
                    <a:schemeClr val="tx1"/>
                  </a:solidFill>
                  <a:latin typeface="Arial" panose="020B0604020202020204" pitchFamily="34" charset="0"/>
                  <a:cs typeface="Arial" panose="020B0604020202020204" pitchFamily="34" charset="0"/>
                </a:rPr>
                <a:t>visibility</a:t>
              </a:r>
              <a:r>
                <a:rPr lang="nb-NO" sz="2000" dirty="0">
                  <a:solidFill>
                    <a:schemeClr val="tx1"/>
                  </a:solidFill>
                  <a:latin typeface="Arial" panose="020B0604020202020204" pitchFamily="34" charset="0"/>
                  <a:cs typeface="Arial" panose="020B0604020202020204" pitchFamily="34" charset="0"/>
                </a:rPr>
                <a:t>:</a:t>
              </a:r>
            </a:p>
            <a:p>
              <a:pPr algn="ctr"/>
              <a:r>
                <a:rPr lang="nb-NO" sz="2000" dirty="0" err="1">
                  <a:solidFill>
                    <a:schemeClr val="tx1"/>
                  </a:solidFill>
                  <a:latin typeface="Arial" panose="020B0604020202020204" pitchFamily="34" charset="0"/>
                  <a:cs typeface="Arial" panose="020B0604020202020204" pitchFamily="34" charset="0"/>
                </a:rPr>
                <a:t>scarce</a:t>
              </a:r>
              <a:endParaRPr lang="en-GB" sz="2000" dirty="0">
                <a:solidFill>
                  <a:schemeClr val="tx1"/>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31F53E16-085C-592D-4A4D-68D9CF801710}"/>
                </a:ext>
              </a:extLst>
            </p:cNvPr>
            <p:cNvSpPr/>
            <p:nvPr/>
          </p:nvSpPr>
          <p:spPr>
            <a:xfrm>
              <a:off x="4670537" y="4645886"/>
              <a:ext cx="2845343" cy="1271804"/>
            </a:xfrm>
            <a:prstGeom prst="roundRect">
              <a:avLst/>
            </a:prstGeom>
            <a:ln w="38100">
              <a:solidFill>
                <a:srgbClr val="F0AE38"/>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nb-NO" sz="2000" dirty="0" err="1">
                  <a:solidFill>
                    <a:schemeClr val="tx1"/>
                  </a:solidFill>
                  <a:latin typeface="Arial" panose="020B0604020202020204" pitchFamily="34" charset="0"/>
                  <a:cs typeface="Arial" panose="020B0604020202020204" pitchFamily="34" charset="0"/>
                </a:rPr>
                <a:t>Colour</a:t>
              </a:r>
              <a:r>
                <a:rPr lang="nb-NO" sz="2000" dirty="0">
                  <a:solidFill>
                    <a:schemeClr val="tx1"/>
                  </a:solidFill>
                  <a:latin typeface="Arial" panose="020B0604020202020204" pitchFamily="34" charset="0"/>
                  <a:cs typeface="Arial" panose="020B0604020202020204" pitchFamily="34" charset="0"/>
                </a:rPr>
                <a:t> and </a:t>
              </a:r>
              <a:r>
                <a:rPr lang="nb-NO" sz="2000" dirty="0" err="1">
                  <a:solidFill>
                    <a:schemeClr val="tx1"/>
                  </a:solidFill>
                  <a:latin typeface="Arial" panose="020B0604020202020204" pitchFamily="34" charset="0"/>
                  <a:cs typeface="Arial" panose="020B0604020202020204" pitchFamily="34" charset="0"/>
                </a:rPr>
                <a:t>odour</a:t>
              </a:r>
              <a:r>
                <a:rPr lang="nb-NO" sz="2000" dirty="0">
                  <a:solidFill>
                    <a:schemeClr val="tx1"/>
                  </a:solidFill>
                  <a:latin typeface="Arial" panose="020B0604020202020204" pitchFamily="34" charset="0"/>
                  <a:cs typeface="Arial" panose="020B0604020202020204" pitchFamily="34" charset="0"/>
                </a:rPr>
                <a:t>:</a:t>
              </a:r>
            </a:p>
            <a:p>
              <a:pPr algn="ctr"/>
              <a:r>
                <a:rPr lang="nb-NO" sz="2000" dirty="0">
                  <a:solidFill>
                    <a:schemeClr val="tx1"/>
                  </a:solidFill>
                  <a:latin typeface="Arial" panose="020B0604020202020204" pitchFamily="34" charset="0"/>
                  <a:cs typeface="Arial" panose="020B0604020202020204" pitchFamily="34" charset="0"/>
                </a:rPr>
                <a:t>none</a:t>
              </a:r>
              <a:endParaRPr lang="en-GB" sz="2000" dirty="0">
                <a:solidFill>
                  <a:schemeClr val="tx1"/>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00C238F0-4E97-369C-AD76-66D49AC0BA0F}"/>
                </a:ext>
              </a:extLst>
            </p:cNvPr>
            <p:cNvSpPr/>
            <p:nvPr/>
          </p:nvSpPr>
          <p:spPr>
            <a:xfrm>
              <a:off x="8381993" y="3013634"/>
              <a:ext cx="3390913" cy="1271804"/>
            </a:xfrm>
            <a:prstGeom prst="roundRect">
              <a:avLst/>
            </a:prstGeom>
            <a:ln w="38100">
              <a:solidFill>
                <a:srgbClr val="FF090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nb-NO" sz="2000" dirty="0">
                  <a:solidFill>
                    <a:schemeClr val="tx1"/>
                  </a:solidFill>
                  <a:latin typeface="Arial" panose="020B0604020202020204" pitchFamily="34" charset="0"/>
                  <a:cs typeface="Arial" panose="020B0604020202020204" pitchFamily="34" charset="0"/>
                </a:rPr>
                <a:t>Minimum </a:t>
              </a:r>
              <a:r>
                <a:rPr lang="nb-NO" sz="2000" dirty="0" err="1">
                  <a:solidFill>
                    <a:schemeClr val="tx1"/>
                  </a:solidFill>
                  <a:latin typeface="Arial" panose="020B0604020202020204" pitchFamily="34" charset="0"/>
                  <a:cs typeface="Arial" panose="020B0604020202020204" pitchFamily="34" charset="0"/>
                </a:rPr>
                <a:t>ignition</a:t>
              </a:r>
              <a:r>
                <a:rPr lang="nb-NO" sz="2000" dirty="0">
                  <a:solidFill>
                    <a:schemeClr val="tx1"/>
                  </a:solidFill>
                  <a:latin typeface="Arial" panose="020B0604020202020204" pitchFamily="34" charset="0"/>
                  <a:cs typeface="Arial" panose="020B0604020202020204" pitchFamily="34" charset="0"/>
                </a:rPr>
                <a:t> </a:t>
              </a:r>
              <a:r>
                <a:rPr lang="nb-NO" sz="2000" dirty="0" err="1">
                  <a:solidFill>
                    <a:schemeClr val="tx1"/>
                  </a:solidFill>
                  <a:latin typeface="Arial" panose="020B0604020202020204" pitchFamily="34" charset="0"/>
                  <a:cs typeface="Arial" panose="020B0604020202020204" pitchFamily="34" charset="0"/>
                </a:rPr>
                <a:t>energy</a:t>
              </a:r>
              <a:r>
                <a:rPr lang="nb-NO" sz="2000" dirty="0">
                  <a:solidFill>
                    <a:schemeClr val="tx1"/>
                  </a:solidFill>
                  <a:latin typeface="Arial" panose="020B0604020202020204" pitchFamily="34" charset="0"/>
                  <a:cs typeface="Arial" panose="020B0604020202020204" pitchFamily="34" charset="0"/>
                </a:rPr>
                <a:t>:</a:t>
              </a:r>
            </a:p>
            <a:p>
              <a:pPr algn="ctr"/>
              <a:r>
                <a:rPr lang="nb-NO" sz="2000" dirty="0">
                  <a:solidFill>
                    <a:schemeClr val="tx1"/>
                  </a:solidFill>
                  <a:latin typeface="Arial" panose="020B0604020202020204" pitchFamily="34" charset="0"/>
                  <a:cs typeface="Arial" panose="020B0604020202020204" pitchFamily="34" charset="0"/>
                </a:rPr>
                <a:t>0.017 </a:t>
              </a:r>
              <a:r>
                <a:rPr lang="nb-NO" sz="2000" dirty="0" err="1">
                  <a:solidFill>
                    <a:schemeClr val="tx1"/>
                  </a:solidFill>
                  <a:latin typeface="Arial" panose="020B0604020202020204" pitchFamily="34" charset="0"/>
                  <a:cs typeface="Arial" panose="020B0604020202020204" pitchFamily="34" charset="0"/>
                </a:rPr>
                <a:t>mJ</a:t>
              </a:r>
              <a:endParaRPr lang="en-GB" sz="2000" dirty="0">
                <a:solidFill>
                  <a:schemeClr val="tx1"/>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33D9581B-C58B-D963-797C-1DDA74B839F4}"/>
                </a:ext>
              </a:extLst>
            </p:cNvPr>
            <p:cNvSpPr/>
            <p:nvPr/>
          </p:nvSpPr>
          <p:spPr>
            <a:xfrm>
              <a:off x="8484781" y="1386480"/>
              <a:ext cx="2987659" cy="1271804"/>
            </a:xfrm>
            <a:prstGeom prst="roundRect">
              <a:avLst/>
            </a:prstGeom>
            <a:ln w="38100">
              <a:solidFill>
                <a:srgbClr val="FF090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nb-NO" sz="2000" dirty="0" err="1">
                  <a:solidFill>
                    <a:schemeClr val="tx1"/>
                  </a:solidFill>
                  <a:latin typeface="Arial" panose="020B0604020202020204" pitchFamily="34" charset="0"/>
                  <a:cs typeface="Arial" panose="020B0604020202020204" pitchFamily="34" charset="0"/>
                </a:rPr>
                <a:t>Flammability</a:t>
              </a:r>
              <a:r>
                <a:rPr lang="nb-NO" sz="2000" dirty="0">
                  <a:solidFill>
                    <a:schemeClr val="tx1"/>
                  </a:solidFill>
                  <a:latin typeface="Arial" panose="020B0604020202020204" pitchFamily="34" charset="0"/>
                  <a:cs typeface="Arial" panose="020B0604020202020204" pitchFamily="34" charset="0"/>
                </a:rPr>
                <a:t> range:</a:t>
              </a:r>
            </a:p>
            <a:p>
              <a:pPr algn="ctr"/>
              <a:r>
                <a:rPr lang="nb-NO" sz="2000" dirty="0">
                  <a:solidFill>
                    <a:schemeClr val="tx1"/>
                  </a:solidFill>
                  <a:latin typeface="Arial" panose="020B0604020202020204" pitchFamily="34" charset="0"/>
                  <a:cs typeface="Arial" panose="020B0604020202020204" pitchFamily="34" charset="0"/>
                </a:rPr>
                <a:t>4 -75 %vol</a:t>
              </a:r>
              <a:endParaRPr lang="en-GB" sz="2000" dirty="0">
                <a:solidFill>
                  <a:schemeClr val="tx1"/>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52ACEEBA-C7A9-07DF-2C59-92D3CB89CAB1}"/>
                </a:ext>
              </a:extLst>
            </p:cNvPr>
            <p:cNvSpPr/>
            <p:nvPr/>
          </p:nvSpPr>
          <p:spPr>
            <a:xfrm>
              <a:off x="8488918" y="4645886"/>
              <a:ext cx="2983522" cy="1271804"/>
            </a:xfrm>
            <a:prstGeom prst="roundRect">
              <a:avLst/>
            </a:prstGeom>
            <a:ln w="38100">
              <a:solidFill>
                <a:srgbClr val="FF0909"/>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nb-NO" sz="2000" dirty="0" err="1">
                  <a:solidFill>
                    <a:schemeClr val="tx1"/>
                  </a:solidFill>
                  <a:latin typeface="Arial" panose="020B0604020202020204" pitchFamily="34" charset="0"/>
                  <a:cs typeface="Arial" panose="020B0604020202020204" pitchFamily="34" charset="0"/>
                </a:rPr>
                <a:t>Molecule</a:t>
              </a:r>
              <a:r>
                <a:rPr lang="nb-NO" sz="2000" dirty="0">
                  <a:solidFill>
                    <a:schemeClr val="tx1"/>
                  </a:solidFill>
                  <a:latin typeface="Arial" panose="020B0604020202020204" pitchFamily="34" charset="0"/>
                  <a:cs typeface="Arial" panose="020B0604020202020204" pitchFamily="34" charset="0"/>
                </a:rPr>
                <a:t> diameter:</a:t>
              </a:r>
            </a:p>
            <a:p>
              <a:pPr algn="ctr"/>
              <a:r>
                <a:rPr lang="nb-NO" sz="2000" dirty="0">
                  <a:solidFill>
                    <a:schemeClr val="tx1"/>
                  </a:solidFill>
                  <a:latin typeface="Arial" panose="020B0604020202020204" pitchFamily="34" charset="0"/>
                  <a:cs typeface="Arial" panose="020B0604020202020204" pitchFamily="34" charset="0"/>
                </a:rPr>
                <a:t>120 </a:t>
              </a:r>
              <a:r>
                <a:rPr lang="nb-NO" sz="2000" dirty="0" err="1">
                  <a:solidFill>
                    <a:schemeClr val="tx1"/>
                  </a:solidFill>
                  <a:latin typeface="Arial" panose="020B0604020202020204" pitchFamily="34" charset="0"/>
                  <a:cs typeface="Arial" panose="020B0604020202020204" pitchFamily="34" charset="0"/>
                </a:rPr>
                <a:t>pm</a:t>
              </a:r>
              <a:endParaRPr lang="en-GB" sz="2000" dirty="0">
                <a:solidFill>
                  <a:schemeClr val="tx1"/>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FB644EE2-6DA4-B715-47B2-95384ACE3848}"/>
                </a:ext>
              </a:extLst>
            </p:cNvPr>
            <p:cNvSpPr/>
            <p:nvPr/>
          </p:nvSpPr>
          <p:spPr>
            <a:xfrm>
              <a:off x="917512" y="1386480"/>
              <a:ext cx="2845343" cy="1271804"/>
            </a:xfrm>
            <a:prstGeom prst="roundRect">
              <a:avLst/>
            </a:prstGeom>
            <a:ln w="38100">
              <a:solidFill>
                <a:srgbClr val="00B05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nb-NO" sz="2000" dirty="0" err="1">
                  <a:solidFill>
                    <a:schemeClr val="tx1"/>
                  </a:solidFill>
                  <a:latin typeface="Arial" panose="020B0604020202020204" pitchFamily="34" charset="0"/>
                  <a:cs typeface="Arial" panose="020B0604020202020204" pitchFamily="34" charset="0"/>
                </a:rPr>
                <a:t>Lower</a:t>
              </a:r>
              <a:r>
                <a:rPr lang="nb-NO" sz="2000" dirty="0">
                  <a:solidFill>
                    <a:schemeClr val="tx1"/>
                  </a:solidFill>
                  <a:latin typeface="Arial" panose="020B0604020202020204" pitchFamily="34" charset="0"/>
                  <a:cs typeface="Arial" panose="020B0604020202020204" pitchFamily="34" charset="0"/>
                </a:rPr>
                <a:t> </a:t>
              </a:r>
              <a:r>
                <a:rPr lang="nb-NO" sz="2000" dirty="0" err="1">
                  <a:solidFill>
                    <a:schemeClr val="tx1"/>
                  </a:solidFill>
                  <a:latin typeface="Arial" panose="020B0604020202020204" pitchFamily="34" charset="0"/>
                  <a:cs typeface="Arial" panose="020B0604020202020204" pitchFamily="34" charset="0"/>
                </a:rPr>
                <a:t>heating</a:t>
              </a:r>
              <a:r>
                <a:rPr lang="nb-NO" sz="2000" dirty="0">
                  <a:solidFill>
                    <a:schemeClr val="tx1"/>
                  </a:solidFill>
                  <a:latin typeface="Arial" panose="020B0604020202020204" pitchFamily="34" charset="0"/>
                  <a:cs typeface="Arial" panose="020B0604020202020204" pitchFamily="34" charset="0"/>
                </a:rPr>
                <a:t> </a:t>
              </a:r>
              <a:r>
                <a:rPr lang="nb-NO" sz="2000" dirty="0" err="1">
                  <a:solidFill>
                    <a:schemeClr val="tx1"/>
                  </a:solidFill>
                  <a:latin typeface="Arial" panose="020B0604020202020204" pitchFamily="34" charset="0"/>
                  <a:cs typeface="Arial" panose="020B0604020202020204" pitchFamily="34" charset="0"/>
                </a:rPr>
                <a:t>value</a:t>
              </a:r>
              <a:r>
                <a:rPr lang="nb-NO" sz="2000" dirty="0">
                  <a:solidFill>
                    <a:schemeClr val="tx1"/>
                  </a:solidFill>
                  <a:latin typeface="Arial" panose="020B0604020202020204" pitchFamily="34" charset="0"/>
                  <a:cs typeface="Arial" panose="020B0604020202020204" pitchFamily="34" charset="0"/>
                </a:rPr>
                <a:t>:</a:t>
              </a:r>
            </a:p>
            <a:p>
              <a:pPr algn="ctr"/>
              <a:r>
                <a:rPr lang="nb-NO" sz="2000" dirty="0">
                  <a:solidFill>
                    <a:schemeClr val="tx1"/>
                  </a:solidFill>
                  <a:latin typeface="Arial" panose="020B0604020202020204" pitchFamily="34" charset="0"/>
                  <a:cs typeface="Arial" panose="020B0604020202020204" pitchFamily="34" charset="0"/>
                </a:rPr>
                <a:t>119.96 MJ/kg</a:t>
              </a:r>
            </a:p>
          </p:txBody>
        </p:sp>
        <p:sp>
          <p:nvSpPr>
            <p:cNvPr id="11" name="Rectangle: Rounded Corners 10">
              <a:extLst>
                <a:ext uri="{FF2B5EF4-FFF2-40B4-BE49-F238E27FC236}">
                  <a16:creationId xmlns:a16="http://schemas.microsoft.com/office/drawing/2014/main" id="{75BFA378-C77A-E37A-3D23-2E4D3D434B0A}"/>
                </a:ext>
              </a:extLst>
            </p:cNvPr>
            <p:cNvSpPr/>
            <p:nvPr/>
          </p:nvSpPr>
          <p:spPr>
            <a:xfrm>
              <a:off x="830430" y="3013634"/>
              <a:ext cx="3045977" cy="1271804"/>
            </a:xfrm>
            <a:prstGeom prst="roundRect">
              <a:avLst/>
            </a:prstGeom>
            <a:ln w="38100">
              <a:solidFill>
                <a:srgbClr val="00B05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nb-NO" sz="2000" dirty="0" err="1">
                  <a:solidFill>
                    <a:schemeClr val="tx1"/>
                  </a:solidFill>
                  <a:latin typeface="Arial" panose="020B0604020202020204" pitchFamily="34" charset="0"/>
                  <a:cs typeface="Arial" panose="020B0604020202020204" pitchFamily="34" charset="0"/>
                </a:rPr>
                <a:t>Combustion</a:t>
              </a:r>
              <a:r>
                <a:rPr lang="nb-NO" sz="2000" dirty="0">
                  <a:solidFill>
                    <a:schemeClr val="tx1"/>
                  </a:solidFill>
                  <a:latin typeface="Arial" panose="020B0604020202020204" pitchFamily="34" charset="0"/>
                  <a:cs typeface="Arial" panose="020B0604020202020204" pitchFamily="34" charset="0"/>
                </a:rPr>
                <a:t> </a:t>
              </a:r>
              <a:r>
                <a:rPr lang="nb-NO" sz="2000" dirty="0" err="1">
                  <a:solidFill>
                    <a:schemeClr val="tx1"/>
                  </a:solidFill>
                  <a:latin typeface="Arial" panose="020B0604020202020204" pitchFamily="34" charset="0"/>
                  <a:cs typeface="Arial" panose="020B0604020202020204" pitchFamily="34" charset="0"/>
                </a:rPr>
                <a:t>products</a:t>
              </a:r>
              <a:r>
                <a:rPr lang="nb-NO" sz="2000" dirty="0">
                  <a:solidFill>
                    <a:schemeClr val="tx1"/>
                  </a:solidFill>
                  <a:latin typeface="Arial" panose="020B0604020202020204" pitchFamily="34" charset="0"/>
                  <a:cs typeface="Arial" panose="020B0604020202020204" pitchFamily="34" charset="0"/>
                </a:rPr>
                <a:t>:</a:t>
              </a:r>
            </a:p>
            <a:p>
              <a:pPr algn="ctr"/>
              <a:r>
                <a:rPr lang="nb-NO" sz="2000" dirty="0">
                  <a:solidFill>
                    <a:schemeClr val="tx1"/>
                  </a:solidFill>
                  <a:latin typeface="Arial" panose="020B0604020202020204" pitchFamily="34" charset="0"/>
                  <a:cs typeface="Arial" panose="020B0604020202020204" pitchFamily="34" charset="0"/>
                </a:rPr>
                <a:t>H</a:t>
              </a:r>
              <a:r>
                <a:rPr lang="nb-NO" sz="2000" baseline="-25000" dirty="0">
                  <a:solidFill>
                    <a:schemeClr val="tx1"/>
                  </a:solidFill>
                  <a:latin typeface="Arial" panose="020B0604020202020204" pitchFamily="34" charset="0"/>
                  <a:cs typeface="Arial" panose="020B0604020202020204" pitchFamily="34" charset="0"/>
                </a:rPr>
                <a:t>2</a:t>
              </a:r>
              <a:r>
                <a:rPr lang="nb-NO" sz="2000" dirty="0">
                  <a:solidFill>
                    <a:schemeClr val="tx1"/>
                  </a:solidFill>
                  <a:latin typeface="Arial" panose="020B0604020202020204" pitchFamily="34" charset="0"/>
                  <a:cs typeface="Arial" panose="020B0604020202020204" pitchFamily="34" charset="0"/>
                </a:rPr>
                <a:t>O, NO</a:t>
              </a:r>
              <a:r>
                <a:rPr lang="nb-NO" sz="2000" baseline="-25000" dirty="0">
                  <a:solidFill>
                    <a:schemeClr val="tx1"/>
                  </a:solidFill>
                  <a:latin typeface="Arial" panose="020B0604020202020204" pitchFamily="34" charset="0"/>
                  <a:cs typeface="Arial" panose="020B0604020202020204" pitchFamily="34" charset="0"/>
                </a:rPr>
                <a:t>x</a:t>
              </a:r>
            </a:p>
          </p:txBody>
        </p:sp>
        <p:sp>
          <p:nvSpPr>
            <p:cNvPr id="14" name="Rectangle: Rounded Corners 13">
              <a:extLst>
                <a:ext uri="{FF2B5EF4-FFF2-40B4-BE49-F238E27FC236}">
                  <a16:creationId xmlns:a16="http://schemas.microsoft.com/office/drawing/2014/main" id="{C3161255-E198-1000-8B59-4AA496DC670F}"/>
                </a:ext>
              </a:extLst>
            </p:cNvPr>
            <p:cNvSpPr/>
            <p:nvPr/>
          </p:nvSpPr>
          <p:spPr>
            <a:xfrm>
              <a:off x="1205418" y="4645886"/>
              <a:ext cx="2182006" cy="1271804"/>
            </a:xfrm>
            <a:prstGeom prst="roundRect">
              <a:avLst/>
            </a:prstGeom>
            <a:ln w="38100">
              <a:solidFill>
                <a:srgbClr val="00B05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nb-NO" sz="2000" dirty="0">
                  <a:solidFill>
                    <a:schemeClr val="tx1"/>
                  </a:solidFill>
                  <a:latin typeface="Arial" panose="020B0604020202020204" pitchFamily="34" charset="0"/>
                  <a:cs typeface="Arial" panose="020B0604020202020204" pitchFamily="34" charset="0"/>
                </a:rPr>
                <a:t>No </a:t>
              </a:r>
              <a:r>
                <a:rPr lang="nb-NO" sz="2000" dirty="0" err="1">
                  <a:solidFill>
                    <a:schemeClr val="tx1"/>
                  </a:solidFill>
                  <a:latin typeface="Arial" panose="020B0604020202020204" pitchFamily="34" charset="0"/>
                  <a:cs typeface="Arial" panose="020B0604020202020204" pitchFamily="34" charset="0"/>
                </a:rPr>
                <a:t>toxicity</a:t>
              </a:r>
              <a:endParaRPr lang="nb-NO" sz="2000" dirty="0">
                <a:solidFill>
                  <a:schemeClr val="tx1"/>
                </a:solidFill>
                <a:latin typeface="Arial" panose="020B0604020202020204" pitchFamily="34" charset="0"/>
                <a:cs typeface="Arial" panose="020B0604020202020204" pitchFamily="34" charset="0"/>
              </a:endParaRPr>
            </a:p>
          </p:txBody>
        </p:sp>
      </p:grpSp>
      <p:sp>
        <p:nvSpPr>
          <p:cNvPr id="17" name="Title 1">
            <a:extLst>
              <a:ext uri="{FF2B5EF4-FFF2-40B4-BE49-F238E27FC236}">
                <a16:creationId xmlns:a16="http://schemas.microsoft.com/office/drawing/2014/main" id="{0886CCB9-CABE-F446-199D-3D6753271896}"/>
              </a:ext>
            </a:extLst>
          </p:cNvPr>
          <p:cNvSpPr txBox="1">
            <a:spLocks/>
          </p:cNvSpPr>
          <p:nvPr/>
        </p:nvSpPr>
        <p:spPr>
          <a:xfrm>
            <a:off x="285833" y="1840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b="1" dirty="0" err="1">
                <a:latin typeface="Arial head"/>
              </a:rPr>
              <a:t>Background</a:t>
            </a:r>
            <a:endParaRPr lang="en-GB" b="1" dirty="0">
              <a:latin typeface="Arial head"/>
            </a:endParaRPr>
          </a:p>
        </p:txBody>
      </p:sp>
    </p:spTree>
    <p:extLst>
      <p:ext uri="{BB962C8B-B14F-4D97-AF65-F5344CB8AC3E}">
        <p14:creationId xmlns:p14="http://schemas.microsoft.com/office/powerpoint/2010/main" val="2294310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874B54E2-15E2-CC6D-CB89-AE393BF41CE0}"/>
              </a:ext>
            </a:extLst>
          </p:cNvPr>
          <p:cNvSpPr txBox="1">
            <a:spLocks/>
          </p:cNvSpPr>
          <p:nvPr/>
        </p:nvSpPr>
        <p:spPr>
          <a:xfrm>
            <a:off x="6742847" y="2075273"/>
            <a:ext cx="5003787" cy="526795"/>
          </a:xfrm>
          <a:prstGeom prst="rect">
            <a:avLst/>
          </a:prstGeom>
        </p:spPr>
        <p:txBody>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US" dirty="0">
                <a:latin typeface="Arial" panose="020B0604020202020204" pitchFamily="34" charset="0"/>
                <a:cs typeface="Arial" panose="020B0604020202020204" pitchFamily="34" charset="0"/>
              </a:rPr>
              <a:t>prevention measures</a:t>
            </a:r>
          </a:p>
          <a:p>
            <a:pPr marL="0" indent="0" algn="just">
              <a:buNone/>
            </a:pPr>
            <a:endParaRPr lang="en-US" dirty="0">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A244661B-E46E-28BC-7333-490903241481}"/>
              </a:ext>
            </a:extLst>
          </p:cNvPr>
          <p:cNvGrpSpPr/>
          <p:nvPr/>
        </p:nvGrpSpPr>
        <p:grpSpPr>
          <a:xfrm>
            <a:off x="419093" y="1414068"/>
            <a:ext cx="5384800" cy="3999086"/>
            <a:chOff x="2192258" y="513290"/>
            <a:chExt cx="6387543" cy="4710569"/>
          </a:xfrm>
          <a:effectLst/>
        </p:grpSpPr>
        <p:sp>
          <p:nvSpPr>
            <p:cNvPr id="14" name="Oval 13">
              <a:extLst>
                <a:ext uri="{FF2B5EF4-FFF2-40B4-BE49-F238E27FC236}">
                  <a16:creationId xmlns:a16="http://schemas.microsoft.com/office/drawing/2014/main" id="{E1C68121-46EB-C530-86C4-4037379D0364}"/>
                </a:ext>
              </a:extLst>
            </p:cNvPr>
            <p:cNvSpPr/>
            <p:nvPr/>
          </p:nvSpPr>
          <p:spPr>
            <a:xfrm>
              <a:off x="4705734" y="2081488"/>
              <a:ext cx="1332000" cy="1332000"/>
            </a:xfrm>
            <a:prstGeom prst="ellipse">
              <a:avLst/>
            </a:prstGeom>
            <a:ln w="28575">
              <a:solidFill>
                <a:schemeClr val="accent2"/>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it-IT" sz="1200">
                <a:latin typeface="Times New Roman" panose="02020603050405020304" pitchFamily="18" charset="0"/>
                <a:cs typeface="Times New Roman" panose="02020603050405020304" pitchFamily="18" charset="0"/>
              </a:endParaRPr>
            </a:p>
          </p:txBody>
        </p:sp>
        <p:sp>
          <p:nvSpPr>
            <p:cNvPr id="15" name="Isosceles Triangle 14">
              <a:extLst>
                <a:ext uri="{FF2B5EF4-FFF2-40B4-BE49-F238E27FC236}">
                  <a16:creationId xmlns:a16="http://schemas.microsoft.com/office/drawing/2014/main" id="{B21F8885-F6E1-642B-B2FB-B3C32902C63D}"/>
                </a:ext>
              </a:extLst>
            </p:cNvPr>
            <p:cNvSpPr/>
            <p:nvPr/>
          </p:nvSpPr>
          <p:spPr>
            <a:xfrm rot="5400000">
              <a:off x="2518161" y="1656408"/>
              <a:ext cx="2168722" cy="2155621"/>
            </a:xfrm>
            <a:prstGeom prst="triangle">
              <a:avLst/>
            </a:prstGeom>
            <a:solidFill>
              <a:srgbClr val="FFFFFF"/>
            </a:solidFill>
            <a:ln w="28575">
              <a:solidFill>
                <a:srgbClr val="0070C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it-IT" sz="1200">
                <a:latin typeface="Times New Roman" panose="02020603050405020304" pitchFamily="18" charset="0"/>
                <a:cs typeface="Times New Roman" panose="02020603050405020304" pitchFamily="18" charset="0"/>
              </a:endParaRPr>
            </a:p>
          </p:txBody>
        </p:sp>
        <p:sp>
          <p:nvSpPr>
            <p:cNvPr id="16" name="Isosceles Triangle 15">
              <a:extLst>
                <a:ext uri="{FF2B5EF4-FFF2-40B4-BE49-F238E27FC236}">
                  <a16:creationId xmlns:a16="http://schemas.microsoft.com/office/drawing/2014/main" id="{A88EFF1B-8CE2-2972-95A0-8524192590A6}"/>
                </a:ext>
              </a:extLst>
            </p:cNvPr>
            <p:cNvSpPr/>
            <p:nvPr/>
          </p:nvSpPr>
          <p:spPr>
            <a:xfrm rot="16200000">
              <a:off x="6060498" y="1658172"/>
              <a:ext cx="2168723" cy="2153802"/>
            </a:xfrm>
            <a:prstGeom prst="triangle">
              <a:avLst/>
            </a:prstGeom>
            <a:solidFill>
              <a:srgbClr val="FFFFFF"/>
            </a:solidFill>
            <a:ln w="28575">
              <a:solidFill>
                <a:srgbClr val="C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it-IT" sz="12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23C29054-8C77-4126-7670-C1FFEF899122}"/>
                </a:ext>
              </a:extLst>
            </p:cNvPr>
            <p:cNvSpPr txBox="1"/>
            <p:nvPr/>
          </p:nvSpPr>
          <p:spPr>
            <a:xfrm>
              <a:off x="4789629" y="2481539"/>
              <a:ext cx="1174335" cy="543800"/>
            </a:xfrm>
            <a:prstGeom prst="rect">
              <a:avLst/>
            </a:prstGeom>
            <a:noFill/>
          </p:spPr>
          <p:txBody>
            <a:bodyPr wrap="square" rtlCol="0" anchor="ctr">
              <a:spAutoFit/>
            </a:bodyPr>
            <a:lstStyle/>
            <a:p>
              <a:pPr algn="ctr" defTabSz="457189"/>
              <a:r>
                <a:rPr lang="it-IT" sz="1200" b="1" dirty="0">
                  <a:latin typeface="Times New Roman" panose="02020603050405020304" pitchFamily="18" charset="0"/>
                  <a:cs typeface="Times New Roman" panose="02020603050405020304" pitchFamily="18" charset="0"/>
                </a:rPr>
                <a:t>Critical</a:t>
              </a:r>
              <a:r>
                <a:rPr lang="it-IT" sz="1200" dirty="0">
                  <a:latin typeface="Times New Roman" panose="02020603050405020304" pitchFamily="18" charset="0"/>
                  <a:cs typeface="Times New Roman" panose="02020603050405020304" pitchFamily="18" charset="0"/>
                </a:rPr>
                <a:t> </a:t>
              </a:r>
            </a:p>
            <a:p>
              <a:pPr algn="ctr" defTabSz="457189">
                <a:spcAft>
                  <a:spcPts val="800"/>
                </a:spcAft>
              </a:pPr>
              <a:r>
                <a:rPr lang="it-IT" sz="1200" b="1" dirty="0">
                  <a:latin typeface="Times New Roman" panose="02020603050405020304" pitchFamily="18" charset="0"/>
                  <a:cs typeface="Times New Roman" panose="02020603050405020304" pitchFamily="18" charset="0"/>
                </a:rPr>
                <a:t>event</a:t>
              </a:r>
            </a:p>
          </p:txBody>
        </p:sp>
        <p:sp>
          <p:nvSpPr>
            <p:cNvPr id="18" name="TextBox 17">
              <a:extLst>
                <a:ext uri="{FF2B5EF4-FFF2-40B4-BE49-F238E27FC236}">
                  <a16:creationId xmlns:a16="http://schemas.microsoft.com/office/drawing/2014/main" id="{C75FE237-5B4C-D6DE-9228-D0B48BF02F14}"/>
                </a:ext>
              </a:extLst>
            </p:cNvPr>
            <p:cNvSpPr txBox="1"/>
            <p:nvPr/>
          </p:nvSpPr>
          <p:spPr>
            <a:xfrm>
              <a:off x="6534894" y="2532003"/>
              <a:ext cx="2044907" cy="326280"/>
            </a:xfrm>
            <a:prstGeom prst="rect">
              <a:avLst/>
            </a:prstGeom>
            <a:noFill/>
          </p:spPr>
          <p:txBody>
            <a:bodyPr wrap="square" rtlCol="0">
              <a:spAutoFit/>
            </a:bodyPr>
            <a:lstStyle/>
            <a:p>
              <a:pPr algn="ctr" defTabSz="457189">
                <a:spcAft>
                  <a:spcPts val="800"/>
                </a:spcAft>
              </a:pPr>
              <a:r>
                <a:rPr lang="it-IT" sz="1200" b="1" err="1">
                  <a:latin typeface="Times New Roman" panose="02020603050405020304" pitchFamily="18" charset="0"/>
                  <a:cs typeface="Times New Roman" panose="02020603050405020304" pitchFamily="18" charset="0"/>
                </a:rPr>
                <a:t>Consequences</a:t>
              </a:r>
              <a:endParaRPr lang="it-IT" sz="1200" b="1">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72F991AB-9A74-1674-5A69-C6ED9AEE52C5}"/>
                </a:ext>
              </a:extLst>
            </p:cNvPr>
            <p:cNvSpPr txBox="1"/>
            <p:nvPr/>
          </p:nvSpPr>
          <p:spPr>
            <a:xfrm>
              <a:off x="2192258" y="2532171"/>
              <a:ext cx="2044907" cy="326280"/>
            </a:xfrm>
            <a:prstGeom prst="rect">
              <a:avLst/>
            </a:prstGeom>
            <a:noFill/>
          </p:spPr>
          <p:txBody>
            <a:bodyPr wrap="square" rtlCol="0">
              <a:spAutoFit/>
            </a:bodyPr>
            <a:lstStyle/>
            <a:p>
              <a:pPr algn="ctr" defTabSz="457189">
                <a:spcAft>
                  <a:spcPts val="800"/>
                </a:spcAft>
              </a:pPr>
              <a:r>
                <a:rPr lang="it-IT" sz="1200" b="1">
                  <a:latin typeface="Times New Roman" panose="02020603050405020304" pitchFamily="18" charset="0"/>
                  <a:cs typeface="Times New Roman" panose="02020603050405020304" pitchFamily="18" charset="0"/>
                </a:rPr>
                <a:t>Fault events</a:t>
              </a:r>
            </a:p>
          </p:txBody>
        </p:sp>
        <p:sp>
          <p:nvSpPr>
            <p:cNvPr id="20" name="TextBox 19">
              <a:extLst>
                <a:ext uri="{FF2B5EF4-FFF2-40B4-BE49-F238E27FC236}">
                  <a16:creationId xmlns:a16="http://schemas.microsoft.com/office/drawing/2014/main" id="{390C83EE-A827-3088-94CB-AA92F51ED2EE}"/>
                </a:ext>
              </a:extLst>
            </p:cNvPr>
            <p:cNvSpPr txBox="1"/>
            <p:nvPr/>
          </p:nvSpPr>
          <p:spPr>
            <a:xfrm>
              <a:off x="3877288" y="1272559"/>
              <a:ext cx="454918" cy="2923317"/>
            </a:xfrm>
            <a:prstGeom prst="rect">
              <a:avLst/>
            </a:prstGeom>
            <a:solidFill>
              <a:srgbClr val="FFFFFF"/>
            </a:solidFill>
            <a:ln w="28575">
              <a:solidFill>
                <a:srgbClr val="4B5362"/>
              </a:solidFill>
            </a:ln>
            <a:effectLst>
              <a:outerShdw blurRad="50800" dist="38100" dir="2700000" algn="tl" rotWithShape="0">
                <a:prstClr val="black">
                  <a:alpha val="40000"/>
                </a:prstClr>
              </a:outerShdw>
            </a:effectLst>
          </p:spPr>
          <p:txBody>
            <a:bodyPr vert="wordArtVert" wrap="square" rtlCol="0">
              <a:spAutoFit/>
            </a:bodyPr>
            <a:lstStyle/>
            <a:p>
              <a:pPr algn="ctr" defTabSz="457189">
                <a:spcAft>
                  <a:spcPts val="800"/>
                </a:spcAft>
              </a:pPr>
              <a:r>
                <a:rPr lang="it-IT" sz="1200" b="1">
                  <a:latin typeface="Times New Roman" panose="02020603050405020304" pitchFamily="18" charset="0"/>
                  <a:cs typeface="Times New Roman" panose="02020603050405020304" pitchFamily="18" charset="0"/>
                </a:rPr>
                <a:t>PREVENTION</a:t>
              </a:r>
            </a:p>
          </p:txBody>
        </p:sp>
        <p:sp>
          <p:nvSpPr>
            <p:cNvPr id="21" name="TextBox 20">
              <a:extLst>
                <a:ext uri="{FF2B5EF4-FFF2-40B4-BE49-F238E27FC236}">
                  <a16:creationId xmlns:a16="http://schemas.microsoft.com/office/drawing/2014/main" id="{7294BD11-76A3-667C-A1F3-12E89531D324}"/>
                </a:ext>
              </a:extLst>
            </p:cNvPr>
            <p:cNvSpPr txBox="1"/>
            <p:nvPr/>
          </p:nvSpPr>
          <p:spPr>
            <a:xfrm>
              <a:off x="6423849" y="1251544"/>
              <a:ext cx="454918" cy="2924175"/>
            </a:xfrm>
            <a:prstGeom prst="rect">
              <a:avLst/>
            </a:prstGeom>
            <a:solidFill>
              <a:srgbClr val="FFFFFF"/>
            </a:solidFill>
            <a:ln w="28575">
              <a:solidFill>
                <a:srgbClr val="4B5362"/>
              </a:solidFill>
            </a:ln>
            <a:effectLst>
              <a:outerShdw blurRad="50800" dist="38100" dir="2700000" algn="tl" rotWithShape="0">
                <a:prstClr val="black">
                  <a:alpha val="40000"/>
                </a:prstClr>
              </a:outerShdw>
            </a:effectLst>
          </p:spPr>
          <p:txBody>
            <a:bodyPr vert="wordArtVert" wrap="square" rtlCol="0">
              <a:spAutoFit/>
            </a:bodyPr>
            <a:lstStyle/>
            <a:p>
              <a:pPr algn="ctr" defTabSz="457189">
                <a:spcAft>
                  <a:spcPts val="800"/>
                </a:spcAft>
              </a:pPr>
              <a:r>
                <a:rPr lang="it-IT" sz="1200" b="1" dirty="0">
                  <a:latin typeface="Times New Roman" panose="02020603050405020304" pitchFamily="18" charset="0"/>
                  <a:cs typeface="Times New Roman" panose="02020603050405020304" pitchFamily="18" charset="0"/>
                </a:rPr>
                <a:t>MITIGATION</a:t>
              </a:r>
            </a:p>
          </p:txBody>
        </p:sp>
        <p:sp>
          <p:nvSpPr>
            <p:cNvPr id="22" name="Free-form: Shape 33">
              <a:extLst>
                <a:ext uri="{FF2B5EF4-FFF2-40B4-BE49-F238E27FC236}">
                  <a16:creationId xmlns:a16="http://schemas.microsoft.com/office/drawing/2014/main" id="{AEF8DBCF-C0D3-7693-A2A0-2BD09236319B}"/>
                </a:ext>
              </a:extLst>
            </p:cNvPr>
            <p:cNvSpPr/>
            <p:nvPr/>
          </p:nvSpPr>
          <p:spPr>
            <a:xfrm>
              <a:off x="2819400" y="3772448"/>
              <a:ext cx="5114796" cy="940194"/>
            </a:xfrm>
            <a:custGeom>
              <a:avLst/>
              <a:gdLst>
                <a:gd name="connsiteX0" fmla="*/ 0 w 5624945"/>
                <a:gd name="connsiteY0" fmla="*/ 0 h 1177640"/>
                <a:gd name="connsiteX1" fmla="*/ 2847109 w 5624945"/>
                <a:gd name="connsiteY1" fmla="*/ 1177636 h 1177640"/>
                <a:gd name="connsiteX2" fmla="*/ 5624945 w 5624945"/>
                <a:gd name="connsiteY2" fmla="*/ 13855 h 1177640"/>
              </a:gdLst>
              <a:ahLst/>
              <a:cxnLst>
                <a:cxn ang="0">
                  <a:pos x="connsiteX0" y="connsiteY0"/>
                </a:cxn>
                <a:cxn ang="0">
                  <a:pos x="connsiteX1" y="connsiteY1"/>
                </a:cxn>
                <a:cxn ang="0">
                  <a:pos x="connsiteX2" y="connsiteY2"/>
                </a:cxn>
              </a:cxnLst>
              <a:rect l="l" t="t" r="r" b="b"/>
              <a:pathLst>
                <a:path w="5624945" h="1177640">
                  <a:moveTo>
                    <a:pt x="0" y="0"/>
                  </a:moveTo>
                  <a:cubicBezTo>
                    <a:pt x="954809" y="587663"/>
                    <a:pt x="1909618" y="1175327"/>
                    <a:pt x="2847109" y="1177636"/>
                  </a:cubicBezTo>
                  <a:cubicBezTo>
                    <a:pt x="3784600" y="1179945"/>
                    <a:pt x="5308600" y="263237"/>
                    <a:pt x="5624945" y="13855"/>
                  </a:cubicBezTo>
                </a:path>
              </a:pathLst>
            </a:custGeom>
            <a:noFill/>
            <a:ln w="28575">
              <a:headEnd type="none" w="med" len="med"/>
              <a:tailEnd type="triangle" w="med" len="med"/>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20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AD1D1EBB-C91E-F385-1042-E976617F54D6}"/>
                </a:ext>
              </a:extLst>
            </p:cNvPr>
            <p:cNvSpPr txBox="1"/>
            <p:nvPr/>
          </p:nvSpPr>
          <p:spPr>
            <a:xfrm>
              <a:off x="4128135" y="4680059"/>
              <a:ext cx="2599353" cy="543800"/>
            </a:xfrm>
            <a:prstGeom prst="rect">
              <a:avLst/>
            </a:prstGeom>
            <a:noFill/>
          </p:spPr>
          <p:txBody>
            <a:bodyPr wrap="square" rtlCol="0">
              <a:spAutoFit/>
            </a:bodyPr>
            <a:lstStyle/>
            <a:p>
              <a:pPr algn="ctr" defTabSz="457189"/>
              <a:r>
                <a:rPr lang="it-IT" sz="1200" b="1" dirty="0" err="1">
                  <a:latin typeface="Times New Roman" panose="02020603050405020304" pitchFamily="18" charset="0"/>
                  <a:cs typeface="Times New Roman" panose="02020603050405020304" pitchFamily="18" charset="0"/>
                </a:rPr>
                <a:t>Lack</a:t>
              </a:r>
              <a:r>
                <a:rPr lang="it-IT" sz="1200" b="1" dirty="0">
                  <a:latin typeface="Times New Roman" panose="02020603050405020304" pitchFamily="18" charset="0"/>
                  <a:cs typeface="Times New Roman" panose="02020603050405020304" pitchFamily="18" charset="0"/>
                </a:rPr>
                <a:t> of </a:t>
              </a:r>
              <a:r>
                <a:rPr lang="it-IT" sz="1200" b="1" dirty="0" err="1">
                  <a:latin typeface="Times New Roman" panose="02020603050405020304" pitchFamily="18" charset="0"/>
                  <a:cs typeface="Times New Roman" panose="02020603050405020304" pitchFamily="18" charset="0"/>
                </a:rPr>
                <a:t>maintenance</a:t>
              </a:r>
              <a:endParaRPr lang="it-IT" sz="1200" b="1" dirty="0">
                <a:latin typeface="Times New Roman" panose="02020603050405020304" pitchFamily="18" charset="0"/>
                <a:cs typeface="Times New Roman" panose="02020603050405020304" pitchFamily="18" charset="0"/>
              </a:endParaRPr>
            </a:p>
            <a:p>
              <a:pPr algn="ctr" defTabSz="457189"/>
              <a:r>
                <a:rPr lang="it-IT" sz="1200" b="1" dirty="0">
                  <a:latin typeface="Times New Roman" panose="02020603050405020304" pitchFamily="18" charset="0"/>
                  <a:cs typeface="Times New Roman" panose="02020603050405020304" pitchFamily="18" charset="0"/>
                </a:rPr>
                <a:t>(no </a:t>
              </a:r>
              <a:r>
                <a:rPr lang="it-IT" sz="1200" b="1" dirty="0" err="1">
                  <a:latin typeface="Times New Roman" panose="02020603050405020304" pitchFamily="18" charset="0"/>
                  <a:cs typeface="Times New Roman" panose="02020603050405020304" pitchFamily="18" charset="0"/>
                </a:rPr>
                <a:t>prevention</a:t>
              </a:r>
              <a:r>
                <a:rPr lang="it-IT" sz="1200" b="1" dirty="0">
                  <a:latin typeface="Times New Roman" panose="02020603050405020304" pitchFamily="18" charset="0"/>
                  <a:cs typeface="Times New Roman" panose="02020603050405020304" pitchFamily="18" charset="0"/>
                </a:rPr>
                <a:t> activities)</a:t>
              </a:r>
            </a:p>
          </p:txBody>
        </p:sp>
        <p:sp>
          <p:nvSpPr>
            <p:cNvPr id="24" name="Lightning Bolt 23">
              <a:extLst>
                <a:ext uri="{FF2B5EF4-FFF2-40B4-BE49-F238E27FC236}">
                  <a16:creationId xmlns:a16="http://schemas.microsoft.com/office/drawing/2014/main" id="{E0DEC771-A717-89B2-7EC7-2CD87C9BF70F}"/>
                </a:ext>
              </a:extLst>
            </p:cNvPr>
            <p:cNvSpPr/>
            <p:nvPr/>
          </p:nvSpPr>
          <p:spPr>
            <a:xfrm>
              <a:off x="3994241" y="1050353"/>
              <a:ext cx="695448" cy="624904"/>
            </a:xfrm>
            <a:prstGeom prst="lightningBolt">
              <a:avLst/>
            </a:prstGeom>
            <a:solidFill>
              <a:schemeClr val="bg1"/>
            </a:solidFill>
            <a:ln w="28575">
              <a:solidFill>
                <a:srgbClr val="F0AE38"/>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200">
                <a:latin typeface="Times New Roman" panose="02020603050405020304" pitchFamily="18" charset="0"/>
                <a:cs typeface="Times New Roman" panose="02020603050405020304" pitchFamily="18" charset="0"/>
              </a:endParaRPr>
            </a:p>
          </p:txBody>
        </p:sp>
        <p:sp>
          <p:nvSpPr>
            <p:cNvPr id="25" name="Free-form: Shape 39">
              <a:extLst>
                <a:ext uri="{FF2B5EF4-FFF2-40B4-BE49-F238E27FC236}">
                  <a16:creationId xmlns:a16="http://schemas.microsoft.com/office/drawing/2014/main" id="{328A5F9F-3CB3-8859-C5D5-F771CCEF4C75}"/>
                </a:ext>
              </a:extLst>
            </p:cNvPr>
            <p:cNvSpPr/>
            <p:nvPr/>
          </p:nvSpPr>
          <p:spPr>
            <a:xfrm>
              <a:off x="4532048" y="1059794"/>
              <a:ext cx="3124200" cy="733955"/>
            </a:xfrm>
            <a:custGeom>
              <a:avLst/>
              <a:gdLst>
                <a:gd name="connsiteX0" fmla="*/ 0 w 3124200"/>
                <a:gd name="connsiteY0" fmla="*/ 157012 h 733955"/>
                <a:gd name="connsiteX1" fmla="*/ 2275114 w 3124200"/>
                <a:gd name="connsiteY1" fmla="*/ 37269 h 733955"/>
                <a:gd name="connsiteX2" fmla="*/ 3124200 w 3124200"/>
                <a:gd name="connsiteY2" fmla="*/ 733955 h 733955"/>
              </a:gdLst>
              <a:ahLst/>
              <a:cxnLst>
                <a:cxn ang="0">
                  <a:pos x="connsiteX0" y="connsiteY0"/>
                </a:cxn>
                <a:cxn ang="0">
                  <a:pos x="connsiteX1" y="connsiteY1"/>
                </a:cxn>
                <a:cxn ang="0">
                  <a:pos x="connsiteX2" y="connsiteY2"/>
                </a:cxn>
              </a:cxnLst>
              <a:rect l="l" t="t" r="r" b="b"/>
              <a:pathLst>
                <a:path w="3124200" h="733955">
                  <a:moveTo>
                    <a:pt x="0" y="157012"/>
                  </a:moveTo>
                  <a:cubicBezTo>
                    <a:pt x="877207" y="49062"/>
                    <a:pt x="1754414" y="-58888"/>
                    <a:pt x="2275114" y="37269"/>
                  </a:cubicBezTo>
                  <a:cubicBezTo>
                    <a:pt x="2795814" y="133426"/>
                    <a:pt x="3002643" y="498098"/>
                    <a:pt x="3124200" y="733955"/>
                  </a:cubicBezTo>
                </a:path>
              </a:pathLst>
            </a:custGeom>
            <a:noFill/>
            <a:ln w="28575">
              <a:solidFill>
                <a:srgbClr val="4B5362"/>
              </a:solidFill>
              <a:headEnd type="none" w="med" len="med"/>
              <a:tailEnd type="triangle" w="med" len="med"/>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20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D99087F2-93BA-B310-F327-5CE489E7286D}"/>
                </a:ext>
              </a:extLst>
            </p:cNvPr>
            <p:cNvSpPr txBox="1"/>
            <p:nvPr/>
          </p:nvSpPr>
          <p:spPr>
            <a:xfrm>
              <a:off x="5011784" y="513290"/>
              <a:ext cx="2599353" cy="543800"/>
            </a:xfrm>
            <a:prstGeom prst="rect">
              <a:avLst/>
            </a:prstGeom>
            <a:noFill/>
            <a:effectLst/>
          </p:spPr>
          <p:txBody>
            <a:bodyPr wrap="square" rtlCol="0">
              <a:spAutoFit/>
            </a:bodyPr>
            <a:lstStyle/>
            <a:p>
              <a:pPr algn="ctr" defTabSz="457189"/>
              <a:r>
                <a:rPr lang="it-IT" sz="1200" b="1" dirty="0" err="1">
                  <a:latin typeface="Times New Roman" panose="02020603050405020304" pitchFamily="18" charset="0"/>
                  <a:cs typeface="Times New Roman" panose="02020603050405020304" pitchFamily="18" charset="0"/>
                </a:rPr>
                <a:t>Maintenance</a:t>
              </a:r>
              <a:r>
                <a:rPr lang="it-IT" sz="1200" b="1" dirty="0">
                  <a:latin typeface="Times New Roman" panose="02020603050405020304" pitchFamily="18" charset="0"/>
                  <a:cs typeface="Times New Roman" panose="02020603050405020304" pitchFamily="18" charset="0"/>
                </a:rPr>
                <a:t> </a:t>
              </a:r>
              <a:r>
                <a:rPr lang="it-IT" sz="1200" b="1" dirty="0" err="1">
                  <a:latin typeface="Times New Roman" panose="02020603050405020304" pitchFamily="18" charset="0"/>
                  <a:cs typeface="Times New Roman" panose="02020603050405020304" pitchFamily="18" charset="0"/>
                </a:rPr>
                <a:t>errors</a:t>
              </a:r>
              <a:r>
                <a:rPr lang="it-IT" sz="1200" b="1" dirty="0">
                  <a:latin typeface="Times New Roman" panose="02020603050405020304" pitchFamily="18" charset="0"/>
                  <a:cs typeface="Times New Roman" panose="02020603050405020304" pitchFamily="18" charset="0"/>
                </a:rPr>
                <a:t> </a:t>
              </a:r>
            </a:p>
            <a:p>
              <a:pPr algn="ctr" defTabSz="457189">
                <a:spcAft>
                  <a:spcPts val="800"/>
                </a:spcAft>
              </a:pPr>
              <a:r>
                <a:rPr lang="it-IT" sz="1200" b="1" dirty="0">
                  <a:latin typeface="Times New Roman" panose="02020603050405020304" pitchFamily="18" charset="0"/>
                  <a:cs typeface="Times New Roman" panose="02020603050405020304" pitchFamily="18" charset="0"/>
                </a:rPr>
                <a:t>(</a:t>
              </a:r>
              <a:r>
                <a:rPr lang="it-IT" sz="1200" b="1" dirty="0" err="1">
                  <a:latin typeface="Times New Roman" panose="02020603050405020304" pitchFamily="18" charset="0"/>
                  <a:cs typeface="Times New Roman" panose="02020603050405020304" pitchFamily="18" charset="0"/>
                </a:rPr>
                <a:t>initiating</a:t>
              </a:r>
              <a:r>
                <a:rPr lang="it-IT" sz="1200" b="1" dirty="0">
                  <a:latin typeface="Times New Roman" panose="02020603050405020304" pitchFamily="18" charset="0"/>
                  <a:cs typeface="Times New Roman" panose="02020603050405020304" pitchFamily="18" charset="0"/>
                </a:rPr>
                <a:t> event)</a:t>
              </a:r>
            </a:p>
          </p:txBody>
        </p:sp>
      </p:grpSp>
      <p:pic>
        <p:nvPicPr>
          <p:cNvPr id="28" name="Graphic 27" descr="Badge Cross with solid fill">
            <a:extLst>
              <a:ext uri="{FF2B5EF4-FFF2-40B4-BE49-F238E27FC236}">
                <a16:creationId xmlns:a16="http://schemas.microsoft.com/office/drawing/2014/main" id="{51667126-B924-B0E0-28BE-A89F8DF418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98328" y="2688467"/>
            <a:ext cx="609600" cy="609600"/>
          </a:xfrm>
          <a:prstGeom prst="rect">
            <a:avLst/>
          </a:prstGeom>
          <a:effectLst>
            <a:outerShdw blurRad="50800" dist="38100" dir="2700000" algn="tl" rotWithShape="0">
              <a:prstClr val="black">
                <a:alpha val="40000"/>
              </a:prstClr>
            </a:outerShdw>
          </a:effectLst>
        </p:spPr>
      </p:pic>
      <p:pic>
        <p:nvPicPr>
          <p:cNvPr id="30" name="Graphic 29" descr="Badge Tick1 with solid fill">
            <a:extLst>
              <a:ext uri="{FF2B5EF4-FFF2-40B4-BE49-F238E27FC236}">
                <a16:creationId xmlns:a16="http://schemas.microsoft.com/office/drawing/2014/main" id="{81C4DE04-953D-9F76-3B11-B2272A128D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90588" y="1997265"/>
            <a:ext cx="609600" cy="609600"/>
          </a:xfrm>
          <a:prstGeom prst="rect">
            <a:avLst/>
          </a:prstGeom>
          <a:effectLst>
            <a:outerShdw blurRad="50800" dist="38100" dir="2700000" algn="tl" rotWithShape="0">
              <a:prstClr val="black">
                <a:alpha val="40000"/>
              </a:prstClr>
            </a:outerShdw>
          </a:effectLst>
        </p:spPr>
      </p:pic>
      <p:sp>
        <p:nvSpPr>
          <p:cNvPr id="31" name="TextBox 30">
            <a:extLst>
              <a:ext uri="{FF2B5EF4-FFF2-40B4-BE49-F238E27FC236}">
                <a16:creationId xmlns:a16="http://schemas.microsoft.com/office/drawing/2014/main" id="{1B1D807C-5170-581D-7D36-1B602A1AD96E}"/>
              </a:ext>
            </a:extLst>
          </p:cNvPr>
          <p:cNvSpPr txBox="1"/>
          <p:nvPr/>
        </p:nvSpPr>
        <p:spPr>
          <a:xfrm>
            <a:off x="6742848" y="4220127"/>
            <a:ext cx="4560281" cy="1328023"/>
          </a:xfrm>
          <a:prstGeom prst="roundRect">
            <a:avLst/>
          </a:prstGeom>
          <a:ln w="28575"/>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nb-NO" sz="2400" dirty="0" err="1">
                <a:latin typeface="Arial" panose="020B0604020202020204" pitchFamily="34" charset="0"/>
                <a:cs typeface="Arial" panose="020B0604020202020204" pitchFamily="34" charset="0"/>
              </a:rPr>
              <a:t>Investigation</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of</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maintenance-related</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undesired</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events</a:t>
            </a:r>
            <a:r>
              <a:rPr lang="nb-NO" sz="2400" dirty="0">
                <a:latin typeface="Arial" panose="020B0604020202020204" pitchFamily="34" charset="0"/>
                <a:cs typeface="Arial" panose="020B0604020202020204" pitchFamily="34" charset="0"/>
              </a:rPr>
              <a:t> in Hydrogen databases </a:t>
            </a:r>
            <a:endParaRPr lang="en-GB" sz="2400" dirty="0">
              <a:latin typeface="Arial" panose="020B0604020202020204" pitchFamily="34" charset="0"/>
              <a:cs typeface="Arial" panose="020B0604020202020204" pitchFamily="34" charset="0"/>
            </a:endParaRPr>
          </a:p>
        </p:txBody>
      </p:sp>
      <p:sp>
        <p:nvSpPr>
          <p:cNvPr id="32" name="Arrow: Down 31">
            <a:extLst>
              <a:ext uri="{FF2B5EF4-FFF2-40B4-BE49-F238E27FC236}">
                <a16:creationId xmlns:a16="http://schemas.microsoft.com/office/drawing/2014/main" id="{896A2C4F-651E-3288-6DA2-2DA016CE47A1}"/>
              </a:ext>
            </a:extLst>
          </p:cNvPr>
          <p:cNvSpPr/>
          <p:nvPr/>
        </p:nvSpPr>
        <p:spPr>
          <a:xfrm>
            <a:off x="8866511" y="3393625"/>
            <a:ext cx="312951" cy="552068"/>
          </a:xfrm>
          <a:prstGeom prst="downArrow">
            <a:avLst>
              <a:gd name="adj1" fmla="val 33333"/>
              <a:gd name="adj2" fmla="val 50000"/>
            </a:avLst>
          </a:prstGeom>
          <a:solidFill>
            <a:schemeClr val="tx1">
              <a:lumMod val="95000"/>
              <a:lumOff val="5000"/>
            </a:schemeClr>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D8BA2309-CD1C-06F4-7332-F2EF62BF1A1E}"/>
              </a:ext>
            </a:extLst>
          </p:cNvPr>
          <p:cNvSpPr txBox="1"/>
          <p:nvPr/>
        </p:nvSpPr>
        <p:spPr>
          <a:xfrm>
            <a:off x="6760967" y="2754025"/>
            <a:ext cx="4651235"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contribute to undesired events </a:t>
            </a:r>
          </a:p>
        </p:txBody>
      </p:sp>
      <p:sp>
        <p:nvSpPr>
          <p:cNvPr id="34" name="TextBox 33">
            <a:extLst>
              <a:ext uri="{FF2B5EF4-FFF2-40B4-BE49-F238E27FC236}">
                <a16:creationId xmlns:a16="http://schemas.microsoft.com/office/drawing/2014/main" id="{C9050E2F-14DB-41C7-29E7-ADF52E4CEE65}"/>
              </a:ext>
            </a:extLst>
          </p:cNvPr>
          <p:cNvSpPr txBox="1"/>
          <p:nvPr/>
        </p:nvSpPr>
        <p:spPr>
          <a:xfrm>
            <a:off x="6760968" y="1352867"/>
            <a:ext cx="4140065" cy="461665"/>
          </a:xfrm>
          <a:prstGeom prst="rect">
            <a:avLst/>
          </a:prstGeom>
          <a:noFill/>
        </p:spPr>
        <p:txBody>
          <a:bodyPr wrap="square" rtlCol="0">
            <a:spAutoFit/>
          </a:bodyPr>
          <a:lstStyle/>
          <a:p>
            <a:r>
              <a:rPr lang="nb-NO" sz="2400" b="1" dirty="0" err="1">
                <a:latin typeface="Arial" panose="020B0604020202020204" pitchFamily="34" charset="0"/>
                <a:cs typeface="Arial" panose="020B0604020202020204" pitchFamily="34" charset="0"/>
              </a:rPr>
              <a:t>Maintenance</a:t>
            </a:r>
            <a:r>
              <a:rPr lang="nb-NO" sz="2400" b="1" dirty="0">
                <a:latin typeface="Arial" panose="020B0604020202020204" pitchFamily="34" charset="0"/>
                <a:cs typeface="Arial" panose="020B0604020202020204" pitchFamily="34" charset="0"/>
              </a:rPr>
              <a:t> </a:t>
            </a:r>
            <a:r>
              <a:rPr lang="nb-NO" sz="2400" b="1" dirty="0" err="1">
                <a:latin typeface="Arial" panose="020B0604020202020204" pitchFamily="34" charset="0"/>
                <a:cs typeface="Arial" panose="020B0604020202020204" pitchFamily="34" charset="0"/>
              </a:rPr>
              <a:t>activities</a:t>
            </a:r>
            <a:r>
              <a:rPr lang="nb-NO" sz="2400" b="1" dirty="0">
                <a:latin typeface="Arial" panose="020B0604020202020204" pitchFamily="34" charset="0"/>
                <a:cs typeface="Arial" panose="020B0604020202020204" pitchFamily="34" charset="0"/>
              </a:rPr>
              <a:t>:</a:t>
            </a:r>
            <a:endParaRPr lang="en-GB" sz="2400" b="1" dirty="0">
              <a:latin typeface="Arial" panose="020B0604020202020204" pitchFamily="34" charset="0"/>
              <a:cs typeface="Arial" panose="020B0604020202020204" pitchFamily="34" charset="0"/>
            </a:endParaRPr>
          </a:p>
        </p:txBody>
      </p:sp>
      <p:pic>
        <p:nvPicPr>
          <p:cNvPr id="36" name="Graphic 35" descr="Construction worker male with solid fill">
            <a:extLst>
              <a:ext uri="{FF2B5EF4-FFF2-40B4-BE49-F238E27FC236}">
                <a16:creationId xmlns:a16="http://schemas.microsoft.com/office/drawing/2014/main" id="{1E5714F4-1F0E-71AB-1F67-56C84CB7C3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80627" y="1193691"/>
            <a:ext cx="609600" cy="609600"/>
          </a:xfrm>
          <a:prstGeom prst="rect">
            <a:avLst/>
          </a:prstGeom>
          <a:effectLst>
            <a:outerShdw blurRad="50800" dist="38100" dir="2700000" algn="tl" rotWithShape="0">
              <a:prstClr val="black">
                <a:alpha val="40000"/>
              </a:prstClr>
            </a:outerShdw>
          </a:effectLst>
        </p:spPr>
      </p:pic>
      <p:pic>
        <p:nvPicPr>
          <p:cNvPr id="38" name="Graphic 37" descr="Wrench with solid fill">
            <a:extLst>
              <a:ext uri="{FF2B5EF4-FFF2-40B4-BE49-F238E27FC236}">
                <a16:creationId xmlns:a16="http://schemas.microsoft.com/office/drawing/2014/main" id="{3FB62207-541C-14BD-0F66-9BB3699DB68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463811" y="1460381"/>
            <a:ext cx="609600" cy="609600"/>
          </a:xfrm>
          <a:prstGeom prst="rect">
            <a:avLst/>
          </a:prstGeom>
          <a:effectLst>
            <a:outerShdw blurRad="50800" dist="38100" dir="2700000" algn="tl" rotWithShape="0">
              <a:prstClr val="black">
                <a:alpha val="40000"/>
              </a:prstClr>
            </a:outerShdw>
          </a:effectLst>
        </p:spPr>
      </p:pic>
      <p:sp>
        <p:nvSpPr>
          <p:cNvPr id="4" name="Title 1">
            <a:extLst>
              <a:ext uri="{FF2B5EF4-FFF2-40B4-BE49-F238E27FC236}">
                <a16:creationId xmlns:a16="http://schemas.microsoft.com/office/drawing/2014/main" id="{5A65873F-9C3F-6810-765D-E7A62892279B}"/>
              </a:ext>
            </a:extLst>
          </p:cNvPr>
          <p:cNvSpPr txBox="1">
            <a:spLocks/>
          </p:cNvSpPr>
          <p:nvPr/>
        </p:nvSpPr>
        <p:spPr>
          <a:xfrm>
            <a:off x="285833" y="1840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b="1" dirty="0" err="1">
                <a:latin typeface="Arial head"/>
              </a:rPr>
              <a:t>Background</a:t>
            </a:r>
            <a:endParaRPr lang="en-GB" b="1" dirty="0">
              <a:latin typeface="Arial head"/>
            </a:endParaRPr>
          </a:p>
        </p:txBody>
      </p:sp>
    </p:spTree>
    <p:extLst>
      <p:ext uri="{BB962C8B-B14F-4D97-AF65-F5344CB8AC3E}">
        <p14:creationId xmlns:p14="http://schemas.microsoft.com/office/powerpoint/2010/main" val="3078062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FBDFDF-EF87-44DC-1B9D-1FD44BA14307}"/>
              </a:ext>
            </a:extLst>
          </p:cNvPr>
          <p:cNvPicPr>
            <a:picLocks noChangeAspect="1"/>
          </p:cNvPicPr>
          <p:nvPr/>
        </p:nvPicPr>
        <p:blipFill>
          <a:blip r:embed="rId3"/>
          <a:stretch>
            <a:fillRect/>
          </a:stretch>
        </p:blipFill>
        <p:spPr>
          <a:xfrm>
            <a:off x="8251425" y="1180496"/>
            <a:ext cx="3597324" cy="4737939"/>
          </a:xfrm>
          <a:prstGeom prst="rect">
            <a:avLst/>
          </a:prstGeom>
        </p:spPr>
      </p:pic>
      <p:sp>
        <p:nvSpPr>
          <p:cNvPr id="11" name="TextBox 10">
            <a:extLst>
              <a:ext uri="{FF2B5EF4-FFF2-40B4-BE49-F238E27FC236}">
                <a16:creationId xmlns:a16="http://schemas.microsoft.com/office/drawing/2014/main" id="{5FA6F500-365B-2644-ACC8-71CCA38FBE41}"/>
              </a:ext>
            </a:extLst>
          </p:cNvPr>
          <p:cNvSpPr txBox="1"/>
          <p:nvPr/>
        </p:nvSpPr>
        <p:spPr>
          <a:xfrm>
            <a:off x="815661" y="1881080"/>
            <a:ext cx="6096000" cy="2677656"/>
          </a:xfrm>
          <a:prstGeom prst="rect">
            <a:avLst/>
          </a:prstGeom>
          <a:noFill/>
        </p:spPr>
        <p:txBody>
          <a:bodyPr wrap="square">
            <a:spAutoFit/>
          </a:bodyPr>
          <a:lstStyle/>
          <a:p>
            <a:pPr algn="just"/>
            <a:r>
              <a:rPr lang="en-US" sz="2400" b="1" dirty="0">
                <a:latin typeface="Arial" panose="020B0604020202020204" pitchFamily="34" charset="0"/>
                <a:cs typeface="Arial" panose="020B0604020202020204" pitchFamily="34" charset="0"/>
              </a:rPr>
              <a:t>Knowing and understanding past accidents </a:t>
            </a:r>
            <a:r>
              <a:rPr lang="en-US" sz="2400" dirty="0">
                <a:latin typeface="Arial" panose="020B0604020202020204" pitchFamily="34" charset="0"/>
                <a:cs typeface="Arial" panose="020B0604020202020204" pitchFamily="34" charset="0"/>
              </a:rPr>
              <a:t>are fundamental to avoiding similar events in the future.</a:t>
            </a:r>
          </a:p>
          <a:p>
            <a:pPr algn="just"/>
            <a:endParaRPr lang="en-US" sz="2400" dirty="0">
              <a:latin typeface="Arial" panose="020B0604020202020204" pitchFamily="34" charset="0"/>
              <a:cs typeface="Arial" panose="020B0604020202020204" pitchFamily="34" charset="0"/>
            </a:endParaRPr>
          </a:p>
          <a:p>
            <a:pPr algn="just"/>
            <a:r>
              <a:rPr lang="en-US" sz="2400" b="1" dirty="0">
                <a:latin typeface="Arial" panose="020B0604020202020204" pitchFamily="34" charset="0"/>
                <a:cs typeface="Arial" panose="020B0604020202020204" pitchFamily="34" charset="0"/>
              </a:rPr>
              <a:t>Safety reporting systems </a:t>
            </a:r>
            <a:r>
              <a:rPr lang="en-US" sz="2400" dirty="0">
                <a:latin typeface="Arial" panose="020B0604020202020204" pitchFamily="34" charset="0"/>
                <a:cs typeface="Arial" panose="020B0604020202020204" pitchFamily="34" charset="0"/>
              </a:rPr>
              <a:t>are necessary to maximize the </a:t>
            </a:r>
            <a:r>
              <a:rPr lang="en-US" sz="2400" b="1" dirty="0">
                <a:latin typeface="Arial" panose="020B0604020202020204" pitchFamily="34" charset="0"/>
                <a:cs typeface="Arial" panose="020B0604020202020204" pitchFamily="34" charset="0"/>
              </a:rPr>
              <a:t>lessons learned </a:t>
            </a:r>
            <a:r>
              <a:rPr lang="en-US" sz="2400" dirty="0">
                <a:latin typeface="Arial" panose="020B0604020202020204" pitchFamily="34" charset="0"/>
                <a:cs typeface="Arial" panose="020B0604020202020204" pitchFamily="34" charset="0"/>
              </a:rPr>
              <a:t>from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-related undesired events</a:t>
            </a:r>
            <a:r>
              <a:rPr lang="nb-NO" sz="2400" dirty="0">
                <a:latin typeface="Arial" panose="020B0604020202020204" pitchFamily="34" charset="0"/>
                <a:cs typeface="Arial" panose="020B0604020202020204" pitchFamily="34" charset="0"/>
              </a:rPr>
              <a:t>.</a:t>
            </a:r>
          </a:p>
        </p:txBody>
      </p:sp>
      <p:sp>
        <p:nvSpPr>
          <p:cNvPr id="7" name="Title 1">
            <a:extLst>
              <a:ext uri="{FF2B5EF4-FFF2-40B4-BE49-F238E27FC236}">
                <a16:creationId xmlns:a16="http://schemas.microsoft.com/office/drawing/2014/main" id="{96340D36-F88D-0510-EED9-E6EA45A4564E}"/>
              </a:ext>
            </a:extLst>
          </p:cNvPr>
          <p:cNvSpPr txBox="1">
            <a:spLocks/>
          </p:cNvSpPr>
          <p:nvPr/>
        </p:nvSpPr>
        <p:spPr>
          <a:xfrm>
            <a:off x="285833" y="1840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b="1" dirty="0">
                <a:latin typeface="Arial head"/>
              </a:rPr>
              <a:t>Hydrogen </a:t>
            </a:r>
            <a:r>
              <a:rPr lang="nb-NO" b="1" dirty="0" err="1">
                <a:latin typeface="Arial head"/>
              </a:rPr>
              <a:t>accident</a:t>
            </a:r>
            <a:r>
              <a:rPr lang="nb-NO" b="1" dirty="0">
                <a:latin typeface="Arial head"/>
              </a:rPr>
              <a:t> </a:t>
            </a:r>
            <a:r>
              <a:rPr lang="nb-NO" b="1" dirty="0" err="1">
                <a:latin typeface="Arial head"/>
              </a:rPr>
              <a:t>reporting</a:t>
            </a:r>
            <a:endParaRPr lang="en-GB" b="1" dirty="0">
              <a:latin typeface="Arial head"/>
            </a:endParaRPr>
          </a:p>
        </p:txBody>
      </p:sp>
    </p:spTree>
    <p:extLst>
      <p:ext uri="{BB962C8B-B14F-4D97-AF65-F5344CB8AC3E}">
        <p14:creationId xmlns:p14="http://schemas.microsoft.com/office/powerpoint/2010/main" val="3310600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220370E2-ED38-327B-4ACC-B20D675A793F}"/>
              </a:ext>
            </a:extLst>
          </p:cNvPr>
          <p:cNvGraphicFramePr>
            <a:graphicFrameLocks noGrp="1"/>
          </p:cNvGraphicFramePr>
          <p:nvPr>
            <p:extLst>
              <p:ext uri="{D42A27DB-BD31-4B8C-83A1-F6EECF244321}">
                <p14:modId xmlns:p14="http://schemas.microsoft.com/office/powerpoint/2010/main" val="1471663014"/>
              </p:ext>
            </p:extLst>
          </p:nvPr>
        </p:nvGraphicFramePr>
        <p:xfrm>
          <a:off x="610686" y="1518920"/>
          <a:ext cx="6182875" cy="3820158"/>
        </p:xfrm>
        <a:graphic>
          <a:graphicData uri="http://schemas.openxmlformats.org/drawingml/2006/table">
            <a:tbl>
              <a:tblPr firstRow="1" bandRow="1">
                <a:effectLst>
                  <a:outerShdw blurRad="50800" dist="38100" dir="2700000" algn="tl" rotWithShape="0">
                    <a:prstClr val="black">
                      <a:alpha val="40000"/>
                    </a:prstClr>
                  </a:outerShdw>
                </a:effectLst>
                <a:tableStyleId>{2A488322-F2BA-4B5B-9748-0D474271808F}</a:tableStyleId>
              </a:tblPr>
              <a:tblGrid>
                <a:gridCol w="1755908">
                  <a:extLst>
                    <a:ext uri="{9D8B030D-6E8A-4147-A177-3AD203B41FA5}">
                      <a16:colId xmlns:a16="http://schemas.microsoft.com/office/drawing/2014/main" val="2217576682"/>
                    </a:ext>
                  </a:extLst>
                </a:gridCol>
                <a:gridCol w="1918528">
                  <a:extLst>
                    <a:ext uri="{9D8B030D-6E8A-4147-A177-3AD203B41FA5}">
                      <a16:colId xmlns:a16="http://schemas.microsoft.com/office/drawing/2014/main" val="3018639278"/>
                    </a:ext>
                  </a:extLst>
                </a:gridCol>
                <a:gridCol w="2508439">
                  <a:extLst>
                    <a:ext uri="{9D8B030D-6E8A-4147-A177-3AD203B41FA5}">
                      <a16:colId xmlns:a16="http://schemas.microsoft.com/office/drawing/2014/main" val="1045139313"/>
                    </a:ext>
                  </a:extLst>
                </a:gridCol>
              </a:tblGrid>
              <a:tr h="853440">
                <a:tc>
                  <a:txBody>
                    <a:bodyPr/>
                    <a:lstStyle/>
                    <a:p>
                      <a:r>
                        <a:rPr lang="nb-NO" sz="2400" dirty="0">
                          <a:latin typeface="Arial" panose="020B0604020202020204" pitchFamily="34" charset="0"/>
                          <a:cs typeface="Arial" panose="020B0604020202020204" pitchFamily="34" charset="0"/>
                        </a:rPr>
                        <a:t>Database</a:t>
                      </a:r>
                      <a:endParaRPr lang="en-GB" sz="2400" dirty="0">
                        <a:latin typeface="Arial" panose="020B0604020202020204" pitchFamily="34" charset="0"/>
                        <a:cs typeface="Arial" panose="020B0604020202020204" pitchFamily="34" charset="0"/>
                      </a:endParaRPr>
                    </a:p>
                  </a:txBody>
                  <a:tcPr marL="121920" marR="121920" marT="60960" marB="60960">
                    <a:solidFill>
                      <a:srgbClr val="FE8644"/>
                    </a:solidFill>
                  </a:tcPr>
                </a:tc>
                <a:tc>
                  <a:txBody>
                    <a:bodyPr/>
                    <a:lstStyle/>
                    <a:p>
                      <a:r>
                        <a:rPr lang="nb-NO" sz="2400" dirty="0">
                          <a:latin typeface="Arial" panose="020B0604020202020204" pitchFamily="34" charset="0"/>
                          <a:cs typeface="Arial" panose="020B0604020202020204" pitchFamily="34" charset="0"/>
                        </a:rPr>
                        <a:t>Hydrogen </a:t>
                      </a:r>
                      <a:r>
                        <a:rPr lang="nb-NO" sz="2400" dirty="0" err="1">
                          <a:latin typeface="Arial" panose="020B0604020202020204" pitchFamily="34" charset="0"/>
                          <a:cs typeface="Arial" panose="020B0604020202020204" pitchFamily="34" charset="0"/>
                        </a:rPr>
                        <a:t>specific</a:t>
                      </a:r>
                      <a:endParaRPr lang="en-GB" sz="2400" dirty="0">
                        <a:latin typeface="Arial" panose="020B0604020202020204" pitchFamily="34" charset="0"/>
                        <a:cs typeface="Arial" panose="020B0604020202020204" pitchFamily="34" charset="0"/>
                      </a:endParaRPr>
                    </a:p>
                  </a:txBody>
                  <a:tcPr marL="121920" marR="121920" marT="60960" marB="60960">
                    <a:solidFill>
                      <a:srgbClr val="FE8644"/>
                    </a:solidFill>
                  </a:tcPr>
                </a:tc>
                <a:tc>
                  <a:txBody>
                    <a:bodyPr/>
                    <a:lstStyle/>
                    <a:p>
                      <a:r>
                        <a:rPr lang="nb-NO" sz="2400" dirty="0" err="1">
                          <a:latin typeface="Arial" panose="020B0604020202020204" pitchFamily="34" charset="0"/>
                          <a:cs typeface="Arial" panose="020B0604020202020204" pitchFamily="34" charset="0"/>
                        </a:rPr>
                        <a:t>N˚of</a:t>
                      </a:r>
                      <a:r>
                        <a:rPr lang="nb-NO" sz="2400" dirty="0">
                          <a:latin typeface="Arial" panose="020B0604020202020204" pitchFamily="34" charset="0"/>
                          <a:cs typeface="Arial" panose="020B0604020202020204" pitchFamily="34" charset="0"/>
                        </a:rPr>
                        <a:t> H2-related </a:t>
                      </a:r>
                      <a:r>
                        <a:rPr lang="nb-NO" sz="2400" dirty="0" err="1">
                          <a:latin typeface="Arial" panose="020B0604020202020204" pitchFamily="34" charset="0"/>
                          <a:cs typeface="Arial" panose="020B0604020202020204" pitchFamily="34" charset="0"/>
                        </a:rPr>
                        <a:t>events</a:t>
                      </a:r>
                      <a:endParaRPr lang="en-GB" sz="2400" dirty="0">
                        <a:latin typeface="Arial" panose="020B0604020202020204" pitchFamily="34" charset="0"/>
                        <a:cs typeface="Arial" panose="020B0604020202020204" pitchFamily="34" charset="0"/>
                      </a:endParaRPr>
                    </a:p>
                  </a:txBody>
                  <a:tcPr marL="121920" marR="121920" marT="60960" marB="60960">
                    <a:solidFill>
                      <a:srgbClr val="FE8644"/>
                    </a:solidFill>
                  </a:tcPr>
                </a:tc>
                <a:extLst>
                  <a:ext uri="{0D108BD9-81ED-4DB2-BD59-A6C34878D82A}">
                    <a16:rowId xmlns:a16="http://schemas.microsoft.com/office/drawing/2014/main" val="89030168"/>
                  </a:ext>
                </a:extLst>
              </a:tr>
              <a:tr h="494453">
                <a:tc>
                  <a:txBody>
                    <a:bodyPr/>
                    <a:lstStyle/>
                    <a:p>
                      <a:r>
                        <a:rPr lang="nb-NO" sz="2400" dirty="0">
                          <a:latin typeface="Arial" panose="020B0604020202020204" pitchFamily="34" charset="0"/>
                          <a:cs typeface="Arial" panose="020B0604020202020204" pitchFamily="34" charset="0"/>
                        </a:rPr>
                        <a:t>ARIA</a:t>
                      </a:r>
                      <a:endParaRPr lang="en-GB" sz="2400" dirty="0">
                        <a:latin typeface="Arial" panose="020B0604020202020204" pitchFamily="34" charset="0"/>
                        <a:cs typeface="Arial" panose="020B0604020202020204" pitchFamily="34" charset="0"/>
                      </a:endParaRPr>
                    </a:p>
                  </a:txBody>
                  <a:tcPr marL="121920" marR="121920" marT="60960" marB="60960"/>
                </a:tc>
                <a:tc>
                  <a:txBody>
                    <a:bodyPr/>
                    <a:lstStyle/>
                    <a:p>
                      <a:r>
                        <a:rPr lang="nb-NO" sz="2400" dirty="0">
                          <a:latin typeface="Arial" panose="020B0604020202020204" pitchFamily="34" charset="0"/>
                          <a:cs typeface="Arial" panose="020B0604020202020204" pitchFamily="34" charset="0"/>
                        </a:rPr>
                        <a:t>No</a:t>
                      </a:r>
                      <a:endParaRPr lang="en-GB" sz="2400" dirty="0">
                        <a:latin typeface="Arial" panose="020B0604020202020204" pitchFamily="34" charset="0"/>
                        <a:cs typeface="Arial" panose="020B0604020202020204" pitchFamily="34" charset="0"/>
                      </a:endParaRPr>
                    </a:p>
                  </a:txBody>
                  <a:tcPr marL="121920" marR="121920" marT="60960" marB="60960"/>
                </a:tc>
                <a:tc>
                  <a:txBody>
                    <a:bodyPr/>
                    <a:lstStyle/>
                    <a:p>
                      <a:r>
                        <a:rPr lang="nb-NO" sz="2400" dirty="0">
                          <a:latin typeface="Arial" panose="020B0604020202020204" pitchFamily="34" charset="0"/>
                          <a:cs typeface="Arial" panose="020B0604020202020204" pitchFamily="34" charset="0"/>
                        </a:rPr>
                        <a:t>395</a:t>
                      </a:r>
                      <a:endParaRPr lang="en-GB" sz="2400" dirty="0">
                        <a:latin typeface="Arial" panose="020B0604020202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2045431687"/>
                  </a:ext>
                </a:extLst>
              </a:tr>
              <a:tr h="494453">
                <a:tc>
                  <a:txBody>
                    <a:bodyPr/>
                    <a:lstStyle/>
                    <a:p>
                      <a:r>
                        <a:rPr lang="nb-NO" sz="2400" dirty="0" err="1">
                          <a:latin typeface="Arial" panose="020B0604020202020204" pitchFamily="34" charset="0"/>
                          <a:cs typeface="Arial" panose="020B0604020202020204" pitchFamily="34" charset="0"/>
                        </a:rPr>
                        <a:t>eRAMS</a:t>
                      </a:r>
                      <a:endParaRPr lang="en-GB" sz="2400" dirty="0">
                        <a:latin typeface="Arial" panose="020B0604020202020204" pitchFamily="34" charset="0"/>
                        <a:cs typeface="Arial" panose="020B0604020202020204" pitchFamily="34" charset="0"/>
                      </a:endParaRPr>
                    </a:p>
                  </a:txBody>
                  <a:tcPr marL="121920" marR="121920" marT="60960" marB="60960"/>
                </a:tc>
                <a:tc>
                  <a:txBody>
                    <a:bodyPr/>
                    <a:lstStyle/>
                    <a:p>
                      <a:r>
                        <a:rPr lang="nb-NO" sz="2400" dirty="0">
                          <a:latin typeface="Arial" panose="020B0604020202020204" pitchFamily="34" charset="0"/>
                          <a:cs typeface="Arial" panose="020B0604020202020204" pitchFamily="34" charset="0"/>
                        </a:rPr>
                        <a:t>No</a:t>
                      </a:r>
                      <a:endParaRPr lang="en-GB" sz="2400" dirty="0">
                        <a:latin typeface="Arial" panose="020B0604020202020204" pitchFamily="34" charset="0"/>
                        <a:cs typeface="Arial" panose="020B0604020202020204" pitchFamily="34" charset="0"/>
                      </a:endParaRPr>
                    </a:p>
                  </a:txBody>
                  <a:tcPr marL="121920" marR="121920" marT="60960" marB="60960"/>
                </a:tc>
                <a:tc>
                  <a:txBody>
                    <a:bodyPr/>
                    <a:lstStyle/>
                    <a:p>
                      <a:r>
                        <a:rPr lang="nb-NO" sz="2400" dirty="0">
                          <a:latin typeface="Arial" panose="020B0604020202020204" pitchFamily="34" charset="0"/>
                          <a:cs typeface="Arial" panose="020B0604020202020204" pitchFamily="34" charset="0"/>
                        </a:rPr>
                        <a:t>96</a:t>
                      </a:r>
                      <a:endParaRPr lang="en-GB" sz="2400" dirty="0">
                        <a:latin typeface="Arial" panose="020B0604020202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4200751851"/>
                  </a:ext>
                </a:extLst>
              </a:tr>
              <a:tr h="494453">
                <a:tc>
                  <a:txBody>
                    <a:bodyPr/>
                    <a:lstStyle/>
                    <a:p>
                      <a:r>
                        <a:rPr lang="nb-NO" sz="2400" dirty="0">
                          <a:latin typeface="Arial" panose="020B0604020202020204" pitchFamily="34" charset="0"/>
                          <a:cs typeface="Arial" panose="020B0604020202020204" pitchFamily="34" charset="0"/>
                        </a:rPr>
                        <a:t>FACTS</a:t>
                      </a:r>
                      <a:endParaRPr lang="en-GB" sz="2400" dirty="0">
                        <a:latin typeface="Arial" panose="020B0604020202020204" pitchFamily="34" charset="0"/>
                        <a:cs typeface="Arial" panose="020B0604020202020204" pitchFamily="34" charset="0"/>
                      </a:endParaRPr>
                    </a:p>
                  </a:txBody>
                  <a:tcPr marL="121920" marR="121920" marT="60960" marB="60960"/>
                </a:tc>
                <a:tc>
                  <a:txBody>
                    <a:bodyPr/>
                    <a:lstStyle/>
                    <a:p>
                      <a:r>
                        <a:rPr lang="nb-NO" sz="2400" dirty="0">
                          <a:latin typeface="Arial" panose="020B0604020202020204" pitchFamily="34" charset="0"/>
                          <a:cs typeface="Arial" panose="020B0604020202020204" pitchFamily="34" charset="0"/>
                        </a:rPr>
                        <a:t>No</a:t>
                      </a:r>
                      <a:endParaRPr lang="en-GB" sz="2400" dirty="0">
                        <a:latin typeface="Arial" panose="020B0604020202020204" pitchFamily="34" charset="0"/>
                        <a:cs typeface="Arial" panose="020B0604020202020204" pitchFamily="34" charset="0"/>
                      </a:endParaRPr>
                    </a:p>
                  </a:txBody>
                  <a:tcPr marL="121920" marR="121920" marT="60960" marB="60960"/>
                </a:tc>
                <a:tc>
                  <a:txBody>
                    <a:bodyPr/>
                    <a:lstStyle/>
                    <a:p>
                      <a:r>
                        <a:rPr lang="nb-NO" sz="2400" dirty="0">
                          <a:latin typeface="Arial" panose="020B0604020202020204" pitchFamily="34" charset="0"/>
                          <a:cs typeface="Arial" panose="020B0604020202020204" pitchFamily="34" charset="0"/>
                        </a:rPr>
                        <a:t>481</a:t>
                      </a:r>
                      <a:endParaRPr lang="en-GB" sz="2400" dirty="0">
                        <a:latin typeface="Arial" panose="020B0604020202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2643914673"/>
                  </a:ext>
                </a:extLst>
              </a:tr>
              <a:tr h="494453">
                <a:tc>
                  <a:txBody>
                    <a:bodyPr/>
                    <a:lstStyle/>
                    <a:p>
                      <a:r>
                        <a:rPr lang="nb-NO" sz="2400" dirty="0">
                          <a:latin typeface="Arial" panose="020B0604020202020204" pitchFamily="34" charset="0"/>
                          <a:cs typeface="Arial" panose="020B0604020202020204" pitchFamily="34" charset="0"/>
                        </a:rPr>
                        <a:t>MHIDAS</a:t>
                      </a:r>
                      <a:endParaRPr lang="en-GB" sz="2400" dirty="0">
                        <a:latin typeface="Arial" panose="020B0604020202020204" pitchFamily="34" charset="0"/>
                        <a:cs typeface="Arial" panose="020B0604020202020204" pitchFamily="34" charset="0"/>
                      </a:endParaRPr>
                    </a:p>
                  </a:txBody>
                  <a:tcPr marL="121920" marR="121920" marT="60960" marB="60960"/>
                </a:tc>
                <a:tc>
                  <a:txBody>
                    <a:bodyPr/>
                    <a:lstStyle/>
                    <a:p>
                      <a:r>
                        <a:rPr lang="nb-NO" sz="2400" dirty="0">
                          <a:latin typeface="Arial" panose="020B0604020202020204" pitchFamily="34" charset="0"/>
                          <a:cs typeface="Arial" panose="020B0604020202020204" pitchFamily="34" charset="0"/>
                        </a:rPr>
                        <a:t>No</a:t>
                      </a:r>
                      <a:endParaRPr lang="en-GB" sz="2400" dirty="0">
                        <a:latin typeface="Arial" panose="020B0604020202020204" pitchFamily="34" charset="0"/>
                        <a:cs typeface="Arial" panose="020B0604020202020204" pitchFamily="34" charset="0"/>
                      </a:endParaRPr>
                    </a:p>
                  </a:txBody>
                  <a:tcPr marL="121920" marR="121920" marT="60960" marB="60960"/>
                </a:tc>
                <a:tc>
                  <a:txBody>
                    <a:bodyPr/>
                    <a:lstStyle/>
                    <a:p>
                      <a:r>
                        <a:rPr lang="nb-NO" sz="2400" dirty="0">
                          <a:latin typeface="Arial" panose="020B0604020202020204" pitchFamily="34" charset="0"/>
                          <a:cs typeface="Arial" panose="020B0604020202020204" pitchFamily="34" charset="0"/>
                        </a:rPr>
                        <a:t>&gt;9000</a:t>
                      </a:r>
                      <a:endParaRPr lang="en-GB" sz="2400" dirty="0">
                        <a:latin typeface="Arial" panose="020B0604020202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337147147"/>
                  </a:ext>
                </a:extLst>
              </a:tr>
              <a:tr h="494453">
                <a:tc>
                  <a:txBody>
                    <a:bodyPr/>
                    <a:lstStyle/>
                    <a:p>
                      <a:r>
                        <a:rPr lang="nb-NO" sz="2400" dirty="0">
                          <a:latin typeface="Arial" panose="020B0604020202020204" pitchFamily="34" charset="0"/>
                          <a:cs typeface="Arial" panose="020B0604020202020204" pitchFamily="34" charset="0"/>
                        </a:rPr>
                        <a:t>H2TOOLS</a:t>
                      </a:r>
                      <a:endParaRPr lang="en-GB" sz="2400" dirty="0">
                        <a:latin typeface="Arial" panose="020B0604020202020204" pitchFamily="34" charset="0"/>
                        <a:cs typeface="Arial" panose="020B0604020202020204" pitchFamily="34" charset="0"/>
                      </a:endParaRPr>
                    </a:p>
                  </a:txBody>
                  <a:tcPr marL="121920" marR="121920" marT="60960" marB="60960"/>
                </a:tc>
                <a:tc>
                  <a:txBody>
                    <a:bodyPr/>
                    <a:lstStyle/>
                    <a:p>
                      <a:r>
                        <a:rPr lang="nb-NO" sz="2400" dirty="0" err="1">
                          <a:latin typeface="Arial" panose="020B0604020202020204" pitchFamily="34" charset="0"/>
                          <a:cs typeface="Arial" panose="020B0604020202020204" pitchFamily="34" charset="0"/>
                        </a:rPr>
                        <a:t>Yes</a:t>
                      </a:r>
                      <a:endParaRPr lang="en-GB" sz="2400" dirty="0">
                        <a:latin typeface="Arial" panose="020B0604020202020204" pitchFamily="34" charset="0"/>
                        <a:cs typeface="Arial" panose="020B0604020202020204" pitchFamily="34" charset="0"/>
                      </a:endParaRPr>
                    </a:p>
                  </a:txBody>
                  <a:tcPr marL="121920" marR="121920" marT="60960" marB="60960"/>
                </a:tc>
                <a:tc>
                  <a:txBody>
                    <a:bodyPr/>
                    <a:lstStyle/>
                    <a:p>
                      <a:r>
                        <a:rPr lang="nb-NO" sz="2400" dirty="0">
                          <a:latin typeface="Arial" panose="020B0604020202020204" pitchFamily="34" charset="0"/>
                          <a:cs typeface="Arial" panose="020B0604020202020204" pitchFamily="34" charset="0"/>
                        </a:rPr>
                        <a:t>221</a:t>
                      </a:r>
                      <a:endParaRPr lang="en-GB" sz="2400" dirty="0">
                        <a:latin typeface="Arial" panose="020B0604020202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3639776127"/>
                  </a:ext>
                </a:extLst>
              </a:tr>
              <a:tr h="494453">
                <a:tc>
                  <a:txBody>
                    <a:bodyPr/>
                    <a:lstStyle/>
                    <a:p>
                      <a:r>
                        <a:rPr lang="nb-NO" sz="2400" dirty="0">
                          <a:latin typeface="Arial" panose="020B0604020202020204" pitchFamily="34" charset="0"/>
                          <a:cs typeface="Arial" panose="020B0604020202020204" pitchFamily="34" charset="0"/>
                        </a:rPr>
                        <a:t>HIAD 2.0</a:t>
                      </a:r>
                      <a:endParaRPr lang="en-GB" sz="2400" dirty="0">
                        <a:latin typeface="Arial" panose="020B0604020202020204" pitchFamily="34" charset="0"/>
                        <a:cs typeface="Arial" panose="020B0604020202020204" pitchFamily="34" charset="0"/>
                      </a:endParaRPr>
                    </a:p>
                  </a:txBody>
                  <a:tcPr marL="121920" marR="121920" marT="60960" marB="60960"/>
                </a:tc>
                <a:tc>
                  <a:txBody>
                    <a:bodyPr/>
                    <a:lstStyle/>
                    <a:p>
                      <a:r>
                        <a:rPr lang="nb-NO" sz="2400" dirty="0" err="1">
                          <a:latin typeface="Arial" panose="020B0604020202020204" pitchFamily="34" charset="0"/>
                          <a:cs typeface="Arial" panose="020B0604020202020204" pitchFamily="34" charset="0"/>
                        </a:rPr>
                        <a:t>Yes</a:t>
                      </a:r>
                      <a:endParaRPr lang="en-GB" sz="2400" dirty="0">
                        <a:latin typeface="Arial" panose="020B0604020202020204" pitchFamily="34" charset="0"/>
                        <a:cs typeface="Arial" panose="020B0604020202020204" pitchFamily="34" charset="0"/>
                      </a:endParaRPr>
                    </a:p>
                  </a:txBody>
                  <a:tcPr marL="121920" marR="121920" marT="60960" marB="60960"/>
                </a:tc>
                <a:tc>
                  <a:txBody>
                    <a:bodyPr/>
                    <a:lstStyle/>
                    <a:p>
                      <a:r>
                        <a:rPr lang="nb-NO" sz="2400" dirty="0">
                          <a:latin typeface="Arial" panose="020B0604020202020204" pitchFamily="34" charset="0"/>
                          <a:cs typeface="Arial" panose="020B0604020202020204" pitchFamily="34" charset="0"/>
                        </a:rPr>
                        <a:t>628</a:t>
                      </a:r>
                      <a:endParaRPr lang="en-GB" sz="2400" dirty="0">
                        <a:latin typeface="Arial" panose="020B0604020202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430029156"/>
                  </a:ext>
                </a:extLst>
              </a:tr>
            </a:tbl>
          </a:graphicData>
        </a:graphic>
      </p:graphicFrame>
      <p:sp>
        <p:nvSpPr>
          <p:cNvPr id="5" name="TextBox 4">
            <a:extLst>
              <a:ext uri="{FF2B5EF4-FFF2-40B4-BE49-F238E27FC236}">
                <a16:creationId xmlns:a16="http://schemas.microsoft.com/office/drawing/2014/main" id="{4B60D83D-F859-B10F-A999-4D26A75EC587}"/>
              </a:ext>
            </a:extLst>
          </p:cNvPr>
          <p:cNvSpPr txBox="1"/>
          <p:nvPr/>
        </p:nvSpPr>
        <p:spPr>
          <a:xfrm>
            <a:off x="7439077" y="1616907"/>
            <a:ext cx="4335657" cy="1200329"/>
          </a:xfrm>
          <a:prstGeom prst="rect">
            <a:avLst/>
          </a:prstGeom>
          <a:noFill/>
        </p:spPr>
        <p:txBody>
          <a:bodyPr wrap="square" rtlCol="0">
            <a:spAutoFit/>
          </a:bodyPr>
          <a:lstStyle/>
          <a:p>
            <a:pPr algn="ctr"/>
            <a:r>
              <a:rPr lang="nb-NO" sz="2400" b="1" dirty="0">
                <a:latin typeface="Arial" panose="020B0604020202020204" pitchFamily="34" charset="0"/>
                <a:cs typeface="Arial" panose="020B0604020202020204" pitchFamily="34" charset="0"/>
              </a:rPr>
              <a:t>HIRA </a:t>
            </a:r>
          </a:p>
          <a:p>
            <a:pPr algn="ctr"/>
            <a:r>
              <a:rPr lang="nb-NO" sz="2400" dirty="0">
                <a:latin typeface="Arial" panose="020B0604020202020204" pitchFamily="34" charset="0"/>
                <a:cs typeface="Arial" panose="020B0604020202020204" pitchFamily="34" charset="0"/>
              </a:rPr>
              <a:t>Hydrogen-</a:t>
            </a:r>
            <a:r>
              <a:rPr lang="nb-NO" sz="2400" dirty="0" err="1">
                <a:latin typeface="Arial" panose="020B0604020202020204" pitchFamily="34" charset="0"/>
                <a:cs typeface="Arial" panose="020B0604020202020204" pitchFamily="34" charset="0"/>
              </a:rPr>
              <a:t>related</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Incident</a:t>
            </a:r>
            <a:r>
              <a:rPr lang="nb-NO" sz="2400" dirty="0">
                <a:latin typeface="Arial" panose="020B0604020202020204" pitchFamily="34" charset="0"/>
                <a:cs typeface="Arial" panose="020B0604020202020204" pitchFamily="34" charset="0"/>
              </a:rPr>
              <a:t> Reports and Analyses</a:t>
            </a:r>
          </a:p>
        </p:txBody>
      </p:sp>
      <p:sp>
        <p:nvSpPr>
          <p:cNvPr id="6" name="Rectangle: Rounded Corners 5">
            <a:extLst>
              <a:ext uri="{FF2B5EF4-FFF2-40B4-BE49-F238E27FC236}">
                <a16:creationId xmlns:a16="http://schemas.microsoft.com/office/drawing/2014/main" id="{D565F1B4-D739-3D58-D9B4-314A5DF5FD3C}"/>
              </a:ext>
            </a:extLst>
          </p:cNvPr>
          <p:cNvSpPr/>
          <p:nvPr/>
        </p:nvSpPr>
        <p:spPr>
          <a:xfrm>
            <a:off x="610687" y="3872754"/>
            <a:ext cx="4872453" cy="449865"/>
          </a:xfrm>
          <a:prstGeom prst="roundRect">
            <a:avLst/>
          </a:prstGeom>
          <a:noFill/>
          <a:ln w="38100">
            <a:solidFill>
              <a:srgbClr val="FE8644"/>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73F85F6E-2198-9447-479F-C999549463FA}"/>
              </a:ext>
            </a:extLst>
          </p:cNvPr>
          <p:cNvSpPr/>
          <p:nvPr/>
        </p:nvSpPr>
        <p:spPr>
          <a:xfrm>
            <a:off x="610687" y="4877264"/>
            <a:ext cx="4872453" cy="449865"/>
          </a:xfrm>
          <a:prstGeom prst="roundRect">
            <a:avLst/>
          </a:prstGeom>
          <a:noFill/>
          <a:ln w="38100">
            <a:solidFill>
              <a:srgbClr val="FE8644"/>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92A10BD-6934-E84D-4E3D-A38993715CA2}"/>
              </a:ext>
            </a:extLst>
          </p:cNvPr>
          <p:cNvSpPr txBox="1"/>
          <p:nvPr/>
        </p:nvSpPr>
        <p:spPr>
          <a:xfrm>
            <a:off x="419093" y="5861585"/>
            <a:ext cx="11927948" cy="256545"/>
          </a:xfrm>
          <a:prstGeom prst="rect">
            <a:avLst/>
          </a:prstGeom>
          <a:noFill/>
        </p:spPr>
        <p:txBody>
          <a:bodyPr wrap="square">
            <a:spAutoFit/>
          </a:bodyPr>
          <a:lstStyle/>
          <a:p>
            <a:r>
              <a:rPr lang="en-GB" sz="1067" dirty="0">
                <a:solidFill>
                  <a:schemeClr val="bg1">
                    <a:lumMod val="50000"/>
                  </a:schemeClr>
                </a:solidFill>
                <a:latin typeface="Arial" panose="020B0604020202020204" pitchFamily="34" charset="0"/>
                <a:cs typeface="Arial" panose="020B0604020202020204" pitchFamily="34" charset="0"/>
              </a:rPr>
              <a:t>Alessandro Campari et al., “</a:t>
            </a:r>
            <a:r>
              <a:rPr lang="en-GB" sz="1067" dirty="0" err="1">
                <a:solidFill>
                  <a:schemeClr val="bg1">
                    <a:lumMod val="50000"/>
                  </a:schemeClr>
                </a:solidFill>
                <a:latin typeface="Arial" panose="020B0604020202020204" pitchFamily="34" charset="0"/>
                <a:cs typeface="Arial" panose="020B0604020202020204" pitchFamily="34" charset="0"/>
              </a:rPr>
              <a:t>Analyzing</a:t>
            </a:r>
            <a:r>
              <a:rPr lang="en-GB" sz="1067" dirty="0">
                <a:solidFill>
                  <a:schemeClr val="bg1">
                    <a:lumMod val="50000"/>
                  </a:schemeClr>
                </a:solidFill>
                <a:latin typeface="Arial" panose="020B0604020202020204" pitchFamily="34" charset="0"/>
                <a:cs typeface="Arial" panose="020B0604020202020204" pitchFamily="34" charset="0"/>
              </a:rPr>
              <a:t> Hydrogen-Related Undesired Events: A Systematic Database for Safety Assessment,” 2023, 427, </a:t>
            </a:r>
            <a:r>
              <a:rPr lang="en-GB" sz="1067" dirty="0">
                <a:solidFill>
                  <a:schemeClr val="bg1">
                    <a:lumMod val="50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https://doi.org/10.3850/978-981-18-8071-1_P021-cd</a:t>
            </a:r>
            <a:r>
              <a:rPr lang="en-GB" sz="1067" dirty="0">
                <a:solidFill>
                  <a:schemeClr val="bg1">
                    <a:lumMod val="50000"/>
                  </a:schemeClr>
                </a:solidFill>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59C4280E-77F6-5B4D-DC8A-66026D5A59A0}"/>
              </a:ext>
            </a:extLst>
          </p:cNvPr>
          <p:cNvSpPr txBox="1"/>
          <p:nvPr/>
        </p:nvSpPr>
        <p:spPr>
          <a:xfrm>
            <a:off x="7439077" y="3091465"/>
            <a:ext cx="4335657" cy="1569660"/>
          </a:xfrm>
          <a:prstGeom prst="rect">
            <a:avLst/>
          </a:prstGeom>
          <a:noFill/>
        </p:spPr>
        <p:txBody>
          <a:bodyPr wrap="square" rtlCol="0">
            <a:spAutoFit/>
          </a:bodyPr>
          <a:lstStyle/>
          <a:p>
            <a:pPr algn="just"/>
            <a:r>
              <a:rPr lang="nb-NO" sz="2400" dirty="0">
                <a:latin typeface="Arial" panose="020B0604020202020204" pitchFamily="34" charset="0"/>
                <a:cs typeface="Arial" panose="020B0604020202020204" pitchFamily="34" charset="0"/>
              </a:rPr>
              <a:t>43 </a:t>
            </a:r>
            <a:r>
              <a:rPr lang="nb-NO" sz="2400" dirty="0" err="1">
                <a:latin typeface="Arial" panose="020B0604020202020204" pitchFamily="34" charset="0"/>
                <a:cs typeface="Arial" panose="020B0604020202020204" pitchFamily="34" charset="0"/>
              </a:rPr>
              <a:t>numerical</a:t>
            </a:r>
            <a:r>
              <a:rPr lang="nb-NO" sz="2400" dirty="0">
                <a:latin typeface="Arial" panose="020B0604020202020204" pitchFamily="34" charset="0"/>
                <a:cs typeface="Arial" panose="020B0604020202020204" pitchFamily="34" charset="0"/>
              </a:rPr>
              <a:t> and </a:t>
            </a:r>
            <a:r>
              <a:rPr lang="nb-NO" sz="2400" dirty="0" err="1">
                <a:latin typeface="Arial" panose="020B0604020202020204" pitchFamily="34" charset="0"/>
                <a:cs typeface="Arial" panose="020B0604020202020204" pitchFamily="34" charset="0"/>
              </a:rPr>
              <a:t>categorical</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features</a:t>
            </a:r>
            <a:r>
              <a:rPr lang="nb-NO" sz="2400" dirty="0">
                <a:latin typeface="Arial" panose="020B0604020202020204" pitchFamily="34" charset="0"/>
                <a:cs typeface="Arial" panose="020B0604020202020204" pitchFamily="34" charset="0"/>
              </a:rPr>
              <a:t> to </a:t>
            </a:r>
            <a:r>
              <a:rPr lang="nb-NO" sz="2400" dirty="0" err="1">
                <a:latin typeface="Arial" panose="020B0604020202020204" pitchFamily="34" charset="0"/>
                <a:cs typeface="Arial" panose="020B0604020202020204" pitchFamily="34" charset="0"/>
              </a:rPr>
              <a:t>overcome</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the</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main</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limitation</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of</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the</a:t>
            </a:r>
            <a:r>
              <a:rPr lang="nb-NO" sz="2400" dirty="0">
                <a:latin typeface="Arial" panose="020B0604020202020204" pitchFamily="34" charset="0"/>
                <a:cs typeface="Arial" panose="020B0604020202020204" pitchFamily="34" charset="0"/>
              </a:rPr>
              <a:t> </a:t>
            </a:r>
            <a:r>
              <a:rPr lang="nb-NO" sz="2400" dirty="0" err="1">
                <a:latin typeface="Arial" panose="020B0604020202020204" pitchFamily="34" charset="0"/>
                <a:cs typeface="Arial" panose="020B0604020202020204" pitchFamily="34" charset="0"/>
              </a:rPr>
              <a:t>previous</a:t>
            </a:r>
            <a:r>
              <a:rPr lang="nb-NO" sz="2400" dirty="0">
                <a:latin typeface="Arial" panose="020B0604020202020204" pitchFamily="34" charset="0"/>
                <a:cs typeface="Arial" panose="020B0604020202020204" pitchFamily="34" charset="0"/>
              </a:rPr>
              <a:t> database</a:t>
            </a:r>
          </a:p>
        </p:txBody>
      </p:sp>
      <p:pic>
        <p:nvPicPr>
          <p:cNvPr id="12" name="Picture 11">
            <a:extLst>
              <a:ext uri="{FF2B5EF4-FFF2-40B4-BE49-F238E27FC236}">
                <a16:creationId xmlns:a16="http://schemas.microsoft.com/office/drawing/2014/main" id="{42BF2289-3CAD-D89E-134A-C3B840E990E9}"/>
              </a:ext>
            </a:extLst>
          </p:cNvPr>
          <p:cNvPicPr>
            <a:picLocks noChangeAspect="1"/>
          </p:cNvPicPr>
          <p:nvPr/>
        </p:nvPicPr>
        <p:blipFill>
          <a:blip r:embed="rId4"/>
          <a:stretch>
            <a:fillRect/>
          </a:stretch>
        </p:blipFill>
        <p:spPr>
          <a:xfrm>
            <a:off x="9388405" y="4435001"/>
            <a:ext cx="436999" cy="597023"/>
          </a:xfrm>
          <a:prstGeom prst="rect">
            <a:avLst/>
          </a:prstGeom>
        </p:spPr>
      </p:pic>
      <p:sp>
        <p:nvSpPr>
          <p:cNvPr id="13" name="TextBox 12">
            <a:extLst>
              <a:ext uri="{FF2B5EF4-FFF2-40B4-BE49-F238E27FC236}">
                <a16:creationId xmlns:a16="http://schemas.microsoft.com/office/drawing/2014/main" id="{51B5F175-6956-11E1-1CFB-18B25B7CD7A6}"/>
              </a:ext>
            </a:extLst>
          </p:cNvPr>
          <p:cNvSpPr txBox="1"/>
          <p:nvPr/>
        </p:nvSpPr>
        <p:spPr>
          <a:xfrm>
            <a:off x="8456161" y="5002188"/>
            <a:ext cx="2301484" cy="461665"/>
          </a:xfrm>
          <a:prstGeom prst="rect">
            <a:avLst/>
          </a:prstGeom>
          <a:noFill/>
        </p:spPr>
        <p:txBody>
          <a:bodyPr wrap="square" rtlCol="0">
            <a:spAutoFit/>
          </a:bodyPr>
          <a:lstStyle/>
          <a:p>
            <a:pPr algn="ctr"/>
            <a:r>
              <a:rPr lang="nb-NO" sz="2400" dirty="0">
                <a:latin typeface="Arial" panose="020B0604020202020204" pitchFamily="34" charset="0"/>
                <a:cs typeface="Arial" panose="020B0604020202020204" pitchFamily="34" charset="0"/>
              </a:rPr>
              <a:t>325 </a:t>
            </a:r>
            <a:r>
              <a:rPr lang="nb-NO" sz="2400" dirty="0" err="1">
                <a:latin typeface="Arial" panose="020B0604020202020204" pitchFamily="34" charset="0"/>
                <a:cs typeface="Arial" panose="020B0604020202020204" pitchFamily="34" charset="0"/>
              </a:rPr>
              <a:t>events</a:t>
            </a:r>
            <a:endParaRPr lang="en-GB" sz="2400" dirty="0">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99A0DED7-ADF3-B64E-6ED6-33EE3B362724}"/>
              </a:ext>
            </a:extLst>
          </p:cNvPr>
          <p:cNvSpPr txBox="1">
            <a:spLocks/>
          </p:cNvSpPr>
          <p:nvPr/>
        </p:nvSpPr>
        <p:spPr>
          <a:xfrm>
            <a:off x="285833" y="1840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b="1" dirty="0">
                <a:latin typeface="Arial head"/>
              </a:rPr>
              <a:t>H2-incidents database</a:t>
            </a:r>
            <a:endParaRPr lang="en-GB" b="1" dirty="0">
              <a:latin typeface="Arial head"/>
            </a:endParaRPr>
          </a:p>
        </p:txBody>
      </p:sp>
    </p:spTree>
    <p:custDataLst>
      <p:tags r:id="rId1"/>
    </p:custDataLst>
    <p:extLst>
      <p:ext uri="{BB962C8B-B14F-4D97-AF65-F5344CB8AC3E}">
        <p14:creationId xmlns:p14="http://schemas.microsoft.com/office/powerpoint/2010/main" val="3751974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10"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DA07B21D-B43B-7621-8FC3-40B28BEED42D}"/>
              </a:ext>
            </a:extLst>
          </p:cNvPr>
          <p:cNvPicPr>
            <a:picLocks noChangeAspect="1"/>
          </p:cNvPicPr>
          <p:nvPr/>
        </p:nvPicPr>
        <p:blipFill>
          <a:blip r:embed="rId3"/>
          <a:stretch>
            <a:fillRect/>
          </a:stretch>
        </p:blipFill>
        <p:spPr>
          <a:xfrm>
            <a:off x="5248943" y="686440"/>
            <a:ext cx="4391489" cy="5485121"/>
          </a:xfrm>
          <a:prstGeom prst="rect">
            <a:avLst/>
          </a:prstGeom>
        </p:spPr>
      </p:pic>
      <p:sp>
        <p:nvSpPr>
          <p:cNvPr id="12" name="Rectangle: Rounded Corners 11">
            <a:extLst>
              <a:ext uri="{FF2B5EF4-FFF2-40B4-BE49-F238E27FC236}">
                <a16:creationId xmlns:a16="http://schemas.microsoft.com/office/drawing/2014/main" id="{1DC2768D-5290-250A-A9BF-98E1DFD2FEFC}"/>
              </a:ext>
            </a:extLst>
          </p:cNvPr>
          <p:cNvSpPr/>
          <p:nvPr/>
        </p:nvSpPr>
        <p:spPr>
          <a:xfrm>
            <a:off x="9554725" y="802075"/>
            <a:ext cx="1973683" cy="1032935"/>
          </a:xfrm>
          <a:prstGeom prst="roundRect">
            <a:avLst/>
          </a:prstGeom>
          <a:solidFill>
            <a:schemeClr val="bg1"/>
          </a:solidFill>
          <a:ln w="28575">
            <a:solidFill>
              <a:srgbClr val="E85B0B"/>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nb-NO" sz="2000" dirty="0">
                <a:solidFill>
                  <a:schemeClr val="tx1"/>
                </a:solidFill>
                <a:latin typeface="Arial" panose="020B0604020202020204" pitchFamily="34" charset="0"/>
                <a:cs typeface="Arial" panose="020B0604020202020204" pitchFamily="34" charset="0"/>
              </a:rPr>
              <a:t>HIAD 2.0 and MHIDAS databases</a:t>
            </a:r>
          </a:p>
        </p:txBody>
      </p:sp>
      <p:sp>
        <p:nvSpPr>
          <p:cNvPr id="14" name="Rectangle: Rounded Corners 13">
            <a:extLst>
              <a:ext uri="{FF2B5EF4-FFF2-40B4-BE49-F238E27FC236}">
                <a16:creationId xmlns:a16="http://schemas.microsoft.com/office/drawing/2014/main" id="{AE735A54-C6D8-811C-86C2-490E4E15F208}"/>
              </a:ext>
            </a:extLst>
          </p:cNvPr>
          <p:cNvSpPr/>
          <p:nvPr/>
        </p:nvSpPr>
        <p:spPr>
          <a:xfrm>
            <a:off x="625476" y="1441134"/>
            <a:ext cx="4486952" cy="2849815"/>
          </a:xfrm>
          <a:prstGeom prst="roundRect">
            <a:avLst/>
          </a:prstGeom>
          <a:solidFill>
            <a:schemeClr val="bg1"/>
          </a:solidFill>
          <a:ln w="28575">
            <a:solidFill>
              <a:srgbClr val="E85B0B"/>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2000" dirty="0">
                <a:solidFill>
                  <a:schemeClr val="tx1"/>
                </a:solidFill>
                <a:latin typeface="Arial" panose="020B0604020202020204" pitchFamily="34" charset="0"/>
                <a:cs typeface="Arial" panose="020B0604020202020204" pitchFamily="34" charset="0"/>
              </a:rPr>
              <a:t>Included:</a:t>
            </a:r>
          </a:p>
          <a:p>
            <a:pPr marL="380990" indent="-380990">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Events that occurred in the H</a:t>
            </a:r>
            <a:r>
              <a:rPr lang="en-US" sz="2000" baseline="-25000" dirty="0">
                <a:solidFill>
                  <a:schemeClr val="tx1"/>
                </a:solidFill>
                <a:latin typeface="Arial" panose="020B0604020202020204" pitchFamily="34" charset="0"/>
                <a:cs typeface="Arial" panose="020B0604020202020204" pitchFamily="34" charset="0"/>
              </a:rPr>
              <a:t>2</a:t>
            </a:r>
            <a:r>
              <a:rPr lang="en-US" sz="2000" dirty="0">
                <a:solidFill>
                  <a:schemeClr val="tx1"/>
                </a:solidFill>
                <a:latin typeface="Arial" panose="020B0604020202020204" pitchFamily="34" charset="0"/>
                <a:cs typeface="Arial" panose="020B0604020202020204" pitchFamily="34" charset="0"/>
              </a:rPr>
              <a:t> supply chain</a:t>
            </a:r>
          </a:p>
          <a:p>
            <a:pPr marL="380990" indent="-380990">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Events that involved H</a:t>
            </a:r>
            <a:r>
              <a:rPr lang="en-US" sz="2000" baseline="-25000" dirty="0">
                <a:solidFill>
                  <a:schemeClr val="tx1"/>
                </a:solidFill>
                <a:latin typeface="Arial" panose="020B0604020202020204" pitchFamily="34" charset="0"/>
                <a:cs typeface="Arial" panose="020B0604020202020204" pitchFamily="34" charset="0"/>
              </a:rPr>
              <a:t>2</a:t>
            </a:r>
            <a:r>
              <a:rPr lang="en-US" sz="2000" dirty="0">
                <a:solidFill>
                  <a:schemeClr val="tx1"/>
                </a:solidFill>
                <a:latin typeface="Arial" panose="020B0604020202020204" pitchFamily="34" charset="0"/>
                <a:cs typeface="Arial" panose="020B0604020202020204" pitchFamily="34" charset="0"/>
              </a:rPr>
              <a:t>-specific technologies</a:t>
            </a:r>
          </a:p>
          <a:p>
            <a:pPr marL="380990" indent="-380990">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Events that involved flanges, piping, compressors</a:t>
            </a:r>
          </a:p>
          <a:p>
            <a:pPr marL="380990" indent="-380990">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Releases of pure H</a:t>
            </a:r>
            <a:r>
              <a:rPr lang="en-US" sz="2000" baseline="-25000" dirty="0">
                <a:solidFill>
                  <a:schemeClr val="tx1"/>
                </a:solidFill>
                <a:latin typeface="Arial" panose="020B0604020202020204" pitchFamily="34" charset="0"/>
                <a:cs typeface="Arial" panose="020B0604020202020204" pitchFamily="34" charset="0"/>
              </a:rPr>
              <a:t>2</a:t>
            </a:r>
            <a:r>
              <a:rPr lang="en-US" sz="2000" dirty="0">
                <a:solidFill>
                  <a:schemeClr val="tx1"/>
                </a:solidFill>
                <a:latin typeface="Arial" panose="020B0604020202020204" pitchFamily="34" charset="0"/>
                <a:cs typeface="Arial" panose="020B0604020202020204" pitchFamily="34" charset="0"/>
              </a:rPr>
              <a:t> or H</a:t>
            </a:r>
            <a:r>
              <a:rPr lang="en-US" sz="2000" baseline="-25000" dirty="0">
                <a:solidFill>
                  <a:schemeClr val="tx1"/>
                </a:solidFill>
                <a:latin typeface="Arial" panose="020B0604020202020204" pitchFamily="34" charset="0"/>
                <a:cs typeface="Arial" panose="020B0604020202020204" pitchFamily="34" charset="0"/>
              </a:rPr>
              <a:t>2 </a:t>
            </a:r>
            <a:r>
              <a:rPr lang="en-US" sz="2000" dirty="0">
                <a:solidFill>
                  <a:schemeClr val="tx1"/>
                </a:solidFill>
                <a:latin typeface="Arial" panose="020B0604020202020204" pitchFamily="34" charset="0"/>
                <a:cs typeface="Arial" panose="020B0604020202020204" pitchFamily="34" charset="0"/>
              </a:rPr>
              <a:t>-rich mixtures</a:t>
            </a:r>
          </a:p>
        </p:txBody>
      </p:sp>
      <p:cxnSp>
        <p:nvCxnSpPr>
          <p:cNvPr id="16" name="Straight Arrow Connector 15">
            <a:extLst>
              <a:ext uri="{FF2B5EF4-FFF2-40B4-BE49-F238E27FC236}">
                <a16:creationId xmlns:a16="http://schemas.microsoft.com/office/drawing/2014/main" id="{F5B40705-6154-04DC-00ED-CEDE3962639C}"/>
              </a:ext>
            </a:extLst>
          </p:cNvPr>
          <p:cNvCxnSpPr>
            <a:cxnSpLocks/>
          </p:cNvCxnSpPr>
          <p:nvPr/>
        </p:nvCxnSpPr>
        <p:spPr>
          <a:xfrm>
            <a:off x="8415483" y="981012"/>
            <a:ext cx="865632" cy="0"/>
          </a:xfrm>
          <a:prstGeom prst="straightConnector1">
            <a:avLst/>
          </a:prstGeom>
          <a:ln>
            <a:solidFill>
              <a:srgbClr val="E85B0B"/>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DA6D2495-A986-A34A-934D-FC331D9C1740}"/>
              </a:ext>
            </a:extLst>
          </p:cNvPr>
          <p:cNvCxnSpPr>
            <a:cxnSpLocks/>
          </p:cNvCxnSpPr>
          <p:nvPr/>
        </p:nvCxnSpPr>
        <p:spPr>
          <a:xfrm flipH="1">
            <a:off x="5382183" y="2371738"/>
            <a:ext cx="1046621" cy="0"/>
          </a:xfrm>
          <a:prstGeom prst="straightConnector1">
            <a:avLst/>
          </a:prstGeom>
          <a:ln>
            <a:solidFill>
              <a:srgbClr val="E85B0B"/>
            </a:solidFill>
            <a:tailEnd type="triangle"/>
          </a:ln>
        </p:spPr>
        <p:style>
          <a:lnRef idx="2">
            <a:schemeClr val="accent1"/>
          </a:lnRef>
          <a:fillRef idx="0">
            <a:schemeClr val="accent1"/>
          </a:fillRef>
          <a:effectRef idx="1">
            <a:schemeClr val="accent1"/>
          </a:effectRef>
          <a:fontRef idx="minor">
            <a:schemeClr val="tx1"/>
          </a:fontRef>
        </p:style>
      </p:cxnSp>
      <p:sp>
        <p:nvSpPr>
          <p:cNvPr id="27" name="Rectangle: Rounded Corners 26">
            <a:extLst>
              <a:ext uri="{FF2B5EF4-FFF2-40B4-BE49-F238E27FC236}">
                <a16:creationId xmlns:a16="http://schemas.microsoft.com/office/drawing/2014/main" id="{12856368-1657-59F2-7576-ABDB64769C7D}"/>
              </a:ext>
            </a:extLst>
          </p:cNvPr>
          <p:cNvSpPr/>
          <p:nvPr/>
        </p:nvSpPr>
        <p:spPr>
          <a:xfrm>
            <a:off x="1521069" y="4532810"/>
            <a:ext cx="2671873" cy="1240634"/>
          </a:xfrm>
          <a:prstGeom prst="roundRect">
            <a:avLst/>
          </a:prstGeom>
          <a:solidFill>
            <a:schemeClr val="bg1"/>
          </a:solidFill>
          <a:ln w="28575">
            <a:solidFill>
              <a:srgbClr val="E85B0B"/>
            </a:solidFill>
          </a:ln>
          <a:effectLst>
            <a:outerShdw blurRad="114300" dist="127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2000" dirty="0">
                <a:solidFill>
                  <a:schemeClr val="tx1"/>
                </a:solidFill>
                <a:latin typeface="Arial" panose="020B0604020202020204" pitchFamily="34" charset="0"/>
                <a:cs typeface="Arial" panose="020B0604020202020204" pitchFamily="34" charset="0"/>
              </a:rPr>
              <a:t>Clearly defined features, categories, and glossary</a:t>
            </a:r>
          </a:p>
        </p:txBody>
      </p:sp>
      <p:cxnSp>
        <p:nvCxnSpPr>
          <p:cNvPr id="28" name="Straight Arrow Connector 27">
            <a:extLst>
              <a:ext uri="{FF2B5EF4-FFF2-40B4-BE49-F238E27FC236}">
                <a16:creationId xmlns:a16="http://schemas.microsoft.com/office/drawing/2014/main" id="{4EB528C9-AD0D-CD1A-7C5A-CCDE8693D245}"/>
              </a:ext>
            </a:extLst>
          </p:cNvPr>
          <p:cNvCxnSpPr>
            <a:cxnSpLocks/>
          </p:cNvCxnSpPr>
          <p:nvPr/>
        </p:nvCxnSpPr>
        <p:spPr>
          <a:xfrm flipH="1">
            <a:off x="4344745" y="5153127"/>
            <a:ext cx="2072640" cy="0"/>
          </a:xfrm>
          <a:prstGeom prst="straightConnector1">
            <a:avLst/>
          </a:prstGeom>
          <a:ln>
            <a:solidFill>
              <a:srgbClr val="E85B0B"/>
            </a:solidFill>
            <a:tailEnd type="triangle"/>
          </a:ln>
        </p:spPr>
        <p:style>
          <a:lnRef idx="2">
            <a:schemeClr val="accent1"/>
          </a:lnRef>
          <a:fillRef idx="0">
            <a:schemeClr val="accent1"/>
          </a:fillRef>
          <a:effectRef idx="1">
            <a:schemeClr val="accent1"/>
          </a:effectRef>
          <a:fontRef idx="minor">
            <a:schemeClr val="tx1"/>
          </a:fontRef>
        </p:style>
      </p:cxnSp>
      <p:pic>
        <p:nvPicPr>
          <p:cNvPr id="11" name="Graphic 10" descr="Magnifying glass with solid fill">
            <a:extLst>
              <a:ext uri="{FF2B5EF4-FFF2-40B4-BE49-F238E27FC236}">
                <a16:creationId xmlns:a16="http://schemas.microsoft.com/office/drawing/2014/main" id="{181C3588-1D97-A2F0-AC13-F208AF0772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59892" y="566733"/>
            <a:ext cx="491676" cy="491676"/>
          </a:xfrm>
          <a:prstGeom prst="rect">
            <a:avLst/>
          </a:prstGeom>
          <a:effectLst>
            <a:outerShdw blurRad="50800" dist="38100" dir="2700000" algn="tl" rotWithShape="0">
              <a:prstClr val="black">
                <a:alpha val="40000"/>
              </a:prstClr>
            </a:outerShdw>
          </a:effectLst>
        </p:spPr>
      </p:pic>
      <p:sp>
        <p:nvSpPr>
          <p:cNvPr id="4" name="Title 1">
            <a:extLst>
              <a:ext uri="{FF2B5EF4-FFF2-40B4-BE49-F238E27FC236}">
                <a16:creationId xmlns:a16="http://schemas.microsoft.com/office/drawing/2014/main" id="{E3F8541F-0097-9588-CACF-56DCCA0F11D8}"/>
              </a:ext>
            </a:extLst>
          </p:cNvPr>
          <p:cNvSpPr txBox="1">
            <a:spLocks/>
          </p:cNvSpPr>
          <p:nvPr/>
        </p:nvSpPr>
        <p:spPr>
          <a:xfrm>
            <a:off x="285833" y="1840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b="1" dirty="0">
                <a:latin typeface="Arial head"/>
              </a:rPr>
              <a:t>HIRA</a:t>
            </a:r>
            <a:endParaRPr lang="en-GB" b="1" dirty="0">
              <a:latin typeface="Arial head"/>
            </a:endParaRPr>
          </a:p>
        </p:txBody>
      </p:sp>
    </p:spTree>
    <p:extLst>
      <p:ext uri="{BB962C8B-B14F-4D97-AF65-F5344CB8AC3E}">
        <p14:creationId xmlns:p14="http://schemas.microsoft.com/office/powerpoint/2010/main" val="3909615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FD4436B9-6EA9-5B4D-C3F5-76FAFD864BA8}"/>
              </a:ext>
            </a:extLst>
          </p:cNvPr>
          <p:cNvGraphicFramePr/>
          <p:nvPr>
            <p:extLst>
              <p:ext uri="{D42A27DB-BD31-4B8C-83A1-F6EECF244321}">
                <p14:modId xmlns:p14="http://schemas.microsoft.com/office/powerpoint/2010/main" val="2248684856"/>
              </p:ext>
            </p:extLst>
          </p:nvPr>
        </p:nvGraphicFramePr>
        <p:xfrm>
          <a:off x="497782" y="559753"/>
          <a:ext cx="11196437" cy="60256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F2160626-0D7F-50D4-14E3-F4BBF7D5EED2}"/>
              </a:ext>
            </a:extLst>
          </p:cNvPr>
          <p:cNvSpPr txBox="1">
            <a:spLocks/>
          </p:cNvSpPr>
          <p:nvPr/>
        </p:nvSpPr>
        <p:spPr>
          <a:xfrm>
            <a:off x="285833" y="18400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b="1" dirty="0" err="1">
                <a:latin typeface="Arial head"/>
              </a:rPr>
              <a:t>Methodology</a:t>
            </a:r>
            <a:endParaRPr lang="en-GB" b="1" dirty="0">
              <a:latin typeface="Arial head"/>
            </a:endParaRPr>
          </a:p>
        </p:txBody>
      </p:sp>
    </p:spTree>
    <p:extLst>
      <p:ext uri="{BB962C8B-B14F-4D97-AF65-F5344CB8AC3E}">
        <p14:creationId xmlns:p14="http://schemas.microsoft.com/office/powerpoint/2010/main" val="7281341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0.9"/>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646A3490C442E41AC9620621F1F21BE" ma:contentTypeVersion="18" ma:contentTypeDescription="Create a new document." ma:contentTypeScope="" ma:versionID="2e7a6bcb8f68c3b9a6187eb6046a6f6c">
  <xsd:schema xmlns:xsd="http://www.w3.org/2001/XMLSchema" xmlns:xs="http://www.w3.org/2001/XMLSchema" xmlns:p="http://schemas.microsoft.com/office/2006/metadata/properties" xmlns:ns2="7604e031-f840-4ad5-97d2-0b99280ee730" xmlns:ns3="c4b40482-04a4-480f-b826-6548c4a2bcf1" targetNamespace="http://schemas.microsoft.com/office/2006/metadata/properties" ma:root="true" ma:fieldsID="b78a24c1cfda3600f7e848dea9b519ff" ns2:_="" ns3:_="">
    <xsd:import namespace="7604e031-f840-4ad5-97d2-0b99280ee730"/>
    <xsd:import namespace="c4b40482-04a4-480f-b826-6548c4a2bcf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_Flow_SignoffStatu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04e031-f840-4ad5-97d2-0b99280ee7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_Flow_SignoffStatus" ma:index="18" nillable="true" ma:displayName="Sign-off status" ma:internalName="Sign_x002d_off_x0020_status">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456237a7-7071-4e19-8c1f-699d1949a48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4b40482-04a4-480f-b826-6548c4a2bcf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956402f1-dbcc-4c60-a824-dfd545cfc5e6}" ma:internalName="TaxCatchAll" ma:showField="CatchAllData" ma:web="c4b40482-04a4-480f-b826-6548c4a2bc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7604e031-f840-4ad5-97d2-0b99280ee730" xsi:nil="true"/>
    <_Flow_SignoffStatus xmlns="7604e031-f840-4ad5-97d2-0b99280ee730" xsi:nil="true"/>
    <SharedWithUsers xmlns="c4b40482-04a4-480f-b826-6548c4a2bcf1">
      <UserInfo>
        <DisplayName/>
        <AccountId xsi:nil="true"/>
        <AccountType/>
      </UserInfo>
    </SharedWithUsers>
    <lcf76f155ced4ddcb4097134ff3c332f xmlns="7604e031-f840-4ad5-97d2-0b99280ee730">
      <Terms xmlns="http://schemas.microsoft.com/office/infopath/2007/PartnerControls"/>
    </lcf76f155ced4ddcb4097134ff3c332f>
    <TaxCatchAll xmlns="c4b40482-04a4-480f-b826-6548c4a2bcf1" xsi:nil="true"/>
  </documentManagement>
</p:properties>
</file>

<file path=customXml/itemProps1.xml><?xml version="1.0" encoding="utf-8"?>
<ds:datastoreItem xmlns:ds="http://schemas.openxmlformats.org/officeDocument/2006/customXml" ds:itemID="{A6555C05-0249-4FB9-826C-34E89962A0F2}">
  <ds:schemaRefs>
    <ds:schemaRef ds:uri="http://schemas.microsoft.com/sharepoint/v3/contenttype/forms"/>
  </ds:schemaRefs>
</ds:datastoreItem>
</file>

<file path=customXml/itemProps2.xml><?xml version="1.0" encoding="utf-8"?>
<ds:datastoreItem xmlns:ds="http://schemas.openxmlformats.org/officeDocument/2006/customXml" ds:itemID="{FEAA72A6-F3B8-43D8-8B70-D4621BEC8E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04e031-f840-4ad5-97d2-0b99280ee730"/>
    <ds:schemaRef ds:uri="c4b40482-04a4-480f-b826-6548c4a2bc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FA00708-D06F-44BF-9CED-A2CD5CB24D55}"/>
</file>

<file path=docProps/app.xml><?xml version="1.0" encoding="utf-8"?>
<Properties xmlns="http://schemas.openxmlformats.org/officeDocument/2006/extended-properties" xmlns:vt="http://schemas.openxmlformats.org/officeDocument/2006/docPropsVTypes">
  <Template/>
  <TotalTime>0</TotalTime>
  <Words>1364</Words>
  <Application>Microsoft Office PowerPoint</Application>
  <PresentationFormat>Widescreen</PresentationFormat>
  <Paragraphs>414</Paragraphs>
  <Slides>22</Slides>
  <Notes>14</Notes>
  <HiddenSlides>1</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22</vt:i4>
      </vt:variant>
    </vt:vector>
  </HeadingPairs>
  <TitlesOfParts>
    <vt:vector size="29" baseType="lpstr">
      <vt:lpstr>Arial</vt:lpstr>
      <vt:lpstr>Arial head</vt:lpstr>
      <vt:lpstr>Calibri</vt:lpstr>
      <vt:lpstr>Calibri Light</vt:lpstr>
      <vt:lpstr>Times New Roman</vt:lpstr>
      <vt:lpstr>Custom Design</vt:lpstr>
      <vt:lpstr>Office Theme</vt:lpstr>
      <vt:lpstr>PowerPoint Presentation</vt:lpstr>
      <vt:lpstr>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Future step</vt:lpstr>
      <vt:lpstr>Thank you for your attention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Michael Bubb</dc:creator>
  <cp:lastModifiedBy>Giulia Collina</cp:lastModifiedBy>
  <cp:revision>14</cp:revision>
  <dcterms:created xsi:type="dcterms:W3CDTF">2020-10-02T10:29:52Z</dcterms:created>
  <dcterms:modified xsi:type="dcterms:W3CDTF">2023-10-26T16:49:38Z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0x0101000646A3490C442E41AC9620621F1F21BE</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y fmtid="{D5CDD505-2E9C-101B-9397-08002B2CF9AE}" pid="8" name="MediaServiceImageTags">
    <vt:lpwstr/>
  </property>
</Properties>
</file>