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952" r:id="rId4"/>
  </p:sldMasterIdLst>
  <p:sldIdLst>
    <p:sldId id="258" r:id="rId5"/>
    <p:sldId id="259" r:id="rId6"/>
    <p:sldId id="260" r:id="rId7"/>
    <p:sldId id="269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  <a:srgbClr val="D86018"/>
    <a:srgbClr val="009CDE"/>
    <a:srgbClr val="509E2F"/>
    <a:srgbClr val="505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1FF6D-61EC-466D-B518-2C48105601D6}" v="46" dt="2023-11-03T14:52:59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6110" autoAdjust="0"/>
  </p:normalViewPr>
  <p:slideViewPr>
    <p:cSldViewPr snapToGrid="0" snapToObjects="1">
      <p:cViewPr>
        <p:scale>
          <a:sx n="78" d="100"/>
          <a:sy n="78" d="100"/>
        </p:scale>
        <p:origin x="203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in Bailey" userId="8507dc44-284e-48b8-92c8-41c4541ee3a9" providerId="ADAL" clId="{1BF1FF6D-61EC-466D-B518-2C48105601D6}"/>
    <pc:docChg chg="undo custSel addSld delSld modSld sldOrd">
      <pc:chgData name="Edwin Bailey" userId="8507dc44-284e-48b8-92c8-41c4541ee3a9" providerId="ADAL" clId="{1BF1FF6D-61EC-466D-B518-2C48105601D6}" dt="2023-11-03T14:52:14.654" v="608" actId="1076"/>
      <pc:docMkLst>
        <pc:docMk/>
      </pc:docMkLst>
      <pc:sldChg chg="addSp modSp mod">
        <pc:chgData name="Edwin Bailey" userId="8507dc44-284e-48b8-92c8-41c4541ee3a9" providerId="ADAL" clId="{1BF1FF6D-61EC-466D-B518-2C48105601D6}" dt="2023-11-03T13:38:13.054" v="541" actId="207"/>
        <pc:sldMkLst>
          <pc:docMk/>
          <pc:sldMk cId="409072114" sldId="258"/>
        </pc:sldMkLst>
        <pc:spChg chg="add mod">
          <ac:chgData name="Edwin Bailey" userId="8507dc44-284e-48b8-92c8-41c4541ee3a9" providerId="ADAL" clId="{1BF1FF6D-61EC-466D-B518-2C48105601D6}" dt="2023-11-03T13:38:13.054" v="541" actId="207"/>
          <ac:spMkLst>
            <pc:docMk/>
            <pc:sldMk cId="409072114" sldId="258"/>
            <ac:spMk id="4" creationId="{EE51F7EF-23BF-0788-AF38-611E47872A19}"/>
          </ac:spMkLst>
        </pc:spChg>
      </pc:sldChg>
      <pc:sldChg chg="addSp delSp modSp mod">
        <pc:chgData name="Edwin Bailey" userId="8507dc44-284e-48b8-92c8-41c4541ee3a9" providerId="ADAL" clId="{1BF1FF6D-61EC-466D-B518-2C48105601D6}" dt="2023-11-03T13:31:32.348" v="494" actId="3626"/>
        <pc:sldMkLst>
          <pc:docMk/>
          <pc:sldMk cId="260615747" sldId="259"/>
        </pc:sldMkLst>
        <pc:spChg chg="mod">
          <ac:chgData name="Edwin Bailey" userId="8507dc44-284e-48b8-92c8-41c4541ee3a9" providerId="ADAL" clId="{1BF1FF6D-61EC-466D-B518-2C48105601D6}" dt="2023-11-03T13:31:32.348" v="494" actId="3626"/>
          <ac:spMkLst>
            <pc:docMk/>
            <pc:sldMk cId="260615747" sldId="259"/>
            <ac:spMk id="3" creationId="{00000000-0000-0000-0000-000000000000}"/>
          </ac:spMkLst>
        </pc:spChg>
        <pc:spChg chg="add mod">
          <ac:chgData name="Edwin Bailey" userId="8507dc44-284e-48b8-92c8-41c4541ee3a9" providerId="ADAL" clId="{1BF1FF6D-61EC-466D-B518-2C48105601D6}" dt="2023-11-03T13:26:40.452" v="488" actId="14100"/>
          <ac:spMkLst>
            <pc:docMk/>
            <pc:sldMk cId="260615747" sldId="259"/>
            <ac:spMk id="4" creationId="{A5745FA5-3D9A-667F-7A14-76D5C6CC55E6}"/>
          </ac:spMkLst>
        </pc:spChg>
        <pc:spChg chg="add">
          <ac:chgData name="Edwin Bailey" userId="8507dc44-284e-48b8-92c8-41c4541ee3a9" providerId="ADAL" clId="{1BF1FF6D-61EC-466D-B518-2C48105601D6}" dt="2023-11-03T13:26:45.450" v="489"/>
          <ac:spMkLst>
            <pc:docMk/>
            <pc:sldMk cId="260615747" sldId="259"/>
            <ac:spMk id="5" creationId="{C2525EE8-4923-3E4C-DCB2-243509FC24D1}"/>
          </ac:spMkLst>
        </pc:spChg>
        <pc:spChg chg="add del mod">
          <ac:chgData name="Edwin Bailey" userId="8507dc44-284e-48b8-92c8-41c4541ee3a9" providerId="ADAL" clId="{1BF1FF6D-61EC-466D-B518-2C48105601D6}" dt="2023-11-03T13:27:06.577" v="491" actId="478"/>
          <ac:spMkLst>
            <pc:docMk/>
            <pc:sldMk cId="260615747" sldId="259"/>
            <ac:spMk id="6" creationId="{37AC55A3-F610-F1B8-3B79-A99C689441C6}"/>
          </ac:spMkLst>
        </pc:spChg>
      </pc:sldChg>
      <pc:sldChg chg="addSp delSp modSp add mod">
        <pc:chgData name="Edwin Bailey" userId="8507dc44-284e-48b8-92c8-41c4541ee3a9" providerId="ADAL" clId="{1BF1FF6D-61EC-466D-B518-2C48105601D6}" dt="2023-11-03T14:52:14.654" v="608" actId="1076"/>
        <pc:sldMkLst>
          <pc:docMk/>
          <pc:sldMk cId="665150763" sldId="260"/>
        </pc:sldMkLst>
        <pc:spChg chg="mod">
          <ac:chgData name="Edwin Bailey" userId="8507dc44-284e-48b8-92c8-41c4541ee3a9" providerId="ADAL" clId="{1BF1FF6D-61EC-466D-B518-2C48105601D6}" dt="2023-11-03T13:33:41.904" v="502" actId="20577"/>
          <ac:spMkLst>
            <pc:docMk/>
            <pc:sldMk cId="665150763" sldId="260"/>
            <ac:spMk id="3" creationId="{00000000-0000-0000-0000-000000000000}"/>
          </ac:spMkLst>
        </pc:spChg>
        <pc:spChg chg="add mod">
          <ac:chgData name="Edwin Bailey" userId="8507dc44-284e-48b8-92c8-41c4541ee3a9" providerId="ADAL" clId="{1BF1FF6D-61EC-466D-B518-2C48105601D6}" dt="2023-11-02T13:52:52.320" v="294"/>
          <ac:spMkLst>
            <pc:docMk/>
            <pc:sldMk cId="665150763" sldId="260"/>
            <ac:spMk id="4" creationId="{E4610CC8-692C-A594-C736-2213E37FBD03}"/>
          </ac:spMkLst>
        </pc:spChg>
        <pc:spChg chg="add mod">
          <ac:chgData name="Edwin Bailey" userId="8507dc44-284e-48b8-92c8-41c4541ee3a9" providerId="ADAL" clId="{1BF1FF6D-61EC-466D-B518-2C48105601D6}" dt="2023-11-02T13:51:58.820" v="272" actId="20577"/>
          <ac:spMkLst>
            <pc:docMk/>
            <pc:sldMk cId="665150763" sldId="260"/>
            <ac:spMk id="5" creationId="{85AE9136-0204-29CA-01C0-37DFE584ABB5}"/>
          </ac:spMkLst>
        </pc:spChg>
        <pc:spChg chg="add mod">
          <ac:chgData name="Edwin Bailey" userId="8507dc44-284e-48b8-92c8-41c4541ee3a9" providerId="ADAL" clId="{1BF1FF6D-61EC-466D-B518-2C48105601D6}" dt="2023-11-03T14:52:14.654" v="608" actId="1076"/>
          <ac:spMkLst>
            <pc:docMk/>
            <pc:sldMk cId="665150763" sldId="260"/>
            <ac:spMk id="6" creationId="{4CBAF662-F124-A6E7-2C1E-41518F4ACBD2}"/>
          </ac:spMkLst>
        </pc:spChg>
        <pc:picChg chg="del">
          <ac:chgData name="Edwin Bailey" userId="8507dc44-284e-48b8-92c8-41c4541ee3a9" providerId="ADAL" clId="{1BF1FF6D-61EC-466D-B518-2C48105601D6}" dt="2023-11-02T13:45:02.548" v="181" actId="21"/>
          <ac:picMkLst>
            <pc:docMk/>
            <pc:sldMk cId="665150763" sldId="260"/>
            <ac:picMk id="17" creationId="{2048966D-6197-915E-3A47-DBEFEB77970D}"/>
          </ac:picMkLst>
        </pc:picChg>
      </pc:sldChg>
      <pc:sldChg chg="addSp delSp modSp del mod">
        <pc:chgData name="Edwin Bailey" userId="8507dc44-284e-48b8-92c8-41c4541ee3a9" providerId="ADAL" clId="{1BF1FF6D-61EC-466D-B518-2C48105601D6}" dt="2023-11-02T13:44:51.223" v="179" actId="2696"/>
        <pc:sldMkLst>
          <pc:docMk/>
          <pc:sldMk cId="3396751553" sldId="260"/>
        </pc:sldMkLst>
        <pc:picChg chg="add del mod">
          <ac:chgData name="Edwin Bailey" userId="8507dc44-284e-48b8-92c8-41c4541ee3a9" providerId="ADAL" clId="{1BF1FF6D-61EC-466D-B518-2C48105601D6}" dt="2023-11-02T13:44:32.863" v="175" actId="21"/>
          <ac:picMkLst>
            <pc:docMk/>
            <pc:sldMk cId="3396751553" sldId="260"/>
            <ac:picMk id="5" creationId="{D908F324-463D-5933-2921-956C2B0B3155}"/>
          </ac:picMkLst>
        </pc:picChg>
        <pc:picChg chg="add del mod">
          <ac:chgData name="Edwin Bailey" userId="8507dc44-284e-48b8-92c8-41c4541ee3a9" providerId="ADAL" clId="{1BF1FF6D-61EC-466D-B518-2C48105601D6}" dt="2023-11-02T13:43:38.650" v="161" actId="21"/>
          <ac:picMkLst>
            <pc:docMk/>
            <pc:sldMk cId="3396751553" sldId="260"/>
            <ac:picMk id="7" creationId="{74C46B0B-1AA3-6448-110C-559D485F0E84}"/>
          </ac:picMkLst>
        </pc:picChg>
        <pc:picChg chg="add del mod">
          <ac:chgData name="Edwin Bailey" userId="8507dc44-284e-48b8-92c8-41c4541ee3a9" providerId="ADAL" clId="{1BF1FF6D-61EC-466D-B518-2C48105601D6}" dt="2023-11-02T13:43:44.838" v="163" actId="21"/>
          <ac:picMkLst>
            <pc:docMk/>
            <pc:sldMk cId="3396751553" sldId="260"/>
            <ac:picMk id="9" creationId="{87FF97C1-1AF5-4329-479D-CAD6AF730F31}"/>
          </ac:picMkLst>
        </pc:picChg>
        <pc:picChg chg="add del mod">
          <ac:chgData name="Edwin Bailey" userId="8507dc44-284e-48b8-92c8-41c4541ee3a9" providerId="ADAL" clId="{1BF1FF6D-61EC-466D-B518-2C48105601D6}" dt="2023-11-02T13:44:16.115" v="171" actId="21"/>
          <ac:picMkLst>
            <pc:docMk/>
            <pc:sldMk cId="3396751553" sldId="260"/>
            <ac:picMk id="11" creationId="{2CDD3419-433C-4DC6-0829-5EC131CA9CF1}"/>
          </ac:picMkLst>
        </pc:picChg>
        <pc:picChg chg="add del mod">
          <ac:chgData name="Edwin Bailey" userId="8507dc44-284e-48b8-92c8-41c4541ee3a9" providerId="ADAL" clId="{1BF1FF6D-61EC-466D-B518-2C48105601D6}" dt="2023-11-02T13:44:25.215" v="173" actId="21"/>
          <ac:picMkLst>
            <pc:docMk/>
            <pc:sldMk cId="3396751553" sldId="260"/>
            <ac:picMk id="13" creationId="{738D621A-9929-6B3A-BC1E-A89D933C898B}"/>
          </ac:picMkLst>
        </pc:picChg>
        <pc:picChg chg="add del mod">
          <ac:chgData name="Edwin Bailey" userId="8507dc44-284e-48b8-92c8-41c4541ee3a9" providerId="ADAL" clId="{1BF1FF6D-61EC-466D-B518-2C48105601D6}" dt="2023-11-02T13:44:43.693" v="177" actId="21"/>
          <ac:picMkLst>
            <pc:docMk/>
            <pc:sldMk cId="3396751553" sldId="260"/>
            <ac:picMk id="15" creationId="{C06CF92D-3CBB-98EA-C0AF-2C9FFB189651}"/>
          </ac:picMkLst>
        </pc:picChg>
        <pc:picChg chg="add mod">
          <ac:chgData name="Edwin Bailey" userId="8507dc44-284e-48b8-92c8-41c4541ee3a9" providerId="ADAL" clId="{1BF1FF6D-61EC-466D-B518-2C48105601D6}" dt="2023-11-01T15:54:28.735" v="29" actId="1076"/>
          <ac:picMkLst>
            <pc:docMk/>
            <pc:sldMk cId="3396751553" sldId="260"/>
            <ac:picMk id="17" creationId="{2048966D-6197-915E-3A47-DBEFEB77970D}"/>
          </ac:picMkLst>
        </pc:picChg>
        <pc:picChg chg="add del mod">
          <ac:chgData name="Edwin Bailey" userId="8507dc44-284e-48b8-92c8-41c4541ee3a9" providerId="ADAL" clId="{1BF1FF6D-61EC-466D-B518-2C48105601D6}" dt="2023-11-02T13:43:52.961" v="165" actId="21"/>
          <ac:picMkLst>
            <pc:docMk/>
            <pc:sldMk cId="3396751553" sldId="260"/>
            <ac:picMk id="19" creationId="{E229F9BC-87CB-B50C-F45B-718E2FB9E3D9}"/>
          </ac:picMkLst>
        </pc:picChg>
        <pc:picChg chg="add del mod">
          <ac:chgData name="Edwin Bailey" userId="8507dc44-284e-48b8-92c8-41c4541ee3a9" providerId="ADAL" clId="{1BF1FF6D-61EC-466D-B518-2C48105601D6}" dt="2023-11-02T13:44:00.814" v="167" actId="21"/>
          <ac:picMkLst>
            <pc:docMk/>
            <pc:sldMk cId="3396751553" sldId="260"/>
            <ac:picMk id="21" creationId="{FBCB9992-37E7-96F9-D5F1-B67FCC896EB7}"/>
          </ac:picMkLst>
        </pc:picChg>
        <pc:picChg chg="add del mod">
          <ac:chgData name="Edwin Bailey" userId="8507dc44-284e-48b8-92c8-41c4541ee3a9" providerId="ADAL" clId="{1BF1FF6D-61EC-466D-B518-2C48105601D6}" dt="2023-11-02T13:44:09.514" v="169" actId="21"/>
          <ac:picMkLst>
            <pc:docMk/>
            <pc:sldMk cId="3396751553" sldId="260"/>
            <ac:picMk id="23" creationId="{8010B10C-0A96-7687-0A79-3C8A9426500E}"/>
          </ac:picMkLst>
        </pc:picChg>
      </pc:sldChg>
      <pc:sldChg chg="addSp delSp modSp mod ord">
        <pc:chgData name="Edwin Bailey" userId="8507dc44-284e-48b8-92c8-41c4541ee3a9" providerId="ADAL" clId="{1BF1FF6D-61EC-466D-B518-2C48105601D6}" dt="2023-11-03T14:45:18.552" v="550" actId="1076"/>
        <pc:sldMkLst>
          <pc:docMk/>
          <pc:sldMk cId="3029779465" sldId="261"/>
        </pc:sldMkLst>
        <pc:spChg chg="mod">
          <ac:chgData name="Edwin Bailey" userId="8507dc44-284e-48b8-92c8-41c4541ee3a9" providerId="ADAL" clId="{1BF1FF6D-61EC-466D-B518-2C48105601D6}" dt="2023-11-03T14:44:06.653" v="546" actId="1035"/>
          <ac:spMkLst>
            <pc:docMk/>
            <pc:sldMk cId="3029779465" sldId="261"/>
            <ac:spMk id="2" creationId="{00000000-0000-0000-0000-000000000000}"/>
          </ac:spMkLst>
        </pc:spChg>
        <pc:spChg chg="mod">
          <ac:chgData name="Edwin Bailey" userId="8507dc44-284e-48b8-92c8-41c4541ee3a9" providerId="ADAL" clId="{1BF1FF6D-61EC-466D-B518-2C48105601D6}" dt="2023-11-03T14:45:18.552" v="550" actId="1076"/>
          <ac:spMkLst>
            <pc:docMk/>
            <pc:sldMk cId="3029779465" sldId="261"/>
            <ac:spMk id="3" creationId="{00000000-0000-0000-0000-000000000000}"/>
          </ac:spMkLst>
        </pc:spChg>
        <pc:spChg chg="add mod">
          <ac:chgData name="Edwin Bailey" userId="8507dc44-284e-48b8-92c8-41c4541ee3a9" providerId="ADAL" clId="{1BF1FF6D-61EC-466D-B518-2C48105601D6}" dt="2023-11-03T10:13:01.327" v="373" actId="1076"/>
          <ac:spMkLst>
            <pc:docMk/>
            <pc:sldMk cId="3029779465" sldId="261"/>
            <ac:spMk id="4" creationId="{A96B0B52-E250-207B-E5EB-EDBE092BE61E}"/>
          </ac:spMkLst>
        </pc:spChg>
        <pc:spChg chg="add mod ord">
          <ac:chgData name="Edwin Bailey" userId="8507dc44-284e-48b8-92c8-41c4541ee3a9" providerId="ADAL" clId="{1BF1FF6D-61EC-466D-B518-2C48105601D6}" dt="2023-11-03T10:12:54.789" v="372" actId="1076"/>
          <ac:spMkLst>
            <pc:docMk/>
            <pc:sldMk cId="3029779465" sldId="261"/>
            <ac:spMk id="5" creationId="{9F50EFD4-782E-6FCE-E190-7F8B1B6E043B}"/>
          </ac:spMkLst>
        </pc:spChg>
        <pc:spChg chg="add mod ord">
          <ac:chgData name="Edwin Bailey" userId="8507dc44-284e-48b8-92c8-41c4541ee3a9" providerId="ADAL" clId="{1BF1FF6D-61EC-466D-B518-2C48105601D6}" dt="2023-11-03T10:10:24.820" v="344" actId="14100"/>
          <ac:spMkLst>
            <pc:docMk/>
            <pc:sldMk cId="3029779465" sldId="261"/>
            <ac:spMk id="6" creationId="{48A1C46F-3344-EE21-EC0E-F69DFFDD6866}"/>
          </ac:spMkLst>
        </pc:spChg>
        <pc:spChg chg="add mod ord">
          <ac:chgData name="Edwin Bailey" userId="8507dc44-284e-48b8-92c8-41c4541ee3a9" providerId="ADAL" clId="{1BF1FF6D-61EC-466D-B518-2C48105601D6}" dt="2023-11-03T14:45:02.960" v="549" actId="14100"/>
          <ac:spMkLst>
            <pc:docMk/>
            <pc:sldMk cId="3029779465" sldId="261"/>
            <ac:spMk id="7" creationId="{F77D79B4-7FBF-1A00-6F27-5464CF9BCD20}"/>
          </ac:spMkLst>
        </pc:spChg>
        <pc:spChg chg="add mod ord">
          <ac:chgData name="Edwin Bailey" userId="8507dc44-284e-48b8-92c8-41c4541ee3a9" providerId="ADAL" clId="{1BF1FF6D-61EC-466D-B518-2C48105601D6}" dt="2023-11-03T10:12:36.813" v="369" actId="1076"/>
          <ac:spMkLst>
            <pc:docMk/>
            <pc:sldMk cId="3029779465" sldId="261"/>
            <ac:spMk id="8" creationId="{935095D7-5EED-E05A-1F71-98931D0B8FFB}"/>
          </ac:spMkLst>
        </pc:spChg>
        <pc:spChg chg="add mod ord">
          <ac:chgData name="Edwin Bailey" userId="8507dc44-284e-48b8-92c8-41c4541ee3a9" providerId="ADAL" clId="{1BF1FF6D-61EC-466D-B518-2C48105601D6}" dt="2023-11-03T10:12:45.603" v="371" actId="14100"/>
          <ac:spMkLst>
            <pc:docMk/>
            <pc:sldMk cId="3029779465" sldId="261"/>
            <ac:spMk id="9" creationId="{5839824C-7A1B-89F7-ED00-38637B3A2220}"/>
          </ac:spMkLst>
        </pc:spChg>
        <pc:spChg chg="add mod">
          <ac:chgData name="Edwin Bailey" userId="8507dc44-284e-48b8-92c8-41c4541ee3a9" providerId="ADAL" clId="{1BF1FF6D-61EC-466D-B518-2C48105601D6}" dt="2023-11-01T16:00:41.474" v="158" actId="207"/>
          <ac:spMkLst>
            <pc:docMk/>
            <pc:sldMk cId="3029779465" sldId="261"/>
            <ac:spMk id="25" creationId="{DC297057-E450-51E3-E5D4-BEAA968A97B6}"/>
          </ac:spMkLst>
        </pc:spChg>
        <pc:spChg chg="add mod">
          <ac:chgData name="Edwin Bailey" userId="8507dc44-284e-48b8-92c8-41c4541ee3a9" providerId="ADAL" clId="{1BF1FF6D-61EC-466D-B518-2C48105601D6}" dt="2023-11-03T10:12:36.813" v="369" actId="1076"/>
          <ac:spMkLst>
            <pc:docMk/>
            <pc:sldMk cId="3029779465" sldId="261"/>
            <ac:spMk id="26" creationId="{9BCC1E66-86E4-E215-C67C-D0283B3C143D}"/>
          </ac:spMkLst>
        </pc:spChg>
        <pc:spChg chg="add mod">
          <ac:chgData name="Edwin Bailey" userId="8507dc44-284e-48b8-92c8-41c4541ee3a9" providerId="ADAL" clId="{1BF1FF6D-61EC-466D-B518-2C48105601D6}" dt="2023-11-01T16:00:41.474" v="158" actId="207"/>
          <ac:spMkLst>
            <pc:docMk/>
            <pc:sldMk cId="3029779465" sldId="261"/>
            <ac:spMk id="27" creationId="{4EB035BF-043D-D798-8096-9631FF293875}"/>
          </ac:spMkLst>
        </pc:spChg>
        <pc:spChg chg="add mod">
          <ac:chgData name="Edwin Bailey" userId="8507dc44-284e-48b8-92c8-41c4541ee3a9" providerId="ADAL" clId="{1BF1FF6D-61EC-466D-B518-2C48105601D6}" dt="2023-11-03T10:11:21.829" v="358" actId="1076"/>
          <ac:spMkLst>
            <pc:docMk/>
            <pc:sldMk cId="3029779465" sldId="261"/>
            <ac:spMk id="28" creationId="{629F75A9-EAA4-45D2-55BF-80B6580C94A8}"/>
          </ac:spMkLst>
        </pc:spChg>
        <pc:picChg chg="add del mod">
          <ac:chgData name="Edwin Bailey" userId="8507dc44-284e-48b8-92c8-41c4541ee3a9" providerId="ADAL" clId="{1BF1FF6D-61EC-466D-B518-2C48105601D6}" dt="2023-11-01T15:57:47.222" v="71"/>
          <ac:picMkLst>
            <pc:docMk/>
            <pc:sldMk cId="3029779465" sldId="261"/>
            <ac:picMk id="6" creationId="{28B6137A-5CF5-D1BD-5AD9-ACC0159CA55B}"/>
          </ac:picMkLst>
        </pc:picChg>
        <pc:picChg chg="add del mod">
          <ac:chgData name="Edwin Bailey" userId="8507dc44-284e-48b8-92c8-41c4541ee3a9" providerId="ADAL" clId="{1BF1FF6D-61EC-466D-B518-2C48105601D6}" dt="2023-11-01T15:57:47.222" v="71"/>
          <ac:picMkLst>
            <pc:docMk/>
            <pc:sldMk cId="3029779465" sldId="261"/>
            <ac:picMk id="8" creationId="{A27E28B2-5C52-DE16-DBD7-0409BB18BFC8}"/>
          </ac:picMkLst>
        </pc:picChg>
        <pc:picChg chg="add del mod">
          <ac:chgData name="Edwin Bailey" userId="8507dc44-284e-48b8-92c8-41c4541ee3a9" providerId="ADAL" clId="{1BF1FF6D-61EC-466D-B518-2C48105601D6}" dt="2023-11-01T15:57:47.222" v="71"/>
          <ac:picMkLst>
            <pc:docMk/>
            <pc:sldMk cId="3029779465" sldId="261"/>
            <ac:picMk id="10" creationId="{06B0579D-5BE1-AB7C-A51F-17CE2FEC05B2}"/>
          </ac:picMkLst>
        </pc:picChg>
        <pc:picChg chg="add del mod">
          <ac:chgData name="Edwin Bailey" userId="8507dc44-284e-48b8-92c8-41c4541ee3a9" providerId="ADAL" clId="{1BF1FF6D-61EC-466D-B518-2C48105601D6}" dt="2023-11-01T15:57:47.222" v="71"/>
          <ac:picMkLst>
            <pc:docMk/>
            <pc:sldMk cId="3029779465" sldId="261"/>
            <ac:picMk id="12" creationId="{78D68C57-2918-AE1B-863C-C831B319B5F1}"/>
          </ac:picMkLst>
        </pc:picChg>
        <pc:picChg chg="add del mod">
          <ac:chgData name="Edwin Bailey" userId="8507dc44-284e-48b8-92c8-41c4541ee3a9" providerId="ADAL" clId="{1BF1FF6D-61EC-466D-B518-2C48105601D6}" dt="2023-11-01T15:57:47.222" v="71"/>
          <ac:picMkLst>
            <pc:docMk/>
            <pc:sldMk cId="3029779465" sldId="261"/>
            <ac:picMk id="14" creationId="{B5EB169E-2100-D36F-9139-DDD8486416FF}"/>
          </ac:picMkLst>
        </pc:picChg>
        <pc:picChg chg="add del mod">
          <ac:chgData name="Edwin Bailey" userId="8507dc44-284e-48b8-92c8-41c4541ee3a9" providerId="ADAL" clId="{1BF1FF6D-61EC-466D-B518-2C48105601D6}" dt="2023-11-01T15:57:47.222" v="71"/>
          <ac:picMkLst>
            <pc:docMk/>
            <pc:sldMk cId="3029779465" sldId="261"/>
            <ac:picMk id="16" creationId="{A0742988-D317-018F-14D0-B5A4A3FB9D30}"/>
          </ac:picMkLst>
        </pc:picChg>
        <pc:picChg chg="add del mod">
          <ac:chgData name="Edwin Bailey" userId="8507dc44-284e-48b8-92c8-41c4541ee3a9" providerId="ADAL" clId="{1BF1FF6D-61EC-466D-B518-2C48105601D6}" dt="2023-11-01T15:57:47.222" v="71"/>
          <ac:picMkLst>
            <pc:docMk/>
            <pc:sldMk cId="3029779465" sldId="261"/>
            <ac:picMk id="18" creationId="{AFCDB84B-CC7C-68C0-878E-26D1208F9337}"/>
          </ac:picMkLst>
        </pc:picChg>
        <pc:picChg chg="add del mod">
          <ac:chgData name="Edwin Bailey" userId="8507dc44-284e-48b8-92c8-41c4541ee3a9" providerId="ADAL" clId="{1BF1FF6D-61EC-466D-B518-2C48105601D6}" dt="2023-11-01T15:57:47.222" v="71"/>
          <ac:picMkLst>
            <pc:docMk/>
            <pc:sldMk cId="3029779465" sldId="261"/>
            <ac:picMk id="20" creationId="{DC0726F3-F239-1281-5B8D-646DB12E33F2}"/>
          </ac:picMkLst>
        </pc:picChg>
        <pc:picChg chg="add del mod">
          <ac:chgData name="Edwin Bailey" userId="8507dc44-284e-48b8-92c8-41c4541ee3a9" providerId="ADAL" clId="{1BF1FF6D-61EC-466D-B518-2C48105601D6}" dt="2023-11-01T15:57:47.222" v="71"/>
          <ac:picMkLst>
            <pc:docMk/>
            <pc:sldMk cId="3029779465" sldId="261"/>
            <ac:picMk id="22" creationId="{9B0C9C20-A401-F260-96CA-845F416DA93D}"/>
          </ac:picMkLst>
        </pc:picChg>
        <pc:picChg chg="add del mod">
          <ac:chgData name="Edwin Bailey" userId="8507dc44-284e-48b8-92c8-41c4541ee3a9" providerId="ADAL" clId="{1BF1FF6D-61EC-466D-B518-2C48105601D6}" dt="2023-11-01T15:57:47.222" v="71"/>
          <ac:picMkLst>
            <pc:docMk/>
            <pc:sldMk cId="3029779465" sldId="261"/>
            <ac:picMk id="24" creationId="{847E1409-DECF-7019-EE51-7EEE34BC5CAA}"/>
          </ac:picMkLst>
        </pc:picChg>
      </pc:sldChg>
      <pc:sldChg chg="modSp mod">
        <pc:chgData name="Edwin Bailey" userId="8507dc44-284e-48b8-92c8-41c4541ee3a9" providerId="ADAL" clId="{1BF1FF6D-61EC-466D-B518-2C48105601D6}" dt="2023-11-03T14:51:29.804" v="607" actId="21"/>
        <pc:sldMkLst>
          <pc:docMk/>
          <pc:sldMk cId="211033005" sldId="262"/>
        </pc:sldMkLst>
        <pc:spChg chg="mod">
          <ac:chgData name="Edwin Bailey" userId="8507dc44-284e-48b8-92c8-41c4541ee3a9" providerId="ADAL" clId="{1BF1FF6D-61EC-466D-B518-2C48105601D6}" dt="2023-11-03T14:51:29.804" v="607" actId="21"/>
          <ac:spMkLst>
            <pc:docMk/>
            <pc:sldMk cId="211033005" sldId="262"/>
            <ac:spMk id="3" creationId="{00000000-0000-0000-0000-000000000000}"/>
          </ac:spMkLst>
        </pc:spChg>
      </pc:sldChg>
      <pc:sldChg chg="addSp modSp del mod">
        <pc:chgData name="Edwin Bailey" userId="8507dc44-284e-48b8-92c8-41c4541ee3a9" providerId="ADAL" clId="{1BF1FF6D-61EC-466D-B518-2C48105601D6}" dt="2023-11-03T13:36:22.382" v="510" actId="2696"/>
        <pc:sldMkLst>
          <pc:docMk/>
          <pc:sldMk cId="871673963" sldId="263"/>
        </pc:sldMkLst>
        <pc:spChg chg="add mod">
          <ac:chgData name="Edwin Bailey" userId="8507dc44-284e-48b8-92c8-41c4541ee3a9" providerId="ADAL" clId="{1BF1FF6D-61EC-466D-B518-2C48105601D6}" dt="2023-11-03T13:36:03.497" v="505" actId="21"/>
          <ac:spMkLst>
            <pc:docMk/>
            <pc:sldMk cId="871673963" sldId="263"/>
            <ac:spMk id="4" creationId="{CEEC6260-9009-4318-7CBC-C275D3CFDABC}"/>
          </ac:spMkLst>
        </pc:spChg>
      </pc:sldChg>
      <pc:sldChg chg="addSp delSp modSp mod">
        <pc:chgData name="Edwin Bailey" userId="8507dc44-284e-48b8-92c8-41c4541ee3a9" providerId="ADAL" clId="{1BF1FF6D-61EC-466D-B518-2C48105601D6}" dt="2023-11-03T14:48:11.150" v="605" actId="1076"/>
        <pc:sldMkLst>
          <pc:docMk/>
          <pc:sldMk cId="78590100" sldId="264"/>
        </pc:sldMkLst>
        <pc:spChg chg="mod">
          <ac:chgData name="Edwin Bailey" userId="8507dc44-284e-48b8-92c8-41c4541ee3a9" providerId="ADAL" clId="{1BF1FF6D-61EC-466D-B518-2C48105601D6}" dt="2023-11-03T13:36:38.704" v="513" actId="20577"/>
          <ac:spMkLst>
            <pc:docMk/>
            <pc:sldMk cId="78590100" sldId="264"/>
            <ac:spMk id="2" creationId="{00000000-0000-0000-0000-000000000000}"/>
          </ac:spMkLst>
        </pc:spChg>
        <pc:spChg chg="del mod">
          <ac:chgData name="Edwin Bailey" userId="8507dc44-284e-48b8-92c8-41c4541ee3a9" providerId="ADAL" clId="{1BF1FF6D-61EC-466D-B518-2C48105601D6}" dt="2023-11-03T10:16:05.848" v="459" actId="478"/>
          <ac:spMkLst>
            <pc:docMk/>
            <pc:sldMk cId="78590100" sldId="264"/>
            <ac:spMk id="3" creationId="{00000000-0000-0000-0000-000000000000}"/>
          </ac:spMkLst>
        </pc:spChg>
        <pc:spChg chg="add mod">
          <ac:chgData name="Edwin Bailey" userId="8507dc44-284e-48b8-92c8-41c4541ee3a9" providerId="ADAL" clId="{1BF1FF6D-61EC-466D-B518-2C48105601D6}" dt="2023-11-03T14:48:11.150" v="605" actId="1076"/>
          <ac:spMkLst>
            <pc:docMk/>
            <pc:sldMk cId="78590100" sldId="264"/>
            <ac:spMk id="4" creationId="{69E8211C-8DD9-5975-10B3-4745E0D09EAD}"/>
          </ac:spMkLst>
        </pc:spChg>
      </pc:sldChg>
      <pc:sldChg chg="modSp mod">
        <pc:chgData name="Edwin Bailey" userId="8507dc44-284e-48b8-92c8-41c4541ee3a9" providerId="ADAL" clId="{1BF1FF6D-61EC-466D-B518-2C48105601D6}" dt="2023-11-03T14:50:38.300" v="606" actId="21"/>
        <pc:sldMkLst>
          <pc:docMk/>
          <pc:sldMk cId="427622279" sldId="265"/>
        </pc:sldMkLst>
        <pc:spChg chg="mod">
          <ac:chgData name="Edwin Bailey" userId="8507dc44-284e-48b8-92c8-41c4541ee3a9" providerId="ADAL" clId="{1BF1FF6D-61EC-466D-B518-2C48105601D6}" dt="2023-11-03T14:50:38.300" v="606" actId="21"/>
          <ac:spMkLst>
            <pc:docMk/>
            <pc:sldMk cId="427622279" sldId="265"/>
            <ac:spMk id="3" creationId="{00000000-0000-0000-0000-000000000000}"/>
          </ac:spMkLst>
        </pc:spChg>
      </pc:sldChg>
      <pc:sldChg chg="modSp mod">
        <pc:chgData name="Edwin Bailey" userId="8507dc44-284e-48b8-92c8-41c4541ee3a9" providerId="ADAL" clId="{1BF1FF6D-61EC-466D-B518-2C48105601D6}" dt="2023-11-02T13:57:49.576" v="319" actId="20577"/>
        <pc:sldMkLst>
          <pc:docMk/>
          <pc:sldMk cId="1568720207" sldId="266"/>
        </pc:sldMkLst>
        <pc:spChg chg="mod">
          <ac:chgData name="Edwin Bailey" userId="8507dc44-284e-48b8-92c8-41c4541ee3a9" providerId="ADAL" clId="{1BF1FF6D-61EC-466D-B518-2C48105601D6}" dt="2023-11-02T13:57:49.576" v="319" actId="20577"/>
          <ac:spMkLst>
            <pc:docMk/>
            <pc:sldMk cId="1568720207" sldId="266"/>
            <ac:spMk id="3" creationId="{00000000-0000-0000-0000-000000000000}"/>
          </ac:spMkLst>
        </pc:spChg>
      </pc:sldChg>
      <pc:sldChg chg="modSp mod">
        <pc:chgData name="Edwin Bailey" userId="8507dc44-284e-48b8-92c8-41c4541ee3a9" providerId="ADAL" clId="{1BF1FF6D-61EC-466D-B518-2C48105601D6}" dt="2023-11-03T14:46:42.802" v="559" actId="1076"/>
        <pc:sldMkLst>
          <pc:docMk/>
          <pc:sldMk cId="1145240242" sldId="267"/>
        </pc:sldMkLst>
        <pc:spChg chg="mod">
          <ac:chgData name="Edwin Bailey" userId="8507dc44-284e-48b8-92c8-41c4541ee3a9" providerId="ADAL" clId="{1BF1FF6D-61EC-466D-B518-2C48105601D6}" dt="2023-11-03T14:46:42.802" v="559" actId="1076"/>
          <ac:spMkLst>
            <pc:docMk/>
            <pc:sldMk cId="1145240242" sldId="267"/>
            <ac:spMk id="3" creationId="{00000000-0000-0000-0000-000000000000}"/>
          </ac:spMkLst>
        </pc:spChg>
      </pc:sldChg>
      <pc:sldChg chg="addSp modSp new mod ord modAnim">
        <pc:chgData name="Edwin Bailey" userId="8507dc44-284e-48b8-92c8-41c4541ee3a9" providerId="ADAL" clId="{1BF1FF6D-61EC-466D-B518-2C48105601D6}" dt="2023-11-02T13:53:08.923" v="295"/>
        <pc:sldMkLst>
          <pc:docMk/>
          <pc:sldMk cId="1918205876" sldId="269"/>
        </pc:sldMkLst>
        <pc:picChg chg="add mod">
          <ac:chgData name="Edwin Bailey" userId="8507dc44-284e-48b8-92c8-41c4541ee3a9" providerId="ADAL" clId="{1BF1FF6D-61EC-466D-B518-2C48105601D6}" dt="2023-11-02T13:43:40.607" v="162"/>
          <ac:picMkLst>
            <pc:docMk/>
            <pc:sldMk cId="1918205876" sldId="269"/>
            <ac:picMk id="2" creationId="{72896680-CB7D-DAC5-7AE9-E9AA3EB1A797}"/>
          </ac:picMkLst>
        </pc:picChg>
        <pc:picChg chg="add mod">
          <ac:chgData name="Edwin Bailey" userId="8507dc44-284e-48b8-92c8-41c4541ee3a9" providerId="ADAL" clId="{1BF1FF6D-61EC-466D-B518-2C48105601D6}" dt="2023-11-02T13:45:13.534" v="185" actId="1076"/>
          <ac:picMkLst>
            <pc:docMk/>
            <pc:sldMk cId="1918205876" sldId="269"/>
            <ac:picMk id="3" creationId="{7351B30A-3A98-1453-2D7E-F30F15E4B1A3}"/>
          </ac:picMkLst>
        </pc:picChg>
        <pc:picChg chg="add mod">
          <ac:chgData name="Edwin Bailey" userId="8507dc44-284e-48b8-92c8-41c4541ee3a9" providerId="ADAL" clId="{1BF1FF6D-61EC-466D-B518-2C48105601D6}" dt="2023-11-02T13:45:14.755" v="186" actId="1076"/>
          <ac:picMkLst>
            <pc:docMk/>
            <pc:sldMk cId="1918205876" sldId="269"/>
            <ac:picMk id="4" creationId="{58215016-9341-0AE8-9A14-0127B5BEAE60}"/>
          </ac:picMkLst>
        </pc:picChg>
        <pc:picChg chg="add mod">
          <ac:chgData name="Edwin Bailey" userId="8507dc44-284e-48b8-92c8-41c4541ee3a9" providerId="ADAL" clId="{1BF1FF6D-61EC-466D-B518-2C48105601D6}" dt="2023-11-02T13:45:17.406" v="187" actId="1076"/>
          <ac:picMkLst>
            <pc:docMk/>
            <pc:sldMk cId="1918205876" sldId="269"/>
            <ac:picMk id="5" creationId="{8312A3D8-BA91-BB37-172B-3ADB22D2AADF}"/>
          </ac:picMkLst>
        </pc:picChg>
        <pc:picChg chg="add mod">
          <ac:chgData name="Edwin Bailey" userId="8507dc44-284e-48b8-92c8-41c4541ee3a9" providerId="ADAL" clId="{1BF1FF6D-61EC-466D-B518-2C48105601D6}" dt="2023-11-02T13:45:19.267" v="188" actId="1076"/>
          <ac:picMkLst>
            <pc:docMk/>
            <pc:sldMk cId="1918205876" sldId="269"/>
            <ac:picMk id="6" creationId="{024C2EC6-3D5A-7755-F5A2-49AFEE1B383F}"/>
          </ac:picMkLst>
        </pc:picChg>
        <pc:picChg chg="add mod">
          <ac:chgData name="Edwin Bailey" userId="8507dc44-284e-48b8-92c8-41c4541ee3a9" providerId="ADAL" clId="{1BF1FF6D-61EC-466D-B518-2C48105601D6}" dt="2023-11-02T13:45:40.180" v="191" actId="1076"/>
          <ac:picMkLst>
            <pc:docMk/>
            <pc:sldMk cId="1918205876" sldId="269"/>
            <ac:picMk id="7" creationId="{6F4A0E9F-39D9-0407-9218-00DD9AD9512F}"/>
          </ac:picMkLst>
        </pc:picChg>
        <pc:picChg chg="add mod">
          <ac:chgData name="Edwin Bailey" userId="8507dc44-284e-48b8-92c8-41c4541ee3a9" providerId="ADAL" clId="{1BF1FF6D-61EC-466D-B518-2C48105601D6}" dt="2023-11-02T13:45:41.762" v="192" actId="1076"/>
          <ac:picMkLst>
            <pc:docMk/>
            <pc:sldMk cId="1918205876" sldId="269"/>
            <ac:picMk id="8" creationId="{4F34F9CC-F438-290B-0CE3-2AB33DB73446}"/>
          </ac:picMkLst>
        </pc:picChg>
        <pc:picChg chg="add mod">
          <ac:chgData name="Edwin Bailey" userId="8507dc44-284e-48b8-92c8-41c4541ee3a9" providerId="ADAL" clId="{1BF1FF6D-61EC-466D-B518-2C48105601D6}" dt="2023-11-02T13:45:37.157" v="190" actId="1076"/>
          <ac:picMkLst>
            <pc:docMk/>
            <pc:sldMk cId="1918205876" sldId="269"/>
            <ac:picMk id="9" creationId="{2251F116-7B08-2E40-6E34-C2B5874B9A8F}"/>
          </ac:picMkLst>
        </pc:picChg>
        <pc:picChg chg="add mod">
          <ac:chgData name="Edwin Bailey" userId="8507dc44-284e-48b8-92c8-41c4541ee3a9" providerId="ADAL" clId="{1BF1FF6D-61EC-466D-B518-2C48105601D6}" dt="2023-11-02T13:45:49.116" v="194" actId="1076"/>
          <ac:picMkLst>
            <pc:docMk/>
            <pc:sldMk cId="1918205876" sldId="269"/>
            <ac:picMk id="10" creationId="{85862DEC-45D8-51C3-B7AF-56AB1C6A33E3}"/>
          </ac:picMkLst>
        </pc:picChg>
        <pc:picChg chg="add mod">
          <ac:chgData name="Edwin Bailey" userId="8507dc44-284e-48b8-92c8-41c4541ee3a9" providerId="ADAL" clId="{1BF1FF6D-61EC-466D-B518-2C48105601D6}" dt="2023-11-02T13:45:46.889" v="193" actId="1076"/>
          <ac:picMkLst>
            <pc:docMk/>
            <pc:sldMk cId="1918205876" sldId="269"/>
            <ac:picMk id="11" creationId="{DD9D876A-8CAB-321F-89D7-9268099D2B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D6CC7D-01F1-CC41-B14E-3FE5076233DF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-794"/>
            <a:ext cx="12192000" cy="6857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924" r:id="rId3"/>
    <p:sldLayoutId id="214748392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68A19-9BA8-534C-82BD-B443F75C4380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-794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hacaenergy.com/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gp.org/workstreams/safety/safety/process-safety/fundamentals/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Synthesia%20-%20#1 AI Video Generator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hare.synthesia.io/e0cd5fd7-e68b-4864-a832-0cb9d7dd2249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E4002B"/>
                </a:solidFill>
              </a:rPr>
              <a:t>Embedding IOGP PSF in the Frontline using AI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308762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Dr Edwin Bailey, TA0, Ithaca Energy</a:t>
            </a:r>
            <a:endParaRPr lang="en-GB" baseline="0" dirty="0">
              <a:solidFill>
                <a:srgbClr val="50534A"/>
              </a:solidFill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EE51F7EF-23BF-0788-AF38-611E47872A19}"/>
              </a:ext>
            </a:extLst>
          </p:cNvPr>
          <p:cNvSpPr txBox="1">
            <a:spLocks/>
          </p:cNvSpPr>
          <p:nvPr/>
        </p:nvSpPr>
        <p:spPr>
          <a:xfrm>
            <a:off x="408000" y="575462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aseline="0" dirty="0">
                <a:solidFill>
                  <a:schemeClr val="bg1">
                    <a:lumMod val="75000"/>
                  </a:schemeClr>
                </a:solidFill>
              </a:rPr>
              <a:t>ebailey@ithacaenergy.com</a:t>
            </a:r>
            <a:endParaRPr lang="en-GB" sz="1400" baseline="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E4002B"/>
                </a:solidFill>
              </a:rPr>
              <a:t>Applications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8000" y="3084160"/>
            <a:ext cx="4954639" cy="2047083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Training</a:t>
            </a:r>
          </a:p>
          <a:p>
            <a:r>
              <a:rPr lang="en-US" baseline="0" dirty="0">
                <a:solidFill>
                  <a:srgbClr val="50534A"/>
                </a:solidFill>
              </a:rPr>
              <a:t>Inductions</a:t>
            </a:r>
            <a:endParaRPr lang="en-US" dirty="0">
              <a:solidFill>
                <a:srgbClr val="50534A"/>
              </a:solidFill>
            </a:endParaRPr>
          </a:p>
          <a:p>
            <a:r>
              <a:rPr lang="en-US" baseline="0" dirty="0">
                <a:solidFill>
                  <a:srgbClr val="50534A"/>
                </a:solidFill>
              </a:rPr>
              <a:t>Manuals </a:t>
            </a:r>
          </a:p>
          <a:p>
            <a:r>
              <a:rPr lang="en-US" baseline="0" dirty="0">
                <a:solidFill>
                  <a:srgbClr val="50534A"/>
                </a:solidFill>
              </a:rPr>
              <a:t>Customisation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4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E4002B"/>
                </a:solidFill>
              </a:rPr>
              <a:t>Key Learnings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308762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1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  <a:hlinkClick r:id="rId2"/>
              </a:rPr>
              <a:t>Ithaca Energy </a:t>
            </a:r>
            <a:r>
              <a:rPr lang="en-US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308762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baseline="0" dirty="0">
              <a:solidFill>
                <a:srgbClr val="50534A"/>
              </a:solidFill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A5745FA5-3D9A-667F-7A14-76D5C6CC5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512277" cy="151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C2525EE8-4923-3E4C-DCB2-243509FC24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1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Background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308762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0534A"/>
                </a:solidFill>
              </a:rPr>
              <a:t>What are the PS Fundamentals by </a:t>
            </a:r>
            <a:r>
              <a:rPr lang="en-US" dirty="0">
                <a:solidFill>
                  <a:srgbClr val="50534A"/>
                </a:solidFill>
                <a:hlinkClick r:id="rId2"/>
              </a:rPr>
              <a:t>IOGP</a:t>
            </a:r>
            <a:r>
              <a:rPr lang="en-US" dirty="0">
                <a:solidFill>
                  <a:srgbClr val="50534A"/>
                </a:solidFill>
              </a:rPr>
              <a:t>?</a:t>
            </a:r>
          </a:p>
          <a:p>
            <a:endParaRPr lang="en-GB" baseline="0" dirty="0">
              <a:solidFill>
                <a:srgbClr val="50534A"/>
              </a:solidFill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E4610CC8-692C-A594-C736-2213E37FBD03}"/>
              </a:ext>
            </a:extLst>
          </p:cNvPr>
          <p:cNvSpPr txBox="1">
            <a:spLocks/>
          </p:cNvSpPr>
          <p:nvPr/>
        </p:nvSpPr>
        <p:spPr>
          <a:xfrm>
            <a:off x="406400" y="4214918"/>
            <a:ext cx="3611685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50534A"/>
                </a:solidFill>
              </a:rPr>
              <a:t>Wildly Important Goal:</a:t>
            </a:r>
            <a:endParaRPr lang="en-GB" baseline="0" dirty="0">
              <a:solidFill>
                <a:srgbClr val="50534A"/>
              </a:solidFill>
            </a:endParaRP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5AE9136-0204-29CA-01C0-37DFE584ABB5}"/>
              </a:ext>
            </a:extLst>
          </p:cNvPr>
          <p:cNvSpPr txBox="1">
            <a:spLocks/>
          </p:cNvSpPr>
          <p:nvPr/>
        </p:nvSpPr>
        <p:spPr>
          <a:xfrm>
            <a:off x="408000" y="3639784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50534A"/>
                </a:solidFill>
              </a:rPr>
              <a:t>How were they developed?</a:t>
            </a:r>
            <a:endParaRPr lang="en-GB" baseline="0" dirty="0">
              <a:solidFill>
                <a:srgbClr val="50534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AF662-F124-A6E7-2C1E-41518F4ACBD2}"/>
              </a:ext>
            </a:extLst>
          </p:cNvPr>
          <p:cNvSpPr txBox="1"/>
          <p:nvPr/>
        </p:nvSpPr>
        <p:spPr>
          <a:xfrm>
            <a:off x="4018085" y="4147555"/>
            <a:ext cx="674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50534A"/>
                </a:solidFill>
              </a:rPr>
              <a:t>“Embed IOGP 10 PSF in the Frontline”</a:t>
            </a:r>
            <a:endParaRPr lang="en-GB" sz="3200" b="1" i="1" dirty="0"/>
          </a:p>
        </p:txBody>
      </p:sp>
    </p:spTree>
    <p:extLst>
      <p:ext uri="{BB962C8B-B14F-4D97-AF65-F5344CB8AC3E}">
        <p14:creationId xmlns:p14="http://schemas.microsoft.com/office/powerpoint/2010/main" val="66515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sign with a black flame in the middle&#10;&#10;Description automatically generated">
            <a:extLst>
              <a:ext uri="{FF2B5EF4-FFF2-40B4-BE49-F238E27FC236}">
                <a16:creationId xmlns:a16="http://schemas.microsoft.com/office/drawing/2014/main" id="{72896680-CB7D-DAC5-7AE9-E9AA3EB1A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92" y="291116"/>
            <a:ext cx="2038635" cy="2324424"/>
          </a:xfrm>
          <a:prstGeom prst="rect">
            <a:avLst/>
          </a:prstGeom>
        </p:spPr>
      </p:pic>
      <p:pic>
        <p:nvPicPr>
          <p:cNvPr id="3" name="Picture 2" descr="A yellow rectangular object with a black outline and white lines&#10;&#10;Description automatically generated">
            <a:extLst>
              <a:ext uri="{FF2B5EF4-FFF2-40B4-BE49-F238E27FC236}">
                <a16:creationId xmlns:a16="http://schemas.microsoft.com/office/drawing/2014/main" id="{7351B30A-3A98-1453-2D7E-F30F15E4B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906" y="291116"/>
            <a:ext cx="2019582" cy="2362530"/>
          </a:xfrm>
          <a:prstGeom prst="rect">
            <a:avLst/>
          </a:prstGeom>
        </p:spPr>
      </p:pic>
      <p:pic>
        <p:nvPicPr>
          <p:cNvPr id="4" name="Picture 3" descr="A yellow and black sign with a gauge&#10;&#10;Description automatically generated">
            <a:extLst>
              <a:ext uri="{FF2B5EF4-FFF2-40B4-BE49-F238E27FC236}">
                <a16:creationId xmlns:a16="http://schemas.microsoft.com/office/drawing/2014/main" id="{58215016-9341-0AE8-9A14-0127B5BEA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127" y="291116"/>
            <a:ext cx="2038635" cy="2381582"/>
          </a:xfrm>
          <a:prstGeom prst="rect">
            <a:avLst/>
          </a:prstGeom>
        </p:spPr>
      </p:pic>
      <p:pic>
        <p:nvPicPr>
          <p:cNvPr id="5" name="Picture 4" descr="A yellow sign with people in hard hats&#10;&#10;Description automatically generated">
            <a:extLst>
              <a:ext uri="{FF2B5EF4-FFF2-40B4-BE49-F238E27FC236}">
                <a16:creationId xmlns:a16="http://schemas.microsoft.com/office/drawing/2014/main" id="{8312A3D8-BA91-BB37-172B-3ADB22D2A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401" y="291116"/>
            <a:ext cx="2048161" cy="2372056"/>
          </a:xfrm>
          <a:prstGeom prst="rect">
            <a:avLst/>
          </a:prstGeom>
        </p:spPr>
      </p:pic>
      <p:pic>
        <p:nvPicPr>
          <p:cNvPr id="6" name="Picture 5" descr="A yellow sign with black and white lines and footprints&#10;&#10;Description automatically generated">
            <a:extLst>
              <a:ext uri="{FF2B5EF4-FFF2-40B4-BE49-F238E27FC236}">
                <a16:creationId xmlns:a16="http://schemas.microsoft.com/office/drawing/2014/main" id="{024C2EC6-3D5A-7755-F5A2-49AFEE1B3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201" y="281589"/>
            <a:ext cx="2057687" cy="2343477"/>
          </a:xfrm>
          <a:prstGeom prst="rect">
            <a:avLst/>
          </a:prstGeom>
        </p:spPr>
      </p:pic>
      <p:pic>
        <p:nvPicPr>
          <p:cNvPr id="7" name="Picture 6" descr="A yellow sign with black and white symbols&#10;&#10;Description automatically generated">
            <a:extLst>
              <a:ext uri="{FF2B5EF4-FFF2-40B4-BE49-F238E27FC236}">
                <a16:creationId xmlns:a16="http://schemas.microsoft.com/office/drawing/2014/main" id="{6F4A0E9F-39D9-0407-9218-00DD9AD95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" y="3165708"/>
            <a:ext cx="2048161" cy="2324424"/>
          </a:xfrm>
          <a:prstGeom prst="rect">
            <a:avLst/>
          </a:prstGeom>
        </p:spPr>
      </p:pic>
      <p:pic>
        <p:nvPicPr>
          <p:cNvPr id="8" name="Picture 7" descr="A yellow sign with black symbols&#10;&#10;Description automatically generated">
            <a:extLst>
              <a:ext uri="{FF2B5EF4-FFF2-40B4-BE49-F238E27FC236}">
                <a16:creationId xmlns:a16="http://schemas.microsoft.com/office/drawing/2014/main" id="{4F34F9CC-F438-290B-0CE3-2AB33DB734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8167" y="3165708"/>
            <a:ext cx="2010056" cy="2353003"/>
          </a:xfrm>
          <a:prstGeom prst="rect">
            <a:avLst/>
          </a:prstGeom>
        </p:spPr>
      </p:pic>
      <p:pic>
        <p:nvPicPr>
          <p:cNvPr id="9" name="Picture 8" descr="A yellow sign with a pen and a clipboard with check marks&#10;&#10;Description automatically generated">
            <a:extLst>
              <a:ext uri="{FF2B5EF4-FFF2-40B4-BE49-F238E27FC236}">
                <a16:creationId xmlns:a16="http://schemas.microsoft.com/office/drawing/2014/main" id="{2251F116-7B08-2E40-6E34-C2B5874B9A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0610" y="3165708"/>
            <a:ext cx="2057687" cy="2391109"/>
          </a:xfrm>
          <a:prstGeom prst="rect">
            <a:avLst/>
          </a:prstGeom>
        </p:spPr>
      </p:pic>
      <p:pic>
        <p:nvPicPr>
          <p:cNvPr id="10" name="Picture 9" descr="A yellow sign with a person and a bell&#10;&#10;Description automatically generated">
            <a:extLst>
              <a:ext uri="{FF2B5EF4-FFF2-40B4-BE49-F238E27FC236}">
                <a16:creationId xmlns:a16="http://schemas.microsoft.com/office/drawing/2014/main" id="{85862DEC-45D8-51C3-B7AF-56AB1C6A33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9245" y="3175233"/>
            <a:ext cx="2048161" cy="2333951"/>
          </a:xfrm>
          <a:prstGeom prst="rect">
            <a:avLst/>
          </a:prstGeom>
        </p:spPr>
      </p:pic>
      <p:pic>
        <p:nvPicPr>
          <p:cNvPr id="11" name="Picture 10" descr="A yellow sign with a hand in the middle&#10;&#10;Description automatically generated">
            <a:extLst>
              <a:ext uri="{FF2B5EF4-FFF2-40B4-BE49-F238E27FC236}">
                <a16:creationId xmlns:a16="http://schemas.microsoft.com/office/drawing/2014/main" id="{DD9D876A-8CAB-321F-89D7-9268099D2B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8353" y="3194287"/>
            <a:ext cx="2067213" cy="23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0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5839824C-7A1B-89F7-ED00-38637B3A2220}"/>
              </a:ext>
            </a:extLst>
          </p:cNvPr>
          <p:cNvSpPr/>
          <p:nvPr/>
        </p:nvSpPr>
        <p:spPr>
          <a:xfrm>
            <a:off x="4439596" y="3546485"/>
            <a:ext cx="4519766" cy="1670991"/>
          </a:xfrm>
          <a:prstGeom prst="irregularSeal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935095D7-5EED-E05A-1F71-98931D0B8FFB}"/>
              </a:ext>
            </a:extLst>
          </p:cNvPr>
          <p:cNvSpPr/>
          <p:nvPr/>
        </p:nvSpPr>
        <p:spPr>
          <a:xfrm>
            <a:off x="8149787" y="2477185"/>
            <a:ext cx="3306589" cy="1409629"/>
          </a:xfrm>
          <a:prstGeom prst="irregularSeal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F77D79B4-7FBF-1A00-6F27-5464CF9BCD20}"/>
              </a:ext>
            </a:extLst>
          </p:cNvPr>
          <p:cNvSpPr/>
          <p:nvPr/>
        </p:nvSpPr>
        <p:spPr>
          <a:xfrm>
            <a:off x="4262905" y="2355850"/>
            <a:ext cx="3018438" cy="1257145"/>
          </a:xfrm>
          <a:prstGeom prst="irregularSeal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xplosion: 14 Points 5">
            <a:extLst>
              <a:ext uri="{FF2B5EF4-FFF2-40B4-BE49-F238E27FC236}">
                <a16:creationId xmlns:a16="http://schemas.microsoft.com/office/drawing/2014/main" id="{48A1C46F-3344-EE21-EC0E-F69DFFDD6866}"/>
              </a:ext>
            </a:extLst>
          </p:cNvPr>
          <p:cNvSpPr/>
          <p:nvPr/>
        </p:nvSpPr>
        <p:spPr>
          <a:xfrm>
            <a:off x="7173841" y="1044805"/>
            <a:ext cx="2910936" cy="1409629"/>
          </a:xfrm>
          <a:prstGeom prst="irregularSeal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9F50EFD4-782E-6FCE-E190-7F8B1B6E043B}"/>
              </a:ext>
            </a:extLst>
          </p:cNvPr>
          <p:cNvSpPr/>
          <p:nvPr/>
        </p:nvSpPr>
        <p:spPr>
          <a:xfrm>
            <a:off x="5685818" y="442624"/>
            <a:ext cx="1597042" cy="928939"/>
          </a:xfrm>
          <a:prstGeom prst="irregularSeal2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Approach I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0980" y="2978186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Third Party Provider</a:t>
            </a:r>
            <a:endParaRPr lang="en-GB" baseline="0" dirty="0">
              <a:solidFill>
                <a:srgbClr val="50534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B0B52-E250-207B-E5EB-EDBE092BE61E}"/>
              </a:ext>
            </a:extLst>
          </p:cNvPr>
          <p:cNvSpPr txBox="1"/>
          <p:nvPr/>
        </p:nvSpPr>
        <p:spPr>
          <a:xfrm>
            <a:off x="5983380" y="676260"/>
            <a:ext cx="1177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VIDEO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297057-E450-51E3-E5D4-BEAA968A97B6}"/>
              </a:ext>
            </a:extLst>
          </p:cNvPr>
          <p:cNvSpPr txBox="1"/>
          <p:nvPr/>
        </p:nvSpPr>
        <p:spPr>
          <a:xfrm>
            <a:off x="7641020" y="1506530"/>
            <a:ext cx="237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ON-DEMAND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CC1E66-86E4-E215-C67C-D0283B3C143D}"/>
              </a:ext>
            </a:extLst>
          </p:cNvPr>
          <p:cNvSpPr txBox="1"/>
          <p:nvPr/>
        </p:nvSpPr>
        <p:spPr>
          <a:xfrm>
            <a:off x="8769366" y="2966571"/>
            <a:ext cx="237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COMPETENCE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B035BF-043D-D798-8096-9631FF293875}"/>
              </a:ext>
            </a:extLst>
          </p:cNvPr>
          <p:cNvSpPr txBox="1"/>
          <p:nvPr/>
        </p:nvSpPr>
        <p:spPr>
          <a:xfrm>
            <a:off x="5588874" y="4028345"/>
            <a:ext cx="237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UNDERSTANDING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9F75A9-EAA4-45D2-55BF-80B6580C94A8}"/>
              </a:ext>
            </a:extLst>
          </p:cNvPr>
          <p:cNvSpPr txBox="1"/>
          <p:nvPr/>
        </p:nvSpPr>
        <p:spPr>
          <a:xfrm>
            <a:off x="4803758" y="2720335"/>
            <a:ext cx="2370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302977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500"/>
              </a:spcAft>
            </a:pPr>
            <a:r>
              <a:rPr lang="en-US" dirty="0">
                <a:solidFill>
                  <a:srgbClr val="FF0000"/>
                </a:solidFill>
              </a:rPr>
              <a:t>Approach II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3087625"/>
            <a:ext cx="11164800" cy="2319644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Develop in </a:t>
            </a:r>
            <a:r>
              <a:rPr lang="en-US" baseline="0" dirty="0">
                <a:solidFill>
                  <a:srgbClr val="50534A"/>
                </a:solidFill>
                <a:hlinkClick r:id="rId2"/>
              </a:rPr>
              <a:t>Synthesia</a:t>
            </a:r>
            <a:endParaRPr lang="en-US" baseline="0" dirty="0">
              <a:solidFill>
                <a:srgbClr val="50534A"/>
              </a:solidFill>
            </a:endParaRPr>
          </a:p>
          <a:p>
            <a:endParaRPr lang="en-US" dirty="0">
              <a:solidFill>
                <a:srgbClr val="50534A"/>
              </a:solidFill>
            </a:endParaRPr>
          </a:p>
          <a:p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E4002B"/>
                </a:solidFill>
              </a:rPr>
              <a:t>AI Pipeline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8211C-8DD9-5975-10B3-4745E0D09EAD}"/>
              </a:ext>
            </a:extLst>
          </p:cNvPr>
          <p:cNvSpPr txBox="1"/>
          <p:nvPr/>
        </p:nvSpPr>
        <p:spPr>
          <a:xfrm>
            <a:off x="5330262" y="67568"/>
            <a:ext cx="62425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Methodology</a:t>
            </a:r>
          </a:p>
          <a:p>
            <a:endParaRPr lang="en-GB" sz="4000" dirty="0"/>
          </a:p>
          <a:p>
            <a:pPr marL="342900" indent="-342900">
              <a:buFont typeface="+mj-lt"/>
              <a:buAutoNum type="arabicPeriod"/>
            </a:pPr>
            <a:r>
              <a:rPr lang="en-GB" sz="4000" dirty="0"/>
              <a:t>IOGP Material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/>
              <a:t>Video Script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/>
              <a:t>Prompt Engineering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/>
              <a:t>LLM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>
                <a:solidFill>
                  <a:srgbClr val="FF0000"/>
                </a:solidFill>
              </a:rPr>
              <a:t>SME Review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/>
              <a:t>Workforce Review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4000" dirty="0"/>
              <a:t>Frontline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859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E4002B"/>
                </a:solidFill>
              </a:rPr>
              <a:t>Videos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3087625"/>
            <a:ext cx="11164800" cy="45005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Introductory </a:t>
            </a:r>
            <a:r>
              <a:rPr lang="en-US" baseline="0" dirty="0">
                <a:solidFill>
                  <a:srgbClr val="50534A"/>
                </a:solidFill>
                <a:hlinkClick r:id="rId2"/>
              </a:rPr>
              <a:t>Example</a:t>
            </a:r>
            <a:endParaRPr lang="en-US" baseline="0" dirty="0">
              <a:solidFill>
                <a:srgbClr val="50534A"/>
              </a:solidFill>
            </a:endParaRPr>
          </a:p>
          <a:p>
            <a:endParaRPr lang="en-US" dirty="0">
              <a:solidFill>
                <a:srgbClr val="50534A"/>
              </a:solidFill>
              <a:hlinkClick r:id="rId2"/>
            </a:endParaRPr>
          </a:p>
          <a:p>
            <a:endParaRPr lang="en-US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2320960"/>
            <a:ext cx="11164800" cy="7632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aseline="0" dirty="0">
                <a:solidFill>
                  <a:srgbClr val="E4002B"/>
                </a:solidFill>
              </a:rPr>
              <a:t>Approach III</a:t>
            </a: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406400" y="3087625"/>
            <a:ext cx="11164800" cy="1044760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50534A"/>
                </a:solidFill>
              </a:rPr>
              <a:t>Execution</a:t>
            </a:r>
          </a:p>
          <a:p>
            <a:r>
              <a:rPr lang="en-US" dirty="0">
                <a:solidFill>
                  <a:srgbClr val="50534A"/>
                </a:solidFill>
              </a:rPr>
              <a:t>VR</a:t>
            </a:r>
            <a:endParaRPr lang="en-GB" baseline="0" dirty="0">
              <a:solidFill>
                <a:srgbClr val="5053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2020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604e031-f840-4ad5-97d2-0b99280ee730" xsi:nil="true"/>
    <_Flow_SignoffStatus xmlns="7604e031-f840-4ad5-97d2-0b99280ee730" xsi:nil="true"/>
    <SharedWithUsers xmlns="c4b40482-04a4-480f-b826-6548c4a2bcf1">
      <UserInfo>
        <DisplayName/>
        <AccountId xsi:nil="true"/>
        <AccountType/>
      </UserInfo>
    </SharedWithUsers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</documentManagement>
</p:properties>
</file>

<file path=customXml/itemProps1.xml><?xml version="1.0" encoding="utf-8"?>
<ds:datastoreItem xmlns:ds="http://schemas.openxmlformats.org/officeDocument/2006/customXml" ds:itemID="{FEAA72A6-F3B8-43D8-8B70-D4621BEC8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555C05-0249-4FB9-826C-34E89962A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639917-1D0A-4388-A327-2162159B65F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1493</TotalTime>
  <Words>96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Bubb</dc:creator>
  <cp:lastModifiedBy>Edwin Bailey</cp:lastModifiedBy>
  <cp:revision>14</cp:revision>
  <dcterms:created xsi:type="dcterms:W3CDTF">2020-10-02T10:29:52Z</dcterms:created>
  <dcterms:modified xsi:type="dcterms:W3CDTF">2023-11-03T14:53:10Z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0x0101000646A3490C442E41AC9620621F1F21BE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