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6.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customXml/itemProps1.xml" ContentType="application/vnd.openxmlformats-officedocument.customXmlProperties+xml"/>
  <Override PartName="/ppt/revisionInfo.xml" ContentType="application/vnd.ms-powerpoint.revisioninfo+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4.xml" ContentType="application/vnd.openxmlformats-officedocument.presentationml.tags+xml"/>
  <Override PartName="/ppt/tags/tag16.xml" ContentType="application/vnd.openxmlformats-officedocument.presentationml.tag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3"/>
  </p:sldMasterIdLst>
  <p:notesMasterIdLst>
    <p:notesMasterId r:id="rId41"/>
  </p:notesMasterIdLst>
  <p:sldIdLst>
    <p:sldId id="352" r:id="rId14"/>
    <p:sldId id="355" r:id="rId15"/>
    <p:sldId id="425" r:id="rId16"/>
    <p:sldId id="427" r:id="rId17"/>
    <p:sldId id="428" r:id="rId18"/>
    <p:sldId id="429" r:id="rId19"/>
    <p:sldId id="434" r:id="rId20"/>
    <p:sldId id="381" r:id="rId21"/>
    <p:sldId id="431" r:id="rId22"/>
    <p:sldId id="435" r:id="rId23"/>
    <p:sldId id="436" r:id="rId24"/>
    <p:sldId id="437" r:id="rId25"/>
    <p:sldId id="430" r:id="rId26"/>
    <p:sldId id="432" r:id="rId27"/>
    <p:sldId id="439" r:id="rId28"/>
    <p:sldId id="438" r:id="rId29"/>
    <p:sldId id="433" r:id="rId30"/>
    <p:sldId id="440" r:id="rId31"/>
    <p:sldId id="441" r:id="rId32"/>
    <p:sldId id="442" r:id="rId33"/>
    <p:sldId id="446" r:id="rId34"/>
    <p:sldId id="444" r:id="rId35"/>
    <p:sldId id="445" r:id="rId36"/>
    <p:sldId id="447" r:id="rId37"/>
    <p:sldId id="448" r:id="rId38"/>
    <p:sldId id="449" r:id="rId39"/>
    <p:sldId id="4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96095-F467-4241-9AE5-AA5C26617216}" v="1" dt="2023-10-27T12:42:53.78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66510" autoAdjust="0"/>
  </p:normalViewPr>
  <p:slideViewPr>
    <p:cSldViewPr snapToGrid="0">
      <p:cViewPr varScale="1">
        <p:scale>
          <a:sx n="76" d="100"/>
          <a:sy n="76" d="100"/>
        </p:scale>
        <p:origin x="1662" y="78"/>
      </p:cViewPr>
      <p:guideLst>
        <p:guide orient="horz" pos="3906"/>
        <p:guide pos="3840"/>
      </p:guideLst>
    </p:cSldViewPr>
  </p:slideViewPr>
  <p:outlineViewPr>
    <p:cViewPr>
      <p:scale>
        <a:sx n="33" d="100"/>
        <a:sy n="33" d="100"/>
      </p:scale>
      <p:origin x="0" y="-520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47" Type="http://schemas.openxmlformats.org/officeDocument/2006/relationships/customXml" Target="../customXml/item13.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customXml" Target="../customXml/item15.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48" Type="http://schemas.openxmlformats.org/officeDocument/2006/relationships/customXml" Target="../customXml/item14.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microsoft.com/office/2015/10/relationships/revisionInfo" Target="revisionInfo.xml"/><Relationship Id="rId20" Type="http://schemas.openxmlformats.org/officeDocument/2006/relationships/slide" Target="slides/slide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5F38D-4ED2-4A66-9D21-6631BF6305C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7D8358C-6E05-48B6-A1E7-5FD3FF170CC7}">
      <dgm:prSet phldrT="[Text]"/>
      <dgm:spPr/>
      <dgm:t>
        <a:bodyPr/>
        <a:lstStyle/>
        <a:p>
          <a:r>
            <a:rPr lang="en-GB" dirty="0"/>
            <a:t>BIOSAFETY</a:t>
          </a:r>
        </a:p>
      </dgm:t>
    </dgm:pt>
    <dgm:pt modelId="{E4A262B0-1360-4EE3-9CDA-5166B24379C5}" type="parTrans" cxnId="{5D2769AA-2332-4427-A1A8-1156B3BED8FE}">
      <dgm:prSet/>
      <dgm:spPr/>
      <dgm:t>
        <a:bodyPr/>
        <a:lstStyle/>
        <a:p>
          <a:endParaRPr lang="en-GB"/>
        </a:p>
      </dgm:t>
    </dgm:pt>
    <dgm:pt modelId="{B6D1E345-28B6-4033-BD76-56828CE19305}" type="sibTrans" cxnId="{5D2769AA-2332-4427-A1A8-1156B3BED8FE}">
      <dgm:prSet/>
      <dgm:spPr/>
      <dgm:t>
        <a:bodyPr/>
        <a:lstStyle/>
        <a:p>
          <a:endParaRPr lang="en-GB"/>
        </a:p>
      </dgm:t>
    </dgm:pt>
    <dgm:pt modelId="{5847741C-079C-414E-A26A-2CB3C27CF653}">
      <dgm:prSet phldrT="[Text]"/>
      <dgm:spPr/>
      <dgm:t>
        <a:bodyPr/>
        <a:lstStyle/>
        <a:p>
          <a:r>
            <a:rPr lang="en-GB" dirty="0"/>
            <a:t>Prevention of </a:t>
          </a:r>
          <a:r>
            <a:rPr lang="en-GB" b="1" dirty="0"/>
            <a:t>unintentional</a:t>
          </a:r>
          <a:r>
            <a:rPr lang="en-GB" dirty="0"/>
            <a:t> or </a:t>
          </a:r>
          <a:r>
            <a:rPr lang="en-GB" b="1" dirty="0"/>
            <a:t>accidental</a:t>
          </a:r>
          <a:r>
            <a:rPr lang="en-GB" dirty="0"/>
            <a:t> release of specified biological agents and toxins</a:t>
          </a:r>
        </a:p>
      </dgm:t>
    </dgm:pt>
    <dgm:pt modelId="{815F6A04-3558-4ACE-8512-387D81F8AB40}" type="parTrans" cxnId="{00DE16D3-A0C3-4467-98A7-CDEE415FCC68}">
      <dgm:prSet/>
      <dgm:spPr/>
      <dgm:t>
        <a:bodyPr/>
        <a:lstStyle/>
        <a:p>
          <a:endParaRPr lang="en-GB"/>
        </a:p>
      </dgm:t>
    </dgm:pt>
    <dgm:pt modelId="{7F805310-9F08-4C31-98AB-76B199B7BCBA}" type="sibTrans" cxnId="{00DE16D3-A0C3-4467-98A7-CDEE415FCC68}">
      <dgm:prSet/>
      <dgm:spPr/>
      <dgm:t>
        <a:bodyPr/>
        <a:lstStyle/>
        <a:p>
          <a:endParaRPr lang="en-GB"/>
        </a:p>
      </dgm:t>
    </dgm:pt>
    <dgm:pt modelId="{69AA1D16-B555-4574-93C5-A68B8F4F725D}">
      <dgm:prSet phldrT="[Text]"/>
      <dgm:spPr/>
      <dgm:t>
        <a:bodyPr/>
        <a:lstStyle/>
        <a:p>
          <a:r>
            <a:rPr lang="en-GB" dirty="0"/>
            <a:t>BIOSECURITY</a:t>
          </a:r>
        </a:p>
      </dgm:t>
    </dgm:pt>
    <dgm:pt modelId="{F811C96C-45F1-451C-884E-E5BEB491F84E}" type="parTrans" cxnId="{28845C52-9563-43DB-974A-71DE38907AE9}">
      <dgm:prSet/>
      <dgm:spPr/>
      <dgm:t>
        <a:bodyPr/>
        <a:lstStyle/>
        <a:p>
          <a:endParaRPr lang="en-GB"/>
        </a:p>
      </dgm:t>
    </dgm:pt>
    <dgm:pt modelId="{AA58C885-F15F-4E75-BED8-016F97376EA7}" type="sibTrans" cxnId="{28845C52-9563-43DB-974A-71DE38907AE9}">
      <dgm:prSet/>
      <dgm:spPr/>
      <dgm:t>
        <a:bodyPr/>
        <a:lstStyle/>
        <a:p>
          <a:endParaRPr lang="en-GB"/>
        </a:p>
      </dgm:t>
    </dgm:pt>
    <dgm:pt modelId="{0BEA64C3-DBDA-4D0E-9A0C-58A305EBC952}">
      <dgm:prSet phldrT="[Text]"/>
      <dgm:spPr/>
      <dgm:t>
        <a:bodyPr/>
        <a:lstStyle/>
        <a:p>
          <a:r>
            <a:rPr lang="en-GB" dirty="0">
              <a:solidFill>
                <a:srgbClr val="000000"/>
              </a:solidFill>
              <a:latin typeface="Times New Roman" panose="02020603050405020304" pitchFamily="18" charset="0"/>
            </a:rPr>
            <a:t>P</a:t>
          </a:r>
          <a:r>
            <a:rPr lang="en-GB" b="0" i="0" dirty="0">
              <a:solidFill>
                <a:srgbClr val="000000"/>
              </a:solidFill>
              <a:effectLst/>
              <a:latin typeface="Times New Roman" panose="02020603050405020304" pitchFamily="18" charset="0"/>
            </a:rPr>
            <a:t>revention of </a:t>
          </a:r>
          <a:r>
            <a:rPr lang="en-GB" b="1" i="0" dirty="0">
              <a:solidFill>
                <a:srgbClr val="000000"/>
              </a:solidFill>
              <a:effectLst/>
              <a:latin typeface="Times New Roman" panose="02020603050405020304" pitchFamily="18" charset="0"/>
            </a:rPr>
            <a:t>intentional</a:t>
          </a:r>
          <a:r>
            <a:rPr lang="en-GB" b="0" i="0" dirty="0">
              <a:solidFill>
                <a:srgbClr val="000000"/>
              </a:solidFill>
              <a:effectLst/>
              <a:latin typeface="Times New Roman" panose="02020603050405020304" pitchFamily="18" charset="0"/>
            </a:rPr>
            <a:t> or </a:t>
          </a:r>
          <a:r>
            <a:rPr lang="en-GB" b="1" i="0" dirty="0">
              <a:solidFill>
                <a:srgbClr val="000000"/>
              </a:solidFill>
              <a:effectLst/>
              <a:latin typeface="Times New Roman" panose="02020603050405020304" pitchFamily="18" charset="0"/>
            </a:rPr>
            <a:t>negligent</a:t>
          </a:r>
          <a:r>
            <a:rPr lang="en-GB" b="0" i="0" dirty="0">
              <a:solidFill>
                <a:srgbClr val="000000"/>
              </a:solidFill>
              <a:effectLst/>
              <a:latin typeface="Times New Roman" panose="02020603050405020304" pitchFamily="18" charset="0"/>
            </a:rPr>
            <a:t> release of biological materials</a:t>
          </a:r>
          <a:endParaRPr lang="en-GB" dirty="0"/>
        </a:p>
      </dgm:t>
    </dgm:pt>
    <dgm:pt modelId="{C14BDFA1-9772-4F8B-9EC3-A7BF8DEDB15C}" type="parTrans" cxnId="{98777D08-EFA3-4C1C-92A5-11883296AE69}">
      <dgm:prSet/>
      <dgm:spPr/>
      <dgm:t>
        <a:bodyPr/>
        <a:lstStyle/>
        <a:p>
          <a:endParaRPr lang="en-GB"/>
        </a:p>
      </dgm:t>
    </dgm:pt>
    <dgm:pt modelId="{DE8C6D97-FC04-4B02-8693-7C55577CF0C3}" type="sibTrans" cxnId="{98777D08-EFA3-4C1C-92A5-11883296AE69}">
      <dgm:prSet/>
      <dgm:spPr/>
      <dgm:t>
        <a:bodyPr/>
        <a:lstStyle/>
        <a:p>
          <a:endParaRPr lang="en-GB"/>
        </a:p>
      </dgm:t>
    </dgm:pt>
    <dgm:pt modelId="{627339A1-819B-41C5-9C67-6ADE1465BF6A}">
      <dgm:prSet phldrT="[Text]"/>
      <dgm:spPr/>
      <dgm:t>
        <a:bodyPr/>
        <a:lstStyle/>
        <a:p>
          <a:r>
            <a:rPr lang="en-GB" b="0" i="0" dirty="0">
              <a:solidFill>
                <a:srgbClr val="000000"/>
              </a:solidFill>
              <a:effectLst/>
              <a:latin typeface="Times New Roman" panose="02020603050405020304" pitchFamily="18" charset="0"/>
            </a:rPr>
            <a:t>Acquisition of knowledge, tools, or techniques that could be used to </a:t>
          </a:r>
          <a:r>
            <a:rPr lang="en-GB" b="1" i="0" dirty="0">
              <a:solidFill>
                <a:srgbClr val="000000"/>
              </a:solidFill>
              <a:effectLst/>
              <a:latin typeface="Times New Roman" panose="02020603050405020304" pitchFamily="18" charset="0"/>
            </a:rPr>
            <a:t>cause harm</a:t>
          </a:r>
          <a:r>
            <a:rPr lang="en-GB" b="0" i="0" dirty="0">
              <a:solidFill>
                <a:srgbClr val="000000"/>
              </a:solidFill>
              <a:effectLst/>
              <a:latin typeface="Times New Roman" panose="02020603050405020304" pitchFamily="18" charset="0"/>
            </a:rPr>
            <a:t>.</a:t>
          </a:r>
          <a:endParaRPr lang="en-GB" dirty="0"/>
        </a:p>
      </dgm:t>
    </dgm:pt>
    <dgm:pt modelId="{D683DA5E-7426-45F4-9C75-622EFB01E79E}" type="parTrans" cxnId="{8BEAF9C9-D02F-4F66-A0FF-1A722D54203F}">
      <dgm:prSet/>
      <dgm:spPr/>
      <dgm:t>
        <a:bodyPr/>
        <a:lstStyle/>
        <a:p>
          <a:endParaRPr lang="en-GB"/>
        </a:p>
      </dgm:t>
    </dgm:pt>
    <dgm:pt modelId="{60E32690-B03D-4F6A-ADCA-9D03BA38E2E0}" type="sibTrans" cxnId="{8BEAF9C9-D02F-4F66-A0FF-1A722D54203F}">
      <dgm:prSet/>
      <dgm:spPr/>
      <dgm:t>
        <a:bodyPr/>
        <a:lstStyle/>
        <a:p>
          <a:endParaRPr lang="en-GB"/>
        </a:p>
      </dgm:t>
    </dgm:pt>
    <dgm:pt modelId="{9318BF6B-2DD3-47F6-A94D-B9F3C973C234}" type="pres">
      <dgm:prSet presAssocID="{CF95F38D-4ED2-4A66-9D21-6631BF6305C9}" presName="Name0" presStyleCnt="0">
        <dgm:presLayoutVars>
          <dgm:dir/>
          <dgm:animLvl val="lvl"/>
          <dgm:resizeHandles/>
        </dgm:presLayoutVars>
      </dgm:prSet>
      <dgm:spPr/>
    </dgm:pt>
    <dgm:pt modelId="{DC868299-8CA7-4CAD-8BD5-4335346A5D72}" type="pres">
      <dgm:prSet presAssocID="{A7D8358C-6E05-48B6-A1E7-5FD3FF170CC7}" presName="linNode" presStyleCnt="0"/>
      <dgm:spPr/>
    </dgm:pt>
    <dgm:pt modelId="{3884EC10-0A5E-4B36-9326-B8B2E1F77F43}" type="pres">
      <dgm:prSet presAssocID="{A7D8358C-6E05-48B6-A1E7-5FD3FF170CC7}" presName="parentShp" presStyleLbl="node1" presStyleIdx="0" presStyleCnt="2" custScaleX="105070" custLinFactNeighborX="-29076" custLinFactNeighborY="5000">
        <dgm:presLayoutVars>
          <dgm:bulletEnabled val="1"/>
        </dgm:presLayoutVars>
      </dgm:prSet>
      <dgm:spPr/>
    </dgm:pt>
    <dgm:pt modelId="{FA45F4BC-D89A-480A-9D47-039FECD0CDAD}" type="pres">
      <dgm:prSet presAssocID="{A7D8358C-6E05-48B6-A1E7-5FD3FF170CC7}" presName="childShp" presStyleLbl="bgAccFollowNode1" presStyleIdx="0" presStyleCnt="2" custScaleX="137422">
        <dgm:presLayoutVars>
          <dgm:bulletEnabled val="1"/>
        </dgm:presLayoutVars>
      </dgm:prSet>
      <dgm:spPr/>
    </dgm:pt>
    <dgm:pt modelId="{7E62DC5E-B103-4445-86E4-D9CAC179DED0}" type="pres">
      <dgm:prSet presAssocID="{B6D1E345-28B6-4033-BD76-56828CE19305}" presName="spacing" presStyleCnt="0"/>
      <dgm:spPr/>
    </dgm:pt>
    <dgm:pt modelId="{116FF519-DA7C-4422-9073-54492CF596A0}" type="pres">
      <dgm:prSet presAssocID="{69AA1D16-B555-4574-93C5-A68B8F4F725D}" presName="linNode" presStyleCnt="0"/>
      <dgm:spPr/>
    </dgm:pt>
    <dgm:pt modelId="{EF44EA65-C183-4513-8E9E-2F9494FF8DCA}" type="pres">
      <dgm:prSet presAssocID="{69AA1D16-B555-4574-93C5-A68B8F4F725D}" presName="parentShp" presStyleLbl="node1" presStyleIdx="1" presStyleCnt="2">
        <dgm:presLayoutVars>
          <dgm:bulletEnabled val="1"/>
        </dgm:presLayoutVars>
      </dgm:prSet>
      <dgm:spPr/>
    </dgm:pt>
    <dgm:pt modelId="{D56EB86D-B408-43B4-81A4-24BEAF856501}" type="pres">
      <dgm:prSet presAssocID="{69AA1D16-B555-4574-93C5-A68B8F4F725D}" presName="childShp" presStyleLbl="bgAccFollowNode1" presStyleIdx="1" presStyleCnt="2" custScaleX="129938">
        <dgm:presLayoutVars>
          <dgm:bulletEnabled val="1"/>
        </dgm:presLayoutVars>
      </dgm:prSet>
      <dgm:spPr/>
    </dgm:pt>
  </dgm:ptLst>
  <dgm:cxnLst>
    <dgm:cxn modelId="{98777D08-EFA3-4C1C-92A5-11883296AE69}" srcId="{69AA1D16-B555-4574-93C5-A68B8F4F725D}" destId="{0BEA64C3-DBDA-4D0E-9A0C-58A305EBC952}" srcOrd="0" destOrd="0" parTransId="{C14BDFA1-9772-4F8B-9EC3-A7BF8DEDB15C}" sibTransId="{DE8C6D97-FC04-4B02-8693-7C55577CF0C3}"/>
    <dgm:cxn modelId="{FA4F630E-6A0A-4036-AD20-749E0CD91004}" type="presOf" srcId="{69AA1D16-B555-4574-93C5-A68B8F4F725D}" destId="{EF44EA65-C183-4513-8E9E-2F9494FF8DCA}" srcOrd="0" destOrd="0" presId="urn:microsoft.com/office/officeart/2005/8/layout/vList6"/>
    <dgm:cxn modelId="{7B644430-46FB-4AAA-888D-B9FF90214144}" type="presOf" srcId="{5847741C-079C-414E-A26A-2CB3C27CF653}" destId="{FA45F4BC-D89A-480A-9D47-039FECD0CDAD}" srcOrd="0" destOrd="0" presId="urn:microsoft.com/office/officeart/2005/8/layout/vList6"/>
    <dgm:cxn modelId="{346B0733-489A-4392-951F-7939090B5E88}" type="presOf" srcId="{A7D8358C-6E05-48B6-A1E7-5FD3FF170CC7}" destId="{3884EC10-0A5E-4B36-9326-B8B2E1F77F43}" srcOrd="0" destOrd="0" presId="urn:microsoft.com/office/officeart/2005/8/layout/vList6"/>
    <dgm:cxn modelId="{EE2F3C50-3C9C-425B-81A0-C5B8AF603A97}" type="presOf" srcId="{0BEA64C3-DBDA-4D0E-9A0C-58A305EBC952}" destId="{D56EB86D-B408-43B4-81A4-24BEAF856501}" srcOrd="0" destOrd="0" presId="urn:microsoft.com/office/officeart/2005/8/layout/vList6"/>
    <dgm:cxn modelId="{28845C52-9563-43DB-974A-71DE38907AE9}" srcId="{CF95F38D-4ED2-4A66-9D21-6631BF6305C9}" destId="{69AA1D16-B555-4574-93C5-A68B8F4F725D}" srcOrd="1" destOrd="0" parTransId="{F811C96C-45F1-451C-884E-E5BEB491F84E}" sibTransId="{AA58C885-F15F-4E75-BED8-016F97376EA7}"/>
    <dgm:cxn modelId="{5D2769AA-2332-4427-A1A8-1156B3BED8FE}" srcId="{CF95F38D-4ED2-4A66-9D21-6631BF6305C9}" destId="{A7D8358C-6E05-48B6-A1E7-5FD3FF170CC7}" srcOrd="0" destOrd="0" parTransId="{E4A262B0-1360-4EE3-9CDA-5166B24379C5}" sibTransId="{B6D1E345-28B6-4033-BD76-56828CE19305}"/>
    <dgm:cxn modelId="{091D91B8-999A-43E0-829D-70103B2832DA}" type="presOf" srcId="{CF95F38D-4ED2-4A66-9D21-6631BF6305C9}" destId="{9318BF6B-2DD3-47F6-A94D-B9F3C973C234}" srcOrd="0" destOrd="0" presId="urn:microsoft.com/office/officeart/2005/8/layout/vList6"/>
    <dgm:cxn modelId="{5B6D6DBA-C264-4F7F-A205-FA1103876ED6}" type="presOf" srcId="{627339A1-819B-41C5-9C67-6ADE1465BF6A}" destId="{D56EB86D-B408-43B4-81A4-24BEAF856501}" srcOrd="0" destOrd="1" presId="urn:microsoft.com/office/officeart/2005/8/layout/vList6"/>
    <dgm:cxn modelId="{8BEAF9C9-D02F-4F66-A0FF-1A722D54203F}" srcId="{69AA1D16-B555-4574-93C5-A68B8F4F725D}" destId="{627339A1-819B-41C5-9C67-6ADE1465BF6A}" srcOrd="1" destOrd="0" parTransId="{D683DA5E-7426-45F4-9C75-622EFB01E79E}" sibTransId="{60E32690-B03D-4F6A-ADCA-9D03BA38E2E0}"/>
    <dgm:cxn modelId="{00DE16D3-A0C3-4467-98A7-CDEE415FCC68}" srcId="{A7D8358C-6E05-48B6-A1E7-5FD3FF170CC7}" destId="{5847741C-079C-414E-A26A-2CB3C27CF653}" srcOrd="0" destOrd="0" parTransId="{815F6A04-3558-4ACE-8512-387D81F8AB40}" sibTransId="{7F805310-9F08-4C31-98AB-76B199B7BCBA}"/>
    <dgm:cxn modelId="{28057E69-6F4C-48F0-BBF8-522A2CCE31FF}" type="presParOf" srcId="{9318BF6B-2DD3-47F6-A94D-B9F3C973C234}" destId="{DC868299-8CA7-4CAD-8BD5-4335346A5D72}" srcOrd="0" destOrd="0" presId="urn:microsoft.com/office/officeart/2005/8/layout/vList6"/>
    <dgm:cxn modelId="{7945D787-7E66-4510-856A-B36A4A051682}" type="presParOf" srcId="{DC868299-8CA7-4CAD-8BD5-4335346A5D72}" destId="{3884EC10-0A5E-4B36-9326-B8B2E1F77F43}" srcOrd="0" destOrd="0" presId="urn:microsoft.com/office/officeart/2005/8/layout/vList6"/>
    <dgm:cxn modelId="{BB2F280B-6F94-4C34-BC5D-17AE2781B9CF}" type="presParOf" srcId="{DC868299-8CA7-4CAD-8BD5-4335346A5D72}" destId="{FA45F4BC-D89A-480A-9D47-039FECD0CDAD}" srcOrd="1" destOrd="0" presId="urn:microsoft.com/office/officeart/2005/8/layout/vList6"/>
    <dgm:cxn modelId="{AD2DE85F-B519-4D2C-A36B-397D2A30038C}" type="presParOf" srcId="{9318BF6B-2DD3-47F6-A94D-B9F3C973C234}" destId="{7E62DC5E-B103-4445-86E4-D9CAC179DED0}" srcOrd="1" destOrd="0" presId="urn:microsoft.com/office/officeart/2005/8/layout/vList6"/>
    <dgm:cxn modelId="{E125571E-EA68-4275-B709-20E9E63A7535}" type="presParOf" srcId="{9318BF6B-2DD3-47F6-A94D-B9F3C973C234}" destId="{116FF519-DA7C-4422-9073-54492CF596A0}" srcOrd="2" destOrd="0" presId="urn:microsoft.com/office/officeart/2005/8/layout/vList6"/>
    <dgm:cxn modelId="{882C36BD-68C5-46F8-8130-188B86B0FE34}" type="presParOf" srcId="{116FF519-DA7C-4422-9073-54492CF596A0}" destId="{EF44EA65-C183-4513-8E9E-2F9494FF8DCA}" srcOrd="0" destOrd="0" presId="urn:microsoft.com/office/officeart/2005/8/layout/vList6"/>
    <dgm:cxn modelId="{B29663C8-AE95-41DC-87AC-EB6F96D56C31}" type="presParOf" srcId="{116FF519-DA7C-4422-9073-54492CF596A0}" destId="{D56EB86D-B408-43B4-81A4-24BEAF85650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5F4BC-D89A-480A-9D47-039FECD0CDAD}">
      <dsp:nvSpPr>
        <dsp:cNvPr id="0" name=""/>
        <dsp:cNvSpPr/>
      </dsp:nvSpPr>
      <dsp:spPr>
        <a:xfrm>
          <a:off x="2513577" y="414"/>
          <a:ext cx="4925844" cy="1617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GB" sz="1700" kern="1200" dirty="0"/>
            <a:t>Prevention of </a:t>
          </a:r>
          <a:r>
            <a:rPr lang="en-GB" sz="1700" b="1" kern="1200" dirty="0"/>
            <a:t>unintentional</a:t>
          </a:r>
          <a:r>
            <a:rPr lang="en-GB" sz="1700" kern="1200" dirty="0"/>
            <a:t> or </a:t>
          </a:r>
          <a:r>
            <a:rPr lang="en-GB" sz="1700" b="1" kern="1200" dirty="0"/>
            <a:t>accidental</a:t>
          </a:r>
          <a:r>
            <a:rPr lang="en-GB" sz="1700" kern="1200" dirty="0"/>
            <a:t> release of specified biological agents and toxins</a:t>
          </a:r>
        </a:p>
      </dsp:txBody>
      <dsp:txXfrm>
        <a:off x="2513577" y="202635"/>
        <a:ext cx="4319182" cy="1213323"/>
      </dsp:txXfrm>
    </dsp:sp>
    <dsp:sp modelId="{3884EC10-0A5E-4B36-9326-B8B2E1F77F43}">
      <dsp:nvSpPr>
        <dsp:cNvPr id="0" name=""/>
        <dsp:cNvSpPr/>
      </dsp:nvSpPr>
      <dsp:spPr>
        <a:xfrm>
          <a:off x="0" y="81303"/>
          <a:ext cx="2510798" cy="1617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BIOSAFETY</a:t>
          </a:r>
        </a:p>
      </dsp:txBody>
      <dsp:txXfrm>
        <a:off x="78973" y="160276"/>
        <a:ext cx="2352852" cy="1459819"/>
      </dsp:txXfrm>
    </dsp:sp>
    <dsp:sp modelId="{D56EB86D-B408-43B4-81A4-24BEAF856501}">
      <dsp:nvSpPr>
        <dsp:cNvPr id="0" name=""/>
        <dsp:cNvSpPr/>
      </dsp:nvSpPr>
      <dsp:spPr>
        <a:xfrm>
          <a:off x="2523672" y="1779957"/>
          <a:ext cx="4918226" cy="1617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rgbClr val="000000"/>
              </a:solidFill>
              <a:latin typeface="Times New Roman" panose="02020603050405020304" pitchFamily="18" charset="0"/>
            </a:rPr>
            <a:t>P</a:t>
          </a:r>
          <a:r>
            <a:rPr lang="en-GB" sz="1700" b="0" i="0" kern="1200" dirty="0">
              <a:solidFill>
                <a:srgbClr val="000000"/>
              </a:solidFill>
              <a:effectLst/>
              <a:latin typeface="Times New Roman" panose="02020603050405020304" pitchFamily="18" charset="0"/>
            </a:rPr>
            <a:t>revention of </a:t>
          </a:r>
          <a:r>
            <a:rPr lang="en-GB" sz="1700" b="1" i="0" kern="1200" dirty="0">
              <a:solidFill>
                <a:srgbClr val="000000"/>
              </a:solidFill>
              <a:effectLst/>
              <a:latin typeface="Times New Roman" panose="02020603050405020304" pitchFamily="18" charset="0"/>
            </a:rPr>
            <a:t>intentional</a:t>
          </a:r>
          <a:r>
            <a:rPr lang="en-GB" sz="1700" b="0" i="0" kern="1200" dirty="0">
              <a:solidFill>
                <a:srgbClr val="000000"/>
              </a:solidFill>
              <a:effectLst/>
              <a:latin typeface="Times New Roman" panose="02020603050405020304" pitchFamily="18" charset="0"/>
            </a:rPr>
            <a:t> or </a:t>
          </a:r>
          <a:r>
            <a:rPr lang="en-GB" sz="1700" b="1" i="0" kern="1200" dirty="0">
              <a:solidFill>
                <a:srgbClr val="000000"/>
              </a:solidFill>
              <a:effectLst/>
              <a:latin typeface="Times New Roman" panose="02020603050405020304" pitchFamily="18" charset="0"/>
            </a:rPr>
            <a:t>negligent</a:t>
          </a:r>
          <a:r>
            <a:rPr lang="en-GB" sz="1700" b="0" i="0" kern="1200" dirty="0">
              <a:solidFill>
                <a:srgbClr val="000000"/>
              </a:solidFill>
              <a:effectLst/>
              <a:latin typeface="Times New Roman" panose="02020603050405020304" pitchFamily="18" charset="0"/>
            </a:rPr>
            <a:t> release of biological materials</a:t>
          </a:r>
          <a:endParaRPr lang="en-GB" sz="1700" kern="1200" dirty="0"/>
        </a:p>
        <a:p>
          <a:pPr marL="171450" lvl="1" indent="-171450" algn="l" defTabSz="755650">
            <a:lnSpc>
              <a:spcPct val="90000"/>
            </a:lnSpc>
            <a:spcBef>
              <a:spcPct val="0"/>
            </a:spcBef>
            <a:spcAft>
              <a:spcPct val="15000"/>
            </a:spcAft>
            <a:buChar char="•"/>
          </a:pPr>
          <a:r>
            <a:rPr lang="en-GB" sz="1700" b="0" i="0" kern="1200" dirty="0">
              <a:solidFill>
                <a:srgbClr val="000000"/>
              </a:solidFill>
              <a:effectLst/>
              <a:latin typeface="Times New Roman" panose="02020603050405020304" pitchFamily="18" charset="0"/>
            </a:rPr>
            <a:t>Acquisition of knowledge, tools, or techniques that could be used to </a:t>
          </a:r>
          <a:r>
            <a:rPr lang="en-GB" sz="1700" b="1" i="0" kern="1200" dirty="0">
              <a:solidFill>
                <a:srgbClr val="000000"/>
              </a:solidFill>
              <a:effectLst/>
              <a:latin typeface="Times New Roman" panose="02020603050405020304" pitchFamily="18" charset="0"/>
            </a:rPr>
            <a:t>cause harm</a:t>
          </a:r>
          <a:r>
            <a:rPr lang="en-GB" sz="1700" b="0" i="0" kern="1200" dirty="0">
              <a:solidFill>
                <a:srgbClr val="000000"/>
              </a:solidFill>
              <a:effectLst/>
              <a:latin typeface="Times New Roman" panose="02020603050405020304" pitchFamily="18" charset="0"/>
            </a:rPr>
            <a:t>.</a:t>
          </a:r>
          <a:endParaRPr lang="en-GB" sz="1700" kern="1200" dirty="0"/>
        </a:p>
      </dsp:txBody>
      <dsp:txXfrm>
        <a:off x="2523672" y="1982178"/>
        <a:ext cx="4311564" cy="1213323"/>
      </dsp:txXfrm>
    </dsp:sp>
    <dsp:sp modelId="{EF44EA65-C183-4513-8E9E-2F9494FF8DCA}">
      <dsp:nvSpPr>
        <dsp:cNvPr id="0" name=""/>
        <dsp:cNvSpPr/>
      </dsp:nvSpPr>
      <dsp:spPr>
        <a:xfrm>
          <a:off x="301" y="1779957"/>
          <a:ext cx="2523370" cy="1617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BIOSECURITY</a:t>
          </a:r>
        </a:p>
      </dsp:txBody>
      <dsp:txXfrm>
        <a:off x="79274" y="1858930"/>
        <a:ext cx="2365424" cy="145981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A8532-E3AD-794D-A3E0-B244CEE0D8EA}" type="datetimeFigureOut">
              <a:rPr lang="en-GB" smtClean="0"/>
              <a:t>27/10/2023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42C9-FDEE-DF49-A3EE-C81CC5C2A2A9}" type="slidenum">
              <a:rPr lang="en-GB" smtClean="0"/>
              <a:t>‹#›</a:t>
            </a:fld>
            <a:endParaRPr lang="en-GB"/>
          </a:p>
        </p:txBody>
      </p:sp>
    </p:spTree>
    <p:extLst>
      <p:ext uri="{BB962C8B-B14F-4D97-AF65-F5344CB8AC3E}">
        <p14:creationId xmlns:p14="http://schemas.microsoft.com/office/powerpoint/2010/main" val="363237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Today I am going to talk to you about the fast changing topic of cybersecurity within industrial control systems. The title is phishing for biohazards because I will be using a case study risk assessment which we performed for a client within the biopharmaceuticals sector. </a:t>
            </a:r>
          </a:p>
          <a:p>
            <a:endParaRPr lang="en-US" dirty="0"/>
          </a:p>
          <a:p>
            <a:r>
              <a:rPr lang="en-US" dirty="0"/>
              <a:t>Although I’m focusing on biopharma, the process I’m going to discuss is equally relevant to the wider process industry.</a:t>
            </a:r>
          </a:p>
          <a:p>
            <a:endParaRPr lang="en-US" dirty="0"/>
          </a:p>
          <a:p>
            <a:r>
              <a:rPr lang="en-US" dirty="0"/>
              <a:t>If you find this useful and would like to know more, please come and find me at the conference, and take a look at the technical paper which accompanies this presentation.</a:t>
            </a:r>
          </a:p>
        </p:txBody>
      </p:sp>
      <p:sp>
        <p:nvSpPr>
          <p:cNvPr id="4" name="Slide Number Placeholder 3"/>
          <p:cNvSpPr>
            <a:spLocks noGrp="1"/>
          </p:cNvSpPr>
          <p:nvPr>
            <p:ph type="sldNum" sz="quarter" idx="5"/>
          </p:nvPr>
        </p:nvSpPr>
        <p:spPr/>
        <p:txBody>
          <a:bodyPr/>
          <a:lstStyle/>
          <a:p>
            <a:fld id="{357F42C9-FDEE-DF49-A3EE-C81CC5C2A2A9}" type="slidenum">
              <a:rPr lang="en-GB" smtClean="0"/>
              <a:t>1</a:t>
            </a:fld>
            <a:endParaRPr lang="en-GB"/>
          </a:p>
        </p:txBody>
      </p:sp>
    </p:spTree>
    <p:extLst>
      <p:ext uri="{BB962C8B-B14F-4D97-AF65-F5344CB8AC3E}">
        <p14:creationId xmlns:p14="http://schemas.microsoft.com/office/powerpoint/2010/main" val="13594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In April 2020, and again in June 2020, the industrial control systems of five different Israeli Water Authority treatment facilities were compromised with the intent of introducing dangerous concentrations of Chlorine in the public water supplies. In this instance the vulnerability was a Human Machine Interface (HMI) on the ICS network which was connected directly to the Internet and accessible without any authentication. Once the attackers gained access to the HMI they had full remote control, allowing them to modify water pressure, temperature, and dosing set-points.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Fortunately, the changes made to the system were highlighted and rectified, however the consequences could have been severe.  Once again, this is thought to be a nation state attack, this time attributed to Iran. </a:t>
            </a:r>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12</a:t>
            </a:fld>
            <a:endParaRPr lang="en-GB"/>
          </a:p>
        </p:txBody>
      </p:sp>
    </p:spTree>
    <p:extLst>
      <p:ext uri="{BB962C8B-B14F-4D97-AF65-F5344CB8AC3E}">
        <p14:creationId xmlns:p14="http://schemas.microsoft.com/office/powerpoint/2010/main" val="211144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As demonstrated by the three real incidents explored in this paper, cyber attacks can occur through a wide varied of attack vectors and vulnerabilities. Most organisations understand the potential worst-case consequences of a control system failure via the established methods of process risk assessment, however few organisations understand how a cyber security breach may result in that failure.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control and safety systems within biopharmaceuticals bring specific challenges associated with cyber security. Many older control systems are now interlinked with modern IT systems to provide the functionality we now expect such as remote access capability for maintenance, or access to process data within the corporate network, however control systems require very different management processes to maintain their security and integrity.</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Control system technology is designed for continuous and reliable operation using vendor specific equipment, software and communications, which differs from the IT realm using Windows or Linux based systems which come with ‘out of the box’ security solutions.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Another key difference is asset lifecycle. A typical enterprise IT system will be upgraded every few years to keep up with emerging technologies and an ever-changing threat landscape, whereas the lifecycle of ICS equipment is by comparison far longer. Control systems are subject to the same management of change processes as operational plant, with a control system upgrade being significant undertaking which may occur once in a 30-year asset lifecycle. As a result, security vulnerabilities take far longer to rectify in ICS, if they are identified at all.</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13</a:t>
            </a:fld>
            <a:endParaRPr lang="en-GB"/>
          </a:p>
        </p:txBody>
      </p:sp>
    </p:spTree>
    <p:extLst>
      <p:ext uri="{BB962C8B-B14F-4D97-AF65-F5344CB8AC3E}">
        <p14:creationId xmlns:p14="http://schemas.microsoft.com/office/powerpoint/2010/main" val="20650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14</a:t>
            </a:fld>
            <a:endParaRPr lang="en-GB"/>
          </a:p>
        </p:txBody>
      </p:sp>
    </p:spTree>
    <p:extLst>
      <p:ext uri="{BB962C8B-B14F-4D97-AF65-F5344CB8AC3E}">
        <p14:creationId xmlns:p14="http://schemas.microsoft.com/office/powerpoint/2010/main" val="43251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Given the potential consequences of a cyber attack on critical infrastructure, or high hazard industries, recognised best practice is to conduct a focussed risk assessment to identify vulnerabilities within the network or hardware, assess the consequences of a breach, and assign mitigations. </a:t>
            </a:r>
          </a:p>
          <a:p>
            <a:pPr>
              <a:spcBef>
                <a:spcPts val="600"/>
              </a:spcBef>
              <a:spcAft>
                <a:spcPts val="600"/>
              </a:spcAft>
            </a:pPr>
            <a:endPar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Although it is recognised that a risk assessment is required, industry has not yet settled on a standard format or methodology such as the recognised hazard studies 1 through to 6 which have become the standard in the process industry. Another challenge in completing a successful assessment is achieving the right level of detail. It is simple to identify the assets which may be compromised and the potential worst-case consequences, but much more challenging to assign a likelihood to threats as this depends greatly on an attacker’s motivation, experience, and resources. In many cases likelihood is best ignored which means quantitative or semi-quantitative risk assessments are not practical.</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15</a:t>
            </a:fld>
            <a:endParaRPr lang="en-GB"/>
          </a:p>
        </p:txBody>
      </p:sp>
    </p:spTree>
    <p:extLst>
      <p:ext uri="{BB962C8B-B14F-4D97-AF65-F5344CB8AC3E}">
        <p14:creationId xmlns:p14="http://schemas.microsoft.com/office/powerpoint/2010/main" val="134671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Given the potential consequences of a cyber attack on critical infrastructure, or high hazard industries, recognised best practice is to conduct a focussed risk assessment to identify vulnerabilities within the network or hardware, assess the consequences of a breach, and assign mitigations. This is specified within the ‘Identify’ phase of the United States National Institute of Standards and Technology (NIST) Cyber Security Framework (CSF)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[7]</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which applies equally to IT and ICS environments.</a:t>
            </a:r>
          </a:p>
          <a:p>
            <a:pPr>
              <a:spcBef>
                <a:spcPts val="600"/>
              </a:spcBef>
              <a:spcAft>
                <a:spcPts val="600"/>
              </a:spcAft>
            </a:pP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In the UK, the Health and Safety Executive (HSE) has updated their expectations under the Control of Major Accident Hazards (COMAH) Regulations to include cyber security as a key topic. The HSE expectations are closely aligned with the Cyber Assessment Framework (CAF) published by the National Cyber Security Centre (NCSC), which includes the requirement to complete a specific risk assessment to identify security vulnerabilities within the ICS.</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HSE have made it clear within operational guidance OG-0086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that this requirement applies equally to operational license holders under the Specified Animals Pathogens Order (SAPO), meaning that the Biosafety sector is now held to the same standard as operators under COMAH.</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Although it is recognised that a risk assessment is required, industry has not yet settled on a standard format or methodology such as the recognised hazard studies 1 through to 6 which have become the standard in the process industry. Another challenge in completing a successful assessment is achieving the right level of detail. It is simple to identify the assets which may be compromised and the potential worst-case consequences, but much more challenging to assign a likelihood to threats as this depends greatly on an attacker’s motivation, experience, and resources. In many cases likelihood is best ignored which means quantitative or semi-quantitative risk assessments are not practical.</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16</a:t>
            </a:fld>
            <a:endParaRPr lang="en-GB"/>
          </a:p>
        </p:txBody>
      </p:sp>
    </p:spTree>
    <p:extLst>
      <p:ext uri="{BB962C8B-B14F-4D97-AF65-F5344CB8AC3E}">
        <p14:creationId xmlns:p14="http://schemas.microsoft.com/office/powerpoint/2010/main" val="120546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17</a:t>
            </a:fld>
            <a:endParaRPr lang="en-GB"/>
          </a:p>
        </p:txBody>
      </p:sp>
    </p:spTree>
    <p:extLst>
      <p:ext uri="{BB962C8B-B14F-4D97-AF65-F5344CB8AC3E}">
        <p14:creationId xmlns:p14="http://schemas.microsoft.com/office/powerpoint/2010/main" val="72804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In 2022 ERM supported a client in the UK by developing an Industrial Cyber Security Management System (CSMS) and completing Cyber Security Risk Assessments on its operational facilities, which was required to meet regulatory expectations from the UK HSE.</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client operates a facility handling SAPO level 4 pathogens, requiring the highest level of containment. The control systems present were varied, and distributed throughout labs, processing areas and plant rooms with minimal interconnection. Prior to the regulator turning attention to cyber security the operator had minimal resources dedicated to the maintenance and operation of its control systems, and IT/ICS network support was centralised outside of the UK.</a:t>
            </a: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18</a:t>
            </a:fld>
            <a:endParaRPr lang="en-GB"/>
          </a:p>
        </p:txBody>
      </p:sp>
    </p:spTree>
    <p:extLst>
      <p:ext uri="{BB962C8B-B14F-4D97-AF65-F5344CB8AC3E}">
        <p14:creationId xmlns:p14="http://schemas.microsoft.com/office/powerpoint/2010/main" val="3694107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Our methodology in defining a cyber risk management policy was aligned with the IEC 27005 Risk Management Framework as shown in </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Figure 1</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and the expectations laid out within OG-0086.</a:t>
            </a: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19</a:t>
            </a:fld>
            <a:endParaRPr lang="en-GB"/>
          </a:p>
        </p:txBody>
      </p:sp>
    </p:spTree>
    <p:extLst>
      <p:ext uri="{BB962C8B-B14F-4D97-AF65-F5344CB8AC3E}">
        <p14:creationId xmlns:p14="http://schemas.microsoft.com/office/powerpoint/2010/main" val="366665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first stage of the risk management framework is context establishment, which is the process of defining and documenting the organisation’s mission, purpose, goals and priorities. Context establishment involves identifying the critical areas of the business, in terms of regulatory compliance, protection of people and the environment, and business continuity. </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further part of context establishment is defining the organisation’s risk appetite, which in this case was simply achieved by referencing the existing corporate risk matrix and tolerability criteria to closely align with process and functional safety risk management policy.</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following high-level steps were taken to establish the context:</a:t>
            </a:r>
          </a:p>
          <a:p>
            <a:pPr marL="342900" lvl="0" indent="-342900">
              <a:spcBef>
                <a:spcPts val="600"/>
              </a:spcBef>
              <a:spcAft>
                <a:spcPts val="600"/>
              </a:spcAft>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corporate policy was drafted to include the overall risk management framework and responsibilities, with reference to existing policies and procedures.</a:t>
            </a:r>
          </a:p>
          <a:p>
            <a:pPr marL="342900" lvl="0" indent="-342900">
              <a:spcBef>
                <a:spcPts val="600"/>
              </a:spcBef>
              <a:spcAft>
                <a:spcPts val="600"/>
              </a:spcAft>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Operational areas and systems with associated safety and biosafety risks were identified by referring to existing process hazard risk assessments.</a:t>
            </a:r>
          </a:p>
          <a:p>
            <a:pPr marL="342900" lvl="0" indent="-342900">
              <a:spcBef>
                <a:spcPts val="600"/>
              </a:spcBef>
              <a:spcAft>
                <a:spcPts val="600"/>
              </a:spcAft>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Site surveys were completed to identify control systems and assets, resulting in detailed asset registers. </a:t>
            </a:r>
          </a:p>
          <a:p>
            <a:pPr marL="342900" lvl="0" indent="-342900">
              <a:spcBef>
                <a:spcPts val="600"/>
              </a:spcBef>
              <a:spcAft>
                <a:spcPts val="600"/>
              </a:spcAft>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Simplified network diagrams were prepared to define the control system boundaries for each operational area based on the Purdue reference model [9, 5], which separates assets into 5 layers based on their function and ability to influence the equipment under control.</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result was a corporate policy stating the organisation’s position and strategy to understand and minimise their exposure to threats, defining how the risk framework is controlled and directed, and which specific processes and control systems fall under the framework. </a:t>
            </a: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20</a:t>
            </a:fld>
            <a:endParaRPr lang="en-GB"/>
          </a:p>
        </p:txBody>
      </p:sp>
    </p:spTree>
    <p:extLst>
      <p:ext uri="{BB962C8B-B14F-4D97-AF65-F5344CB8AC3E}">
        <p14:creationId xmlns:p14="http://schemas.microsoft.com/office/powerpoint/2010/main" val="109155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Purdue reference architecture was developed for ICS networks by a public &amp; private consortium and Purdue University.</a:t>
            </a:r>
          </a:p>
          <a:p>
            <a:pPr marL="171450" indent="-171450">
              <a:buFont typeface="Arial" panose="020B0604020202020204" pitchFamily="34" charset="0"/>
              <a:buChar char="•"/>
            </a:pPr>
            <a:r>
              <a:rPr lang="en-GB" dirty="0"/>
              <a:t>It suggests dividing ICS systems into five levels (0-4), based on risk and the influence of assets on the equipment under control.</a:t>
            </a:r>
          </a:p>
          <a:p>
            <a:pPr marL="171450" indent="-171450">
              <a:buFont typeface="Arial" panose="020B0604020202020204" pitchFamily="34" charset="0"/>
              <a:buChar char="•"/>
            </a:pPr>
            <a:r>
              <a:rPr lang="en-GB" dirty="0"/>
              <a:t>Level 0 is the lowest level, representing the sensors and field devices in direct contact with the process.</a:t>
            </a:r>
          </a:p>
          <a:p>
            <a:pPr marL="171450" indent="-171450">
              <a:buFont typeface="Arial" panose="020B0604020202020204" pitchFamily="34" charset="0"/>
              <a:buChar char="•"/>
            </a:pPr>
            <a:r>
              <a:rPr lang="en-GB" dirty="0"/>
              <a:t>Level 0 is grouped into distinct processes, manufacturing lines, skids.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Level 1 contains the controllers for that groupings processes, PLCs, DCS controllers or hard wired controllers.</a:t>
            </a:r>
          </a:p>
          <a:p>
            <a:pPr marL="171450" indent="-171450">
              <a:buFont typeface="Arial" panose="020B0604020202020204" pitchFamily="34" charset="0"/>
              <a:buChar char="•"/>
            </a:pPr>
            <a:r>
              <a:rPr lang="en-GB" dirty="0"/>
              <a:t>SIS, F&amp;G, condition monitoring will of course have separated levels 1 &amp; 0, which is what is referred to as ‘zones’, i.e., BPCS zone, SIS zone.</a:t>
            </a:r>
          </a:p>
          <a:p>
            <a:pPr marL="171450" indent="-171450">
              <a:buFont typeface="Arial" panose="020B0604020202020204" pitchFamily="34" charset="0"/>
              <a:buChar char="•"/>
            </a:pPr>
            <a:r>
              <a:rPr lang="en-GB" dirty="0"/>
              <a:t>Level 2 contains local supervisory systems directing each of the process groupings, this is the HMI and engineering workstations.</a:t>
            </a:r>
          </a:p>
          <a:p>
            <a:pPr marL="171450" indent="-171450">
              <a:buFont typeface="Arial" panose="020B0604020202020204" pitchFamily="34" charset="0"/>
              <a:buChar char="•"/>
            </a:pPr>
            <a:r>
              <a:rPr lang="en-GB" dirty="0"/>
              <a:t>Level 3 is then the ICS management level of the network which contains systems which support operation but are not necessary for real time execution. Typically, historians, event logging, active directory.</a:t>
            </a:r>
          </a:p>
          <a:p>
            <a:pPr marL="171450" indent="-171450">
              <a:buFont typeface="Arial" panose="020B0604020202020204" pitchFamily="34" charset="0"/>
              <a:buChar char="•"/>
            </a:pPr>
            <a:r>
              <a:rPr lang="en-GB" dirty="0"/>
              <a:t>Level 4 is the local business unit network, the office LAN.</a:t>
            </a:r>
          </a:p>
          <a:p>
            <a:pPr marL="171450" indent="-171450">
              <a:buFont typeface="Arial" panose="020B0604020202020204" pitchFamily="34" charset="0"/>
              <a:buChar char="•"/>
            </a:pPr>
            <a:r>
              <a:rPr lang="en-GB" dirty="0"/>
              <a:t>Level 5 may also be included which includes the enterprise network for larger operators.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Also shown are assets which may move between levels and trust zones such as portable devices and vendor laptops.</a:t>
            </a: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21</a:t>
            </a:fld>
            <a:endParaRPr lang="en-GB"/>
          </a:p>
        </p:txBody>
      </p:sp>
    </p:spTree>
    <p:extLst>
      <p:ext uri="{BB962C8B-B14F-4D97-AF65-F5344CB8AC3E}">
        <p14:creationId xmlns:p14="http://schemas.microsoft.com/office/powerpoint/2010/main" val="347973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a:t>
            </a:fld>
            <a:endParaRPr lang="en-GB"/>
          </a:p>
        </p:txBody>
      </p:sp>
    </p:spTree>
    <p:extLst>
      <p:ext uri="{BB962C8B-B14F-4D97-AF65-F5344CB8AC3E}">
        <p14:creationId xmlns:p14="http://schemas.microsoft.com/office/powerpoint/2010/main" val="286350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Having established the context and defined the scope of the control systems, the next step was to identify risks. Risk identification focusses on all ‘inputs’ to the system, whether these are at the boundary between the control system and the IT network, a sensor in the field, or an operator workstation.</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methodology we selected to identify risks was a group brainstorming exercise using a multi-disciplinary team with knowledge of operations, process risk, the control system, and the communications network. The result is a worksheet similar to Hazard Identification (HAZID) or  Hazard and Operability Study (HAZOP).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Workshops were held focussing one operational area at a time, using the simplified network diagram as a basis. The team methodically discussed each asset in turn and brainstormed potential vulnerabilities relevant to the asset using guidewords. The guidewords included:</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Unauthorised access (employee)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Unauthorised access (3</a:t>
            </a:r>
            <a:r>
              <a:rPr lang="en-GB" sz="1800" b="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party)</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Misconfiguration</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Denial of Service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Malware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Patching</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Social Engineering</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22</a:t>
            </a:fld>
            <a:endParaRPr lang="en-GB"/>
          </a:p>
        </p:txBody>
      </p:sp>
    </p:spTree>
    <p:extLst>
      <p:ext uri="{BB962C8B-B14F-4D97-AF65-F5344CB8AC3E}">
        <p14:creationId xmlns:p14="http://schemas.microsoft.com/office/powerpoint/2010/main" val="415762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For each asset / guideword pairing, the team discussed the potential impact this may have on the asset, and in turn the worst-case consequence in terms of personnel safety, biosecurity and commercial. Each vulnerability was assigned a consequence rating using the agreed risk matrix, ignoring all existing countermeasures. Existing countermeasures were then discussed, along with their effectiveness.</a:t>
            </a:r>
          </a:p>
          <a:p>
            <a:pPr>
              <a:spcBef>
                <a:spcPts val="600"/>
              </a:spcBef>
              <a:spcAft>
                <a:spcPts val="600"/>
              </a:spcAft>
            </a:pP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Likelihood was assessed at a very high level, based on the existence of suitable countermeasures, and the status of the asset. For example, if it was raised during the workshop that an HMI was running an obsolete operating system and not subject to regular security patches, a higher likelihood of malware infection was assigned. Similarly, an unsecured 3</a:t>
            </a:r>
            <a:r>
              <a:rPr lang="en-GB" sz="1800" b="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party connection was assigned a higher likelihood due to the lack of countermeasures.</a:t>
            </a:r>
          </a:p>
          <a:p>
            <a:pPr>
              <a:spcBef>
                <a:spcPts val="600"/>
              </a:spcBef>
              <a:spcAft>
                <a:spcPts val="600"/>
              </a:spcAft>
            </a:pP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An example of typical countermeasures which were identified against each threat type is provided in </a:t>
            </a:r>
            <a: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t>Table 1</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note that depending on the scenario, process countermeasures such as secondary containment, hard wired safety relays, incident response and decontamination may also be relevant.</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23</a:t>
            </a:fld>
            <a:endParaRPr lang="en-GB"/>
          </a:p>
        </p:txBody>
      </p:sp>
    </p:spTree>
    <p:extLst>
      <p:ext uri="{BB962C8B-B14F-4D97-AF65-F5344CB8AC3E}">
        <p14:creationId xmlns:p14="http://schemas.microsoft.com/office/powerpoint/2010/main" val="3975473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risk assessments conducted as part of this case study concluded that multiple vulnerabilities existed within control systems which could result in high consequence events, including loss of containment and release of pathogens into the environment. </a:t>
            </a:r>
          </a:p>
          <a:p>
            <a:pPr>
              <a:spcBef>
                <a:spcPts val="600"/>
              </a:spcBef>
              <a:spcAft>
                <a:spcPts val="600"/>
              </a:spcAft>
            </a:pPr>
            <a:endPar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It should also be noted that that the processes in question were less reliant overall on automation to avoid environmental incidents, and therefore several robust human factors and incident response countermeasures were recorded. Things like showering in and out of secure areas, use of autoclaves, personnel quarantine periods.</a:t>
            </a:r>
          </a:p>
          <a:p>
            <a:pPr>
              <a:spcBef>
                <a:spcPts val="600"/>
              </a:spcBef>
              <a:spcAft>
                <a:spcPts val="600"/>
              </a:spcAft>
            </a:pPr>
            <a:endPar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400" dirty="0"/>
              <a:t>Heat treatment plants present the most obvious pathway to a release.</a:t>
            </a:r>
          </a:p>
          <a:p>
            <a:pPr>
              <a:spcBef>
                <a:spcPts val="600"/>
              </a:spcBef>
              <a:spcAft>
                <a:spcPts val="600"/>
              </a:spcAft>
            </a:pPr>
            <a:endPar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All recommendations have been categorised and summarised in to highlight the most significant risk factors which were observed.</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24</a:t>
            </a:fld>
            <a:endParaRPr lang="en-GB"/>
          </a:p>
        </p:txBody>
      </p:sp>
    </p:spTree>
    <p:extLst>
      <p:ext uri="{BB962C8B-B14F-4D97-AF65-F5344CB8AC3E}">
        <p14:creationId xmlns:p14="http://schemas.microsoft.com/office/powerpoint/2010/main" val="1397868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GB" dirty="0"/>
              <a:t>Logical Access Control</a:t>
            </a:r>
          </a:p>
          <a:p>
            <a:pPr lvl="1">
              <a:spcBef>
                <a:spcPts val="600"/>
              </a:spcBef>
              <a:spcAft>
                <a:spcPts val="600"/>
              </a:spcAft>
            </a:pPr>
            <a:r>
              <a:rPr lang="en-GB" b="0" dirty="0"/>
              <a:t>Weaknesses were identified in passwords management and control of access levels. The minimum access should always be provided to individuals based on their responsibilities and competence.</a:t>
            </a:r>
          </a:p>
          <a:p>
            <a:pPr marL="285750" lvl="0" indent="-285750">
              <a:spcBef>
                <a:spcPts val="600"/>
              </a:spcBef>
              <a:spcAft>
                <a:spcPts val="600"/>
              </a:spcAft>
              <a:buFont typeface="Arial" panose="020B0604020202020204" pitchFamily="34" charset="0"/>
              <a:buChar char="•"/>
            </a:pPr>
            <a:r>
              <a:rPr lang="en-GB" dirty="0"/>
              <a:t>System Architecture</a:t>
            </a:r>
          </a:p>
          <a:p>
            <a:pPr lvl="1">
              <a:spcBef>
                <a:spcPts val="600"/>
              </a:spcBef>
              <a:spcAft>
                <a:spcPts val="600"/>
              </a:spcAft>
            </a:pPr>
            <a:r>
              <a:rPr lang="en-GB" b="0" dirty="0"/>
              <a:t>Control network equipment (servers, switches) was found to be shared with the office IT network. Malware infection from e-mail and web browsers could easily spread unnoticed to the control network. Access could also be gained through building </a:t>
            </a:r>
            <a:r>
              <a:rPr lang="en-GB" b="0" dirty="0" err="1"/>
              <a:t>WiFi</a:t>
            </a:r>
            <a:r>
              <a:rPr lang="en-GB" b="0" dirty="0"/>
              <a:t>. This also makes response to a cyber-attack more difficult. Recommendations were raised to segregate IT and ICS asserts, create an enforcement boundary, and move the management platforms for any boundary assets into the ICS zone.</a:t>
            </a:r>
          </a:p>
          <a:p>
            <a:pPr marL="285750" lvl="0" indent="-285750">
              <a:spcBef>
                <a:spcPts val="600"/>
              </a:spcBef>
              <a:spcAft>
                <a:spcPts val="600"/>
              </a:spcAft>
              <a:buFont typeface="Arial" panose="020B0604020202020204" pitchFamily="34" charset="0"/>
              <a:buChar char="•"/>
            </a:pPr>
            <a:r>
              <a:rPr lang="en-GB" dirty="0"/>
              <a:t>Patch Management </a:t>
            </a:r>
          </a:p>
          <a:p>
            <a:pPr lvl="1">
              <a:spcBef>
                <a:spcPts val="600"/>
              </a:spcBef>
              <a:spcAft>
                <a:spcPts val="600"/>
              </a:spcAft>
            </a:pPr>
            <a:r>
              <a:rPr lang="en-GB" b="0" dirty="0"/>
              <a:t>Patching is a common challenge in industrial systems and refers to the software updates released by manufacturers. It was discovered that the IT organisation ‘own’ the patching process but were not </a:t>
            </a: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25</a:t>
            </a:fld>
            <a:endParaRPr lang="en-GB"/>
          </a:p>
        </p:txBody>
      </p:sp>
    </p:spTree>
    <p:extLst>
      <p:ext uri="{BB962C8B-B14F-4D97-AF65-F5344CB8AC3E}">
        <p14:creationId xmlns:p14="http://schemas.microsoft.com/office/powerpoint/2010/main" val="125295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3</a:t>
            </a:fld>
            <a:endParaRPr lang="en-GB"/>
          </a:p>
        </p:txBody>
      </p:sp>
    </p:spTree>
    <p:extLst>
      <p:ext uri="{BB962C8B-B14F-4D97-AF65-F5344CB8AC3E}">
        <p14:creationId xmlns:p14="http://schemas.microsoft.com/office/powerpoint/2010/main" val="390711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5</a:t>
            </a:fld>
            <a:endParaRPr lang="en-GB"/>
          </a:p>
        </p:txBody>
      </p:sp>
    </p:spTree>
    <p:extLst>
      <p:ext uri="{BB962C8B-B14F-4D97-AF65-F5344CB8AC3E}">
        <p14:creationId xmlns:p14="http://schemas.microsoft.com/office/powerpoint/2010/main" val="185265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marR="629285">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It is well publicised that cybercrime is a growing threat globally. According to the World Economic Forum Global Risks Report 2023 [1], cyberattacks on critical infrastructure is ranked as the 5th most severe currently manifesting risk in 2023, behind Energy Supply, Living Costs, Inflation, and Food Supply.</a:t>
            </a:r>
          </a:p>
          <a:p>
            <a:pPr marL="540385" marR="629285">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wide range of hostile actors include foreign states, criminals, and “hacktivist" groups. Foreign states are generally equipped to conduct the most damaging cyber espionage and computer network attacks. Hostile actors can use malicious software (or malware) to disrupt and damage cyber infrastructure. This can range from taking a website offline to manipulating laboratory or process control systems.</a:t>
            </a:r>
          </a:p>
        </p:txBody>
      </p:sp>
      <p:sp>
        <p:nvSpPr>
          <p:cNvPr id="4" name="Slide Number Placeholder 3"/>
          <p:cNvSpPr>
            <a:spLocks noGrp="1"/>
          </p:cNvSpPr>
          <p:nvPr>
            <p:ph type="sldNum" sz="quarter" idx="5"/>
          </p:nvPr>
        </p:nvSpPr>
        <p:spPr/>
        <p:txBody>
          <a:bodyPr/>
          <a:lstStyle/>
          <a:p>
            <a:fld id="{357F42C9-FDEE-DF49-A3EE-C81CC5C2A2A9}" type="slidenum">
              <a:rPr lang="en-GB" smtClean="0"/>
              <a:t>6</a:t>
            </a:fld>
            <a:endParaRPr lang="en-GB"/>
          </a:p>
        </p:txBody>
      </p:sp>
    </p:spTree>
    <p:extLst>
      <p:ext uri="{BB962C8B-B14F-4D97-AF65-F5344CB8AC3E}">
        <p14:creationId xmlns:p14="http://schemas.microsoft.com/office/powerpoint/2010/main" val="249024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Biosafety provides policies and practices to prevent the unintentional or accidental release of specific biological agents and toxins, whereas biosecurity provides policies and practices to prevent the intentional or negligent release of biological materials or the acquisition of knowledge, tools, or techniques that could be used to cause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Within BIOSAFETY, we can attribute the types of ICS failures which would normally be captured within hazard analysis techniques such as or Control HAZOP (CHAZOP).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Times New Roman" panose="02020603050405020304" pitchFamily="18" charset="0"/>
              </a:rPr>
              <a:t>Obsolescence leading to reliability or compatibility issues. An example could be a SCADA system running on an unsupported windows OS which has a higher likelihood of failure.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Times New Roman" panose="02020603050405020304" pitchFamily="18" charset="0"/>
              </a:rPr>
              <a:t>Improper </a:t>
            </a:r>
            <a:r>
              <a:rPr lang="en-GB" b="0" i="0" dirty="0" err="1">
                <a:solidFill>
                  <a:srgbClr val="000000"/>
                </a:solidFill>
                <a:effectLst/>
                <a:latin typeface="Times New Roman" panose="02020603050405020304" pitchFamily="18" charset="0"/>
              </a:rPr>
              <a:t>MoC</a:t>
            </a:r>
            <a:r>
              <a:rPr lang="en-GB" b="0" i="0" dirty="0">
                <a:solidFill>
                  <a:srgbClr val="000000"/>
                </a:solidFill>
                <a:effectLst/>
                <a:latin typeface="Times New Roman" panose="02020603050405020304" pitchFamily="18" charset="0"/>
              </a:rPr>
              <a:t> leading to unrevealed failures in the ICS including the network. i.e., replacement of a network switch or firewall which disrupts critical traffic.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Times New Roman" panose="02020603050405020304" pitchFamily="18" charset="0"/>
              </a:rPr>
              <a:t>Systematic failures such as causing a control system to fail during routine maintenance or network management activities. i.e., proactive network monitoring which may disrupt network traffic.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Times New Roman" panose="02020603050405020304" pitchFamily="18" charset="0"/>
              </a:rPr>
              <a:t>Within BIOSECURITY lies the intentional attack aspect of cybersecurity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Times New Roman" panose="02020603050405020304" pitchFamily="18" charset="0"/>
              </a:rPr>
              <a:t>Phishing leading to theft of ICS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Times New Roman" panose="02020603050405020304" pitchFamily="18" charset="0"/>
              </a:rPr>
              <a:t>Weak logical access leading to external attacker gaining access to an open network 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Times New Roman" panose="02020603050405020304" pitchFamily="18" charset="0"/>
              </a:rPr>
              <a:t>Disgruntled employee making changes to recipes or set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7</a:t>
            </a:fld>
            <a:endParaRPr lang="en-GB"/>
          </a:p>
        </p:txBody>
      </p:sp>
    </p:spTree>
    <p:extLst>
      <p:ext uri="{BB962C8B-B14F-4D97-AF65-F5344CB8AC3E}">
        <p14:creationId xmlns:p14="http://schemas.microsoft.com/office/powerpoint/2010/main" val="137623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9</a:t>
            </a:fld>
            <a:endParaRPr lang="en-GB"/>
          </a:p>
        </p:txBody>
      </p:sp>
    </p:spTree>
    <p:extLst>
      <p:ext uri="{BB962C8B-B14F-4D97-AF65-F5344CB8AC3E}">
        <p14:creationId xmlns:p14="http://schemas.microsoft.com/office/powerpoint/2010/main" val="179859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NotPetya</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is widely attributed as a state sponsored attack from the Russian targeting Ukraine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As a ransomware attack it encrypted the target computers’ hard drives and demanded ransom in bitcoin. It was spread via a centralised update to the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MeDoc</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tax accounting software used in Ukrainian businesses and used a specialist exploit called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EternalBlue</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which may have been developed by the United States National Security Agency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NotPetya</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infected the global networks of the multinational organisations with offices in Ukraine using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MeDoc</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which included Merck. Merck’s operations were disabled for two weeks, with 30,000 computers disabled by the attack and $870 Million financial impact due to the inability to continue manufacturing pharmaceuticals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Although no safety or biosafety consequences were directly attributed to the attack, this example shows the far-reaching consequences an attack of this type can have, with impact on both IT and OT systems.</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a:p>
            <a:endParaRPr lang="en-GB" dirty="0"/>
          </a:p>
          <a:p>
            <a:endParaRPr lang="en-GB" dirty="0"/>
          </a:p>
          <a:p>
            <a:endParaRPr lang="en-GB" dirty="0"/>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U. G. National Cyber Security Centre (NCSC), “News Article - Russian military 'almost certainly'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responisble</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destructive 2017 cyber attack,” 14 February 2018. [Online]. Available: https://www.ncsc.gov.uk/news/russian-military-almost-certainly-responsible-destructive-2017-cyber-attack. [Accessed 04 October 2023].</a:t>
            </a:r>
          </a:p>
          <a:p>
            <a:pPr>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  A. Greenberg, “The Untold Story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NotPetya</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Most Devastating Cyberattack in History,” Wired, 22 August 2018. [Online]. Available: https://www.wired.com/story/notpetya-cyberattack-ukraine-russia-code-crashed-the-world/. [Accessed 18 August 2023].</a:t>
            </a: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10</a:t>
            </a:fld>
            <a:endParaRPr lang="en-GB"/>
          </a:p>
        </p:txBody>
      </p:sp>
    </p:spTree>
    <p:extLst>
      <p:ext uri="{BB962C8B-B14F-4D97-AF65-F5344CB8AC3E}">
        <p14:creationId xmlns:p14="http://schemas.microsoft.com/office/powerpoint/2010/main" val="214296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Dragonfly is a cyber espionage group attributed to Russia’s Federal Security Service (FSB)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Dragonfly used a spear phishing campaign to target multiple pharmaceutical companies which employed under 50 employees, with a view to collecting data which would enable more significant attacks in future. Following the initial attack, Dragonfly collected data from outlook address books and local software files about the suppliers of these small Pharmaceutical companies to confirm which proprietary software was in use on their control systems.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Two different types of malware were installed on target computers, one being a remote access tool, and the other a trojan which allowed files to be uploaded and downloaded remotely. Importantly the Dragonfly attack demonstrates that there are multiple pathways to compromise a control system as three different attack vectors were used.</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Spear phishing – Senior employees were researched and targeted with malicious PDF attachments which contained the malware.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Watering hole attack – Websites commonly visited by pharmaceutical employees were compromised to download the malware automatically.</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ICS Vendor software – It was discovered that three ICS vendors websites hosting software downloads were compromised. The download file was modified to include the malware.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impact of the Dragonfly attack was limited to data theft, including ICS software files detailing proprietary recipes, production batch sequences, volumes, and records. With this information a more targeted attack to modify and disrupt control sequences would be possible, which could result in real safety or biosafety consequences.</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57F42C9-FDEE-DF49-A3EE-C81CC5C2A2A9}" type="slidenum">
              <a:rPr lang="en-GB" smtClean="0"/>
              <a:t>11</a:t>
            </a:fld>
            <a:endParaRPr lang="en-GB"/>
          </a:p>
        </p:txBody>
      </p:sp>
    </p:spTree>
    <p:extLst>
      <p:ext uri="{BB962C8B-B14F-4D97-AF65-F5344CB8AC3E}">
        <p14:creationId xmlns:p14="http://schemas.microsoft.com/office/powerpoint/2010/main" val="1528499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mag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bg1"/>
                </a:solidFill>
              </a:defRPr>
            </a:lvl1pPr>
          </a:lstStyle>
          <a:p>
            <a:r>
              <a:rPr lang="en-US" dirty="0"/>
              <a:t>Title slide with one or two lines</a:t>
            </a:r>
            <a:endParaRPr lang="en-GB" dirty="0"/>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Presented TO: Name</a:t>
            </a:r>
            <a:endParaRPr lang="en-GB" dirty="0"/>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366" y="151824"/>
            <a:ext cx="2149716" cy="83885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dirty="0">
                <a:solidFill>
                  <a:srgbClr val="FFFFFF"/>
                </a:solidFill>
                <a:latin typeface="+mn-lt"/>
                <a:cs typeface="Georgia"/>
              </a:rPr>
              <a:t>Sustainability is our business</a:t>
            </a:r>
            <a:endParaRPr sz="1300" kern="1000" spc="10" baseline="0" dirty="0">
              <a:latin typeface="+mn-lt"/>
              <a:cs typeface="Georgia"/>
            </a:endParaRPr>
          </a:p>
          <a:p>
            <a:pPr marL="0" indent="0">
              <a:spcBef>
                <a:spcPts val="1000"/>
              </a:spcBef>
              <a:tabLst/>
            </a:pPr>
            <a:r>
              <a:rPr lang="en-GB" sz="500" b="0" i="0" spc="0" baseline="0" dirty="0">
                <a:solidFill>
                  <a:srgbClr val="FFFFFF"/>
                </a:solidFill>
                <a:latin typeface="Verdana" panose="020B0604030504040204" pitchFamily="34" charset="0"/>
                <a:ea typeface="Verdana" panose="020B0604030504040204" pitchFamily="34" charset="0"/>
                <a:cs typeface="Verdana" panose="020B0604030504040204" pitchFamily="34" charset="0"/>
              </a:rPr>
              <a:t>© Copyright 2023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Small title</a:t>
            </a:r>
          </a:p>
        </p:txBody>
      </p:sp>
    </p:spTree>
    <p:extLst>
      <p:ext uri="{BB962C8B-B14F-4D97-AF65-F5344CB8AC3E}">
        <p14:creationId xmlns:p14="http://schemas.microsoft.com/office/powerpoint/2010/main" val="72404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 Light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92585-0626-69A4-41A4-E638CA24D486}"/>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3999" y="6426000"/>
            <a:ext cx="46908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1512000"/>
            <a:ext cx="5688000" cy="46800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5688000" cy="720000"/>
          </a:xfrm>
        </p:spPr>
        <p:txBody>
          <a:bodyPr>
            <a:noAutofit/>
          </a:bodyPr>
          <a:lstStyle/>
          <a:p>
            <a:r>
              <a:rPr lang="en-US" dirty="0"/>
              <a:t>Title</a:t>
            </a:r>
            <a:endParaRPr lang="en-GB" dirty="0"/>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5" y="972000"/>
            <a:ext cx="5688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2">
            <a:extLst>
              <a:ext uri="{FF2B5EF4-FFF2-40B4-BE49-F238E27FC236}">
                <a16:creationId xmlns:a16="http://schemas.microsoft.com/office/drawing/2014/main" id="{ED670BDE-7257-5BC1-A556-80D0DAA8BFC5}"/>
              </a:ext>
            </a:extLst>
          </p:cNvPr>
          <p:cNvSpPr>
            <a:spLocks noGrp="1"/>
          </p:cNvSpPr>
          <p:nvPr>
            <p:ph type="body" sz="quarter" idx="19"/>
          </p:nvPr>
        </p:nvSpPr>
        <p:spPr>
          <a:xfrm>
            <a:off x="6390861" y="1512000"/>
            <a:ext cx="5585239" cy="46800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09541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 1/3 spli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7783200" cy="46836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8149300" y="1512000"/>
            <a:ext cx="3826800" cy="4683600"/>
          </a:xfrm>
        </p:spPr>
        <p:txBody>
          <a:bodyPr>
            <a:noAutofit/>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11757600" cy="720000"/>
          </a:xfrm>
        </p:spPr>
        <p:txBody>
          <a:bodyPr>
            <a:spAutoFit/>
          </a:bodyPr>
          <a:lstStyle/>
          <a:p>
            <a:r>
              <a:rPr lang="en-US" dirty="0"/>
              <a:t>Title</a:t>
            </a:r>
            <a:endParaRPr lang="en-GB" dirty="0"/>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5" y="972000"/>
            <a:ext cx="117576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cxnSp>
        <p:nvCxnSpPr>
          <p:cNvPr id="2" name="Straight Connector 1">
            <a:extLst>
              <a:ext uri="{FF2B5EF4-FFF2-40B4-BE49-F238E27FC236}">
                <a16:creationId xmlns:a16="http://schemas.microsoft.com/office/drawing/2014/main" id="{DC5E8DBB-A87B-1782-675A-3411C2B5EA02}"/>
              </a:ext>
            </a:extLst>
          </p:cNvPr>
          <p:cNvCxnSpPr/>
          <p:nvPr userDrawn="1"/>
        </p:nvCxnSpPr>
        <p:spPr>
          <a:xfrm>
            <a:off x="8073887"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08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4" y="216000"/>
            <a:ext cx="11760187" cy="720000"/>
          </a:xfrm>
        </p:spPr>
        <p:txBody>
          <a:bodyPr>
            <a:spAutoFit/>
          </a:bodyPr>
          <a:lstStyle/>
          <a:p>
            <a:r>
              <a:rPr lang="en-US" dirty="0"/>
              <a:t>Title</a:t>
            </a:r>
            <a:endParaRPr lang="en-GB" dirty="0"/>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4" y="972000"/>
            <a:ext cx="11760187"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cxnSp>
        <p:nvCxnSpPr>
          <p:cNvPr id="15" name="Straight Connector 14">
            <a:extLst>
              <a:ext uri="{FF2B5EF4-FFF2-40B4-BE49-F238E27FC236}">
                <a16:creationId xmlns:a16="http://schemas.microsoft.com/office/drawing/2014/main" id="{29C4E343-8FA3-3FB3-AE7B-94DDFF8453C5}"/>
              </a:ext>
            </a:extLst>
          </p:cNvPr>
          <p:cNvCxnSpPr/>
          <p:nvPr userDrawn="1"/>
        </p:nvCxnSpPr>
        <p:spPr>
          <a:xfrm>
            <a:off x="4118113"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p:nvPr userDrawn="1"/>
        </p:nvCxnSpPr>
        <p:spPr>
          <a:xfrm>
            <a:off x="8073887"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4182600"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ext Placeholder 2">
            <a:extLst>
              <a:ext uri="{FF2B5EF4-FFF2-40B4-BE49-F238E27FC236}">
                <a16:creationId xmlns:a16="http://schemas.microsoft.com/office/drawing/2014/main" id="{E7C4AE9B-BD80-C2BD-F928-E5B99E4B87C0}"/>
              </a:ext>
            </a:extLst>
          </p:cNvPr>
          <p:cNvSpPr>
            <a:spLocks noGrp="1"/>
          </p:cNvSpPr>
          <p:nvPr>
            <p:ph type="body" sz="quarter" idx="25"/>
          </p:nvPr>
        </p:nvSpPr>
        <p:spPr>
          <a:xfrm>
            <a:off x="8149291"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0754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Text + Quot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1"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hasCustomPrompt="1"/>
          </p:nvPr>
        </p:nvSpPr>
        <p:spPr>
          <a:xfrm>
            <a:off x="8149299" y="1512000"/>
            <a:ext cx="3826800" cy="4680000"/>
          </a:xfrm>
        </p:spPr>
        <p:txBody>
          <a:bodyPr>
            <a:noAutofit/>
          </a:bodyPr>
          <a:lstStyle>
            <a:lvl1pPr marL="0" indent="0">
              <a:buNone/>
              <a:defRPr sz="2400">
                <a:solidFill>
                  <a:schemeClr val="accent1"/>
                </a:solidFill>
              </a:defRPr>
            </a:lvl1pPr>
            <a:lvl2pPr marL="0" indent="0">
              <a:spcBef>
                <a:spcPts val="700"/>
              </a:spcBef>
              <a:buNone/>
              <a:defRPr sz="1000" b="0" i="0" kern="900" cap="all" spc="30" baseline="0">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“Quote text”</a:t>
            </a:r>
          </a:p>
          <a:p>
            <a:pPr lvl="1"/>
            <a:r>
              <a:rPr lang="en-GB" dirty="0"/>
              <a:t>Second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4" y="216000"/>
            <a:ext cx="11757600" cy="720000"/>
          </a:xfrm>
        </p:spPr>
        <p:txBody>
          <a:bodyPr>
            <a:spAutoFit/>
          </a:bodyPr>
          <a:lstStyle/>
          <a:p>
            <a:r>
              <a:rPr lang="en-US" dirty="0"/>
              <a:t>Title</a:t>
            </a:r>
            <a:endParaRPr lang="en-GB" dirty="0"/>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4" y="972000"/>
            <a:ext cx="11760187"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cxnSp>
        <p:nvCxnSpPr>
          <p:cNvPr id="15" name="Straight Connector 14">
            <a:extLst>
              <a:ext uri="{FF2B5EF4-FFF2-40B4-BE49-F238E27FC236}">
                <a16:creationId xmlns:a16="http://schemas.microsoft.com/office/drawing/2014/main" id="{29C4E343-8FA3-3FB3-AE7B-94DDFF8453C5}"/>
              </a:ext>
            </a:extLst>
          </p:cNvPr>
          <p:cNvCxnSpPr/>
          <p:nvPr userDrawn="1"/>
        </p:nvCxnSpPr>
        <p:spPr>
          <a:xfrm>
            <a:off x="4118113"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p:nvPr userDrawn="1"/>
        </p:nvCxnSpPr>
        <p:spPr>
          <a:xfrm>
            <a:off x="8073887"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4182600"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53233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28080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6000" y="216000"/>
            <a:ext cx="11761200" cy="720000"/>
          </a:xfrm>
        </p:spPr>
        <p:txBody>
          <a:bodyPr>
            <a:spAutoFit/>
          </a:bodyPr>
          <a:lstStyle/>
          <a:p>
            <a:r>
              <a:rPr lang="en-US" dirty="0"/>
              <a:t>Title</a:t>
            </a:r>
            <a:endParaRPr lang="en-GB" dirty="0"/>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4" y="972000"/>
            <a:ext cx="11760187"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cxnSp>
        <p:nvCxnSpPr>
          <p:cNvPr id="15" name="Straight Connector 14">
            <a:extLst>
              <a:ext uri="{FF2B5EF4-FFF2-40B4-BE49-F238E27FC236}">
                <a16:creationId xmlns:a16="http://schemas.microsoft.com/office/drawing/2014/main" id="{29C4E343-8FA3-3FB3-AE7B-94DDFF8453C5}"/>
              </a:ext>
            </a:extLst>
          </p:cNvPr>
          <p:cNvCxnSpPr/>
          <p:nvPr userDrawn="1"/>
        </p:nvCxnSpPr>
        <p:spPr>
          <a:xfrm>
            <a:off x="3110315"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8B8C6-28B0-A043-B5DF-5EE9D68A3FC5}"/>
              </a:ext>
            </a:extLst>
          </p:cNvPr>
          <p:cNvCxnSpPr/>
          <p:nvPr userDrawn="1"/>
        </p:nvCxnSpPr>
        <p:spPr>
          <a:xfrm>
            <a:off x="9071975"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E46AD785-72F4-505C-91A3-E9072F009064}"/>
              </a:ext>
            </a:extLst>
          </p:cNvPr>
          <p:cNvSpPr>
            <a:spLocks noGrp="1"/>
          </p:cNvSpPr>
          <p:nvPr>
            <p:ph type="body" sz="quarter" idx="24"/>
          </p:nvPr>
        </p:nvSpPr>
        <p:spPr>
          <a:xfrm>
            <a:off x="3196730" y="1512000"/>
            <a:ext cx="28080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ext Placeholder 2">
            <a:extLst>
              <a:ext uri="{FF2B5EF4-FFF2-40B4-BE49-F238E27FC236}">
                <a16:creationId xmlns:a16="http://schemas.microsoft.com/office/drawing/2014/main" id="{C9FFD04E-317D-1D48-E085-731458A9CE3F}"/>
              </a:ext>
            </a:extLst>
          </p:cNvPr>
          <p:cNvSpPr>
            <a:spLocks noGrp="1"/>
          </p:cNvSpPr>
          <p:nvPr>
            <p:ph type="body" sz="quarter" idx="25"/>
          </p:nvPr>
        </p:nvSpPr>
        <p:spPr>
          <a:xfrm>
            <a:off x="6177560" y="1512000"/>
            <a:ext cx="28080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 Placeholder 2">
            <a:extLst>
              <a:ext uri="{FF2B5EF4-FFF2-40B4-BE49-F238E27FC236}">
                <a16:creationId xmlns:a16="http://schemas.microsoft.com/office/drawing/2014/main" id="{73423C91-6737-EB62-AF6E-996AE6417081}"/>
              </a:ext>
            </a:extLst>
          </p:cNvPr>
          <p:cNvSpPr>
            <a:spLocks noGrp="1"/>
          </p:cNvSpPr>
          <p:nvPr>
            <p:ph type="body" sz="quarter" idx="26"/>
          </p:nvPr>
        </p:nvSpPr>
        <p:spPr>
          <a:xfrm>
            <a:off x="9158392" y="1512000"/>
            <a:ext cx="28080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9" name="Straight Connector 8">
            <a:extLst>
              <a:ext uri="{FF2B5EF4-FFF2-40B4-BE49-F238E27FC236}">
                <a16:creationId xmlns:a16="http://schemas.microsoft.com/office/drawing/2014/main" id="{080C723B-D3F4-EB4D-BFEE-C928DDC8A6CE}"/>
              </a:ext>
            </a:extLst>
          </p:cNvPr>
          <p:cNvCxnSpPr/>
          <p:nvPr userDrawn="1"/>
        </p:nvCxnSpPr>
        <p:spPr>
          <a:xfrm>
            <a:off x="6091145"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58" userDrawn="1">
          <p15:clr>
            <a:srgbClr val="FBAE40"/>
          </p15:clr>
        </p15:guide>
        <p15:guide id="2" pos="3840" userDrawn="1">
          <p15:clr>
            <a:srgbClr val="FBAE40"/>
          </p15:clr>
        </p15:guide>
        <p15:guide id="3" pos="572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899" y="216000"/>
            <a:ext cx="11760081" cy="720000"/>
          </a:xfrm>
        </p:spPr>
        <p:txBody>
          <a:bodyPr wrap="square">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899" y="972000"/>
            <a:ext cx="11760081" cy="246221"/>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Text Placeholder 12">
            <a:extLst>
              <a:ext uri="{FF2B5EF4-FFF2-40B4-BE49-F238E27FC236}">
                <a16:creationId xmlns:a16="http://schemas.microsoft.com/office/drawing/2014/main" id="{5190C7E3-4562-032F-9FF6-B7F9C3C775DD}"/>
              </a:ext>
            </a:extLst>
          </p:cNvPr>
          <p:cNvSpPr>
            <a:spLocks noGrp="1"/>
          </p:cNvSpPr>
          <p:nvPr>
            <p:ph type="body" sz="quarter" idx="16" hasCustomPrompt="1"/>
          </p:nvPr>
        </p:nvSpPr>
        <p:spPr>
          <a:xfrm>
            <a:off x="215900" y="1512000"/>
            <a:ext cx="3830400" cy="4680000"/>
          </a:xfrm>
        </p:spPr>
        <p:txBody>
          <a:bodyPr anchor="t" anchorCtr="0"/>
          <a:lstStyle>
            <a:lvl1pPr marL="0" indent="0" algn="l">
              <a:lnSpc>
                <a:spcPct val="100000"/>
              </a:lnSpc>
              <a:spcBef>
                <a:spcPts val="0"/>
              </a:spcBef>
              <a:buNone/>
              <a:defRPr sz="2400">
                <a:solidFill>
                  <a:schemeClr val="accent1"/>
                </a:solidFill>
              </a:defRPr>
            </a:lvl1pPr>
            <a:lvl2pPr marL="0" indent="0" algn="l">
              <a:lnSpc>
                <a:spcPct val="110000"/>
              </a:lnSpc>
              <a:spcBef>
                <a:spcPts val="2000"/>
              </a:spcBef>
              <a:buNone/>
              <a:defRPr sz="2000" b="1"/>
            </a:lvl2pPr>
            <a:lvl3pPr marL="0" indent="0" algn="l">
              <a:spcBef>
                <a:spcPts val="0"/>
              </a:spcBef>
              <a:buNone/>
              <a:defRPr sz="2000"/>
            </a:lvl3pPr>
            <a:lvl4pPr algn="ctr">
              <a:defRPr/>
            </a:lvl4pPr>
            <a:lvl5pPr algn="ctr">
              <a:defRPr/>
            </a:lvl5pPr>
          </a:lstStyle>
          <a:p>
            <a:pPr lvl="0"/>
            <a:r>
              <a:rPr lang="en-GB" dirty="0"/>
              <a:t>Quote text</a:t>
            </a:r>
          </a:p>
          <a:p>
            <a:pPr lvl="1"/>
            <a:r>
              <a:rPr lang="en-GB" dirty="0"/>
              <a:t>Second level</a:t>
            </a:r>
          </a:p>
          <a:p>
            <a:pPr lvl="2"/>
            <a:r>
              <a:rPr lang="en-GB" dirty="0"/>
              <a:t>Third level</a:t>
            </a:r>
          </a:p>
        </p:txBody>
      </p:sp>
      <p:sp>
        <p:nvSpPr>
          <p:cNvPr id="4" name="Text Placeholder 2">
            <a:extLst>
              <a:ext uri="{FF2B5EF4-FFF2-40B4-BE49-F238E27FC236}">
                <a16:creationId xmlns:a16="http://schemas.microsoft.com/office/drawing/2014/main" id="{169BB513-64B6-6047-903A-B11C11B685AD}"/>
              </a:ext>
            </a:extLst>
          </p:cNvPr>
          <p:cNvSpPr>
            <a:spLocks noGrp="1"/>
          </p:cNvSpPr>
          <p:nvPr>
            <p:ph type="body" sz="quarter" idx="24"/>
          </p:nvPr>
        </p:nvSpPr>
        <p:spPr>
          <a:xfrm>
            <a:off x="4182600"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2">
            <a:extLst>
              <a:ext uri="{FF2B5EF4-FFF2-40B4-BE49-F238E27FC236}">
                <a16:creationId xmlns:a16="http://schemas.microsoft.com/office/drawing/2014/main" id="{D9AF0283-3C03-9623-4B51-C30E889305DC}"/>
              </a:ext>
            </a:extLst>
          </p:cNvPr>
          <p:cNvSpPr>
            <a:spLocks noGrp="1"/>
          </p:cNvSpPr>
          <p:nvPr>
            <p:ph type="body" sz="quarter" idx="25"/>
          </p:nvPr>
        </p:nvSpPr>
        <p:spPr>
          <a:xfrm>
            <a:off x="8149291" y="1512000"/>
            <a:ext cx="3826800" cy="4680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1" name="Straight Connector 10">
            <a:extLst>
              <a:ext uri="{FF2B5EF4-FFF2-40B4-BE49-F238E27FC236}">
                <a16:creationId xmlns:a16="http://schemas.microsoft.com/office/drawing/2014/main" id="{5688E5A0-3E4E-32BA-6F59-CD676BEC02D2}"/>
              </a:ext>
            </a:extLst>
          </p:cNvPr>
          <p:cNvCxnSpPr/>
          <p:nvPr userDrawn="1"/>
        </p:nvCxnSpPr>
        <p:spPr>
          <a:xfrm>
            <a:off x="4118113"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78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946">
          <p15:clr>
            <a:srgbClr val="FBAE40"/>
          </p15:clr>
        </p15:guide>
        <p15:guide id="3" pos="259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Ligh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60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endParaRPr lang="en-GB" dirty="0"/>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10">
            <a:extLst>
              <a:ext uri="{FF2B5EF4-FFF2-40B4-BE49-F238E27FC236}">
                <a16:creationId xmlns:a16="http://schemas.microsoft.com/office/drawing/2014/main" id="{10262C27-B9D8-76AE-ED16-D940917596CC}"/>
              </a:ext>
            </a:extLst>
          </p:cNvPr>
          <p:cNvSpPr>
            <a:spLocks noGrp="1"/>
          </p:cNvSpPr>
          <p:nvPr>
            <p:ph type="body" sz="quarter" idx="16"/>
          </p:nvPr>
        </p:nvSpPr>
        <p:spPr>
          <a:xfrm>
            <a:off x="215898" y="1512000"/>
            <a:ext cx="11760199" cy="4680000"/>
          </a:xfrm>
        </p:spPr>
        <p:txBody>
          <a:bodyPr/>
          <a:lstStyle>
            <a:lvl6pP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110217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Dim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lvl1pPr>
              <a:defRPr>
                <a:solidFill>
                  <a:schemeClr val="bg1"/>
                </a:solidFill>
              </a:defRPr>
            </a:lvl1p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GB"/>
              <a:t>Title of Presentation (To edit: Insert &gt; Header &amp; Footer)</a:t>
            </a:r>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10">
            <a:extLst>
              <a:ext uri="{FF2B5EF4-FFF2-40B4-BE49-F238E27FC236}">
                <a16:creationId xmlns:a16="http://schemas.microsoft.com/office/drawing/2014/main" id="{DA5D1B0B-7338-A434-6DF3-D0546BF9AE71}"/>
              </a:ext>
            </a:extLst>
          </p:cNvPr>
          <p:cNvSpPr>
            <a:spLocks noGrp="1"/>
          </p:cNvSpPr>
          <p:nvPr>
            <p:ph type="body" sz="quarter" idx="16"/>
          </p:nvPr>
        </p:nvSpPr>
        <p:spPr>
          <a:xfrm>
            <a:off x="215898" y="1512000"/>
            <a:ext cx="11760199"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16220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Only – Dark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lvl1pPr>
              <a:defRPr>
                <a:solidFill>
                  <a:schemeClr val="bg1"/>
                </a:solidFill>
              </a:defRPr>
            </a:lvl1p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GB"/>
              <a:t>Title of Presentation (To edit: Insert &gt; Header &amp; Footer)</a:t>
            </a:r>
          </a:p>
        </p:txBody>
      </p:sp>
      <p:sp>
        <p:nvSpPr>
          <p:cNvPr id="3" name="Text Placeholder 10">
            <a:extLst>
              <a:ext uri="{FF2B5EF4-FFF2-40B4-BE49-F238E27FC236}">
                <a16:creationId xmlns:a16="http://schemas.microsoft.com/office/drawing/2014/main" id="{DA5D1B0B-7338-A434-6DF3-D0546BF9AE71}"/>
              </a:ext>
            </a:extLst>
          </p:cNvPr>
          <p:cNvSpPr>
            <a:spLocks noGrp="1"/>
          </p:cNvSpPr>
          <p:nvPr>
            <p:ph type="body" sz="quarter" idx="16"/>
          </p:nvPr>
        </p:nvSpPr>
        <p:spPr>
          <a:xfrm>
            <a:off x="215898" y="1512000"/>
            <a:ext cx="11760199" cy="4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4" name="Graphic 3">
            <a:extLst>
              <a:ext uri="{FF2B5EF4-FFF2-40B4-BE49-F238E27FC236}">
                <a16:creationId xmlns:a16="http://schemas.microsoft.com/office/drawing/2014/main" id="{B1724508-BCE0-6F08-7E3F-B952DA74D7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4784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6C29FF-EF07-59B1-F766-1B9F0E8AC5DF}"/>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4" name="Content Placeholder 13">
            <a:extLst>
              <a:ext uri="{FF2B5EF4-FFF2-40B4-BE49-F238E27FC236}">
                <a16:creationId xmlns:a16="http://schemas.microsoft.com/office/drawing/2014/main" id="{616A921C-E649-AC21-06D4-734253972A31}"/>
              </a:ext>
            </a:extLst>
          </p:cNvPr>
          <p:cNvSpPr>
            <a:spLocks noGrp="1"/>
          </p:cNvSpPr>
          <p:nvPr>
            <p:ph sz="quarter" idx="16"/>
          </p:nvPr>
        </p:nvSpPr>
        <p:spPr>
          <a:xfrm>
            <a:off x="215900" y="1512000"/>
            <a:ext cx="117602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4749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 Whit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tx1"/>
                </a:solidFill>
              </a:defRPr>
            </a:lvl1pPr>
          </a:lstStyle>
          <a:p>
            <a:r>
              <a:rPr lang="en-US" dirty="0"/>
              <a:t>Title slide with one or two lines</a:t>
            </a:r>
            <a:endParaRPr lang="en-GB" dirty="0"/>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Presented TO: Name</a:t>
            </a:r>
            <a:endParaRPr lang="en-GB" dirty="0"/>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366" y="151824"/>
            <a:ext cx="2149715" cy="83885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dirty="0">
                <a:solidFill>
                  <a:schemeClr val="tx1"/>
                </a:solidFill>
                <a:latin typeface="+mn-lt"/>
                <a:cs typeface="Georgia"/>
              </a:rPr>
              <a:t>Sustainability is our business</a:t>
            </a:r>
          </a:p>
          <a:p>
            <a:pPr marL="0" indent="0">
              <a:spcBef>
                <a:spcPts val="1000"/>
              </a:spcBef>
              <a:tabLst/>
            </a:pPr>
            <a:r>
              <a:rPr lang="en-GB" sz="500" b="0" i="0" spc="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Copyright 2023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Small title</a:t>
            </a:r>
          </a:p>
        </p:txBody>
      </p:sp>
    </p:spTree>
    <p:extLst>
      <p:ext uri="{BB962C8B-B14F-4D97-AF65-F5344CB8AC3E}">
        <p14:creationId xmlns:p14="http://schemas.microsoft.com/office/powerpoint/2010/main" val="277884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D91C57-5834-F945-2A9D-E64A414AF74D}"/>
              </a:ext>
            </a:extLst>
          </p:cNvPr>
          <p:cNvSpPr>
            <a:spLocks noGrp="1"/>
          </p:cNvSpPr>
          <p:nvPr>
            <p:ph idx="18"/>
          </p:nvPr>
        </p:nvSpPr>
        <p:spPr>
          <a:xfrm>
            <a:off x="215899" y="1512000"/>
            <a:ext cx="5580000" cy="468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5580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558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127076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946" userDrawn="1">
          <p15:clr>
            <a:srgbClr val="FBAE40"/>
          </p15:clr>
        </p15:guide>
        <p15:guide id="3"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Large Imag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4191134" y="0"/>
            <a:ext cx="8000866"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3744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a:xfrm>
            <a:off x="1313999" y="6426000"/>
            <a:ext cx="2645901" cy="180000"/>
          </a:xfrm>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900" y="1512000"/>
            <a:ext cx="37440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3744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111012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1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1/3 Image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D91C57-5834-F945-2A9D-E64A414AF74D}"/>
              </a:ext>
            </a:extLst>
          </p:cNvPr>
          <p:cNvSpPr>
            <a:spLocks noGrp="1"/>
          </p:cNvSpPr>
          <p:nvPr>
            <p:ph idx="18"/>
          </p:nvPr>
        </p:nvSpPr>
        <p:spPr>
          <a:xfrm>
            <a:off x="215896" y="1512000"/>
            <a:ext cx="7560000" cy="468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8073886" y="0"/>
            <a:ext cx="4118113"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7560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756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344478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946" userDrawn="1">
          <p15:clr>
            <a:srgbClr val="FBAE40"/>
          </p15:clr>
        </p15:guide>
        <p15:guide id="3" pos="50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Two Images">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6096000" y="0"/>
            <a:ext cx="6096000" cy="3429000"/>
          </a:xfrm>
          <a:solidFill>
            <a:schemeClr val="bg1">
              <a:lumMod val="95000"/>
            </a:schemeClr>
          </a:solidFill>
        </p:spPr>
        <p:txBody>
          <a:bodyPr/>
          <a:lstStyle>
            <a:lvl1pPr marL="0" indent="0">
              <a:buNone/>
              <a:defRPr/>
            </a:lvl1pPr>
          </a:lstStyle>
          <a:p>
            <a:endParaRPr lang="en-GB"/>
          </a:p>
        </p:txBody>
      </p:sp>
      <p:sp>
        <p:nvSpPr>
          <p:cNvPr id="3" name="Picture Placeholder 7">
            <a:extLst>
              <a:ext uri="{FF2B5EF4-FFF2-40B4-BE49-F238E27FC236}">
                <a16:creationId xmlns:a16="http://schemas.microsoft.com/office/drawing/2014/main" id="{E617C3B0-E252-31FE-DA09-C85B5D0C79A2}"/>
              </a:ext>
            </a:extLst>
          </p:cNvPr>
          <p:cNvSpPr>
            <a:spLocks noGrp="1"/>
          </p:cNvSpPr>
          <p:nvPr>
            <p:ph type="pic" sz="quarter" idx="18"/>
          </p:nvPr>
        </p:nvSpPr>
        <p:spPr>
          <a:xfrm>
            <a:off x="6096000" y="3429000"/>
            <a:ext cx="6096000" cy="3429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5580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899" y="1512000"/>
            <a:ext cx="55800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558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28722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Three Images">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4191134" y="0"/>
            <a:ext cx="8000866" cy="3429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3744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a:xfrm>
            <a:off x="1313999" y="6426000"/>
            <a:ext cx="2645901" cy="180000"/>
          </a:xfrm>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900" y="1512000"/>
            <a:ext cx="37440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3744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3" name="Picture Placeholder 7">
            <a:extLst>
              <a:ext uri="{FF2B5EF4-FFF2-40B4-BE49-F238E27FC236}">
                <a16:creationId xmlns:a16="http://schemas.microsoft.com/office/drawing/2014/main" id="{5639068E-C22B-B8FD-5920-151DDCCB344A}"/>
              </a:ext>
            </a:extLst>
          </p:cNvPr>
          <p:cNvSpPr>
            <a:spLocks noGrp="1"/>
          </p:cNvSpPr>
          <p:nvPr>
            <p:ph type="pic" sz="quarter" idx="18"/>
          </p:nvPr>
        </p:nvSpPr>
        <p:spPr>
          <a:xfrm>
            <a:off x="4191134" y="3429000"/>
            <a:ext cx="3992429" cy="3429000"/>
          </a:xfrm>
          <a:solidFill>
            <a:schemeClr val="bg1">
              <a:lumMod val="95000"/>
            </a:schemeClr>
          </a:solidFill>
        </p:spPr>
        <p:txBody>
          <a:bodyPr/>
          <a:lstStyle>
            <a:lvl1pPr marL="0" indent="0">
              <a:buNone/>
              <a:defRPr/>
            </a:lvl1pPr>
          </a:lstStyle>
          <a:p>
            <a:endParaRPr lang="en-GB"/>
          </a:p>
        </p:txBody>
      </p:sp>
      <p:sp>
        <p:nvSpPr>
          <p:cNvPr id="4" name="Picture Placeholder 7">
            <a:extLst>
              <a:ext uri="{FF2B5EF4-FFF2-40B4-BE49-F238E27FC236}">
                <a16:creationId xmlns:a16="http://schemas.microsoft.com/office/drawing/2014/main" id="{1226C5C8-C41E-0C38-7004-A1EB8A4E5817}"/>
              </a:ext>
            </a:extLst>
          </p:cNvPr>
          <p:cNvSpPr>
            <a:spLocks noGrp="1"/>
          </p:cNvSpPr>
          <p:nvPr>
            <p:ph type="pic" sz="quarter" idx="19"/>
          </p:nvPr>
        </p:nvSpPr>
        <p:spPr>
          <a:xfrm>
            <a:off x="8191567" y="3429000"/>
            <a:ext cx="4000433" cy="3429000"/>
          </a:xfr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143676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3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Fou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3744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a:xfrm>
            <a:off x="1313999" y="6426000"/>
            <a:ext cx="2645901" cy="180000"/>
          </a:xfrm>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1" name="Text Placeholder 10">
            <a:extLst>
              <a:ext uri="{FF2B5EF4-FFF2-40B4-BE49-F238E27FC236}">
                <a16:creationId xmlns:a16="http://schemas.microsoft.com/office/drawing/2014/main" id="{9AC6BB79-E1F2-2868-DB18-8EF04F4DB66F}"/>
              </a:ext>
            </a:extLst>
          </p:cNvPr>
          <p:cNvSpPr>
            <a:spLocks noGrp="1"/>
          </p:cNvSpPr>
          <p:nvPr>
            <p:ph type="body" sz="quarter" idx="16"/>
          </p:nvPr>
        </p:nvSpPr>
        <p:spPr>
          <a:xfrm>
            <a:off x="215900" y="1512000"/>
            <a:ext cx="37440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3744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3" name="Picture Placeholder 7">
            <a:extLst>
              <a:ext uri="{FF2B5EF4-FFF2-40B4-BE49-F238E27FC236}">
                <a16:creationId xmlns:a16="http://schemas.microsoft.com/office/drawing/2014/main" id="{5639068E-C22B-B8FD-5920-151DDCCB344A}"/>
              </a:ext>
            </a:extLst>
          </p:cNvPr>
          <p:cNvSpPr>
            <a:spLocks noGrp="1"/>
          </p:cNvSpPr>
          <p:nvPr>
            <p:ph type="pic" sz="quarter" idx="18"/>
          </p:nvPr>
        </p:nvSpPr>
        <p:spPr>
          <a:xfrm>
            <a:off x="4191134" y="3429000"/>
            <a:ext cx="3992429" cy="3429000"/>
          </a:xfrm>
          <a:solidFill>
            <a:schemeClr val="bg1">
              <a:lumMod val="95000"/>
            </a:schemeClr>
          </a:solidFill>
        </p:spPr>
        <p:txBody>
          <a:bodyPr/>
          <a:lstStyle>
            <a:lvl1pPr marL="0" indent="0">
              <a:buNone/>
              <a:defRPr/>
            </a:lvl1pPr>
          </a:lstStyle>
          <a:p>
            <a:endParaRPr lang="en-GB"/>
          </a:p>
        </p:txBody>
      </p:sp>
      <p:sp>
        <p:nvSpPr>
          <p:cNvPr id="4" name="Picture Placeholder 7">
            <a:extLst>
              <a:ext uri="{FF2B5EF4-FFF2-40B4-BE49-F238E27FC236}">
                <a16:creationId xmlns:a16="http://schemas.microsoft.com/office/drawing/2014/main" id="{1226C5C8-C41E-0C38-7004-A1EB8A4E5817}"/>
              </a:ext>
            </a:extLst>
          </p:cNvPr>
          <p:cNvSpPr>
            <a:spLocks noGrp="1"/>
          </p:cNvSpPr>
          <p:nvPr>
            <p:ph type="pic" sz="quarter" idx="19"/>
          </p:nvPr>
        </p:nvSpPr>
        <p:spPr>
          <a:xfrm>
            <a:off x="8191567" y="3429000"/>
            <a:ext cx="4000433" cy="3429000"/>
          </a:xfrm>
          <a:solidFill>
            <a:schemeClr val="bg1">
              <a:lumMod val="95000"/>
            </a:schemeClr>
          </a:solidFill>
        </p:spPr>
        <p:txBody>
          <a:bodyPr/>
          <a:lstStyle>
            <a:lvl1pPr marL="0" indent="0">
              <a:buNone/>
              <a:defRPr/>
            </a:lvl1pPr>
          </a:lstStyle>
          <a:p>
            <a:endParaRPr lang="en-GB"/>
          </a:p>
        </p:txBody>
      </p:sp>
      <p:sp>
        <p:nvSpPr>
          <p:cNvPr id="10" name="Picture Placeholder 7">
            <a:extLst>
              <a:ext uri="{FF2B5EF4-FFF2-40B4-BE49-F238E27FC236}">
                <a16:creationId xmlns:a16="http://schemas.microsoft.com/office/drawing/2014/main" id="{7BA53E6C-89E2-FF8E-1ABF-A22CDBF621DD}"/>
              </a:ext>
            </a:extLst>
          </p:cNvPr>
          <p:cNvSpPr>
            <a:spLocks noGrp="1"/>
          </p:cNvSpPr>
          <p:nvPr>
            <p:ph type="pic" sz="quarter" idx="20"/>
          </p:nvPr>
        </p:nvSpPr>
        <p:spPr>
          <a:xfrm>
            <a:off x="4191134" y="0"/>
            <a:ext cx="3992429" cy="3429000"/>
          </a:xfrm>
          <a:solidFill>
            <a:schemeClr val="bg1">
              <a:lumMod val="95000"/>
            </a:schemeClr>
          </a:solidFill>
        </p:spPr>
        <p:txBody>
          <a:bodyPr/>
          <a:lstStyle>
            <a:lvl1pPr marL="0" indent="0">
              <a:buNone/>
              <a:defRPr/>
            </a:lvl1pPr>
          </a:lstStyle>
          <a:p>
            <a:endParaRPr lang="en-GB"/>
          </a:p>
        </p:txBody>
      </p:sp>
      <p:sp>
        <p:nvSpPr>
          <p:cNvPr id="13" name="Picture Placeholder 7">
            <a:extLst>
              <a:ext uri="{FF2B5EF4-FFF2-40B4-BE49-F238E27FC236}">
                <a16:creationId xmlns:a16="http://schemas.microsoft.com/office/drawing/2014/main" id="{C6C550CC-5B20-9126-C608-61DA9C5A64BC}"/>
              </a:ext>
            </a:extLst>
          </p:cNvPr>
          <p:cNvSpPr>
            <a:spLocks noGrp="1"/>
          </p:cNvSpPr>
          <p:nvPr>
            <p:ph type="pic" sz="quarter" idx="21"/>
          </p:nvPr>
        </p:nvSpPr>
        <p:spPr>
          <a:xfrm>
            <a:off x="8191567" y="0"/>
            <a:ext cx="4000433" cy="3429000"/>
          </a:xfr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392662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3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F71426A-8DDA-C844-A546-31F3390F847E}"/>
              </a:ext>
            </a:extLst>
          </p:cNvPr>
          <p:cNvSpPr>
            <a:spLocks noGrp="1"/>
          </p:cNvSpPr>
          <p:nvPr>
            <p:ph type="pic" sz="quarter" idx="17"/>
          </p:nvPr>
        </p:nvSpPr>
        <p:spPr>
          <a:xfrm>
            <a:off x="0" y="1501774"/>
            <a:ext cx="12192000" cy="5356225"/>
          </a:xfrm>
          <a:solidFill>
            <a:schemeClr val="bg1">
              <a:lumMod val="95000"/>
            </a:schemeClr>
          </a:solidFill>
        </p:spPr>
        <p:txBody>
          <a:bodyPr/>
          <a:lstStyle>
            <a:lvl1pPr marL="0" indent="0">
              <a:buNone/>
              <a:defRPr/>
            </a:lvl1pPr>
          </a:lstStyle>
          <a:p>
            <a:endParaRPr lang="en-GB" dirty="0"/>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325948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wo Image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F71426A-8DDA-C844-A546-31F3390F847E}"/>
              </a:ext>
            </a:extLst>
          </p:cNvPr>
          <p:cNvSpPr>
            <a:spLocks noGrp="1"/>
          </p:cNvSpPr>
          <p:nvPr>
            <p:ph type="pic" sz="quarter" idx="17"/>
          </p:nvPr>
        </p:nvSpPr>
        <p:spPr>
          <a:xfrm>
            <a:off x="6096000" y="1501775"/>
            <a:ext cx="6096000" cy="5356226"/>
          </a:xfrm>
          <a:solidFill>
            <a:schemeClr val="bg1">
              <a:lumMod val="95000"/>
            </a:schemeClr>
          </a:solidFill>
        </p:spPr>
        <p:txBody>
          <a:bodyPr/>
          <a:lstStyle>
            <a:lvl1pPr marL="0" indent="0">
              <a:buNone/>
              <a:defRPr/>
            </a:lvl1pPr>
          </a:lstStyle>
          <a:p>
            <a:endParaRPr lang="en-GB"/>
          </a:p>
        </p:txBody>
      </p:sp>
      <p:sp>
        <p:nvSpPr>
          <p:cNvPr id="10" name="Picture Placeholder 7">
            <a:extLst>
              <a:ext uri="{FF2B5EF4-FFF2-40B4-BE49-F238E27FC236}">
                <a16:creationId xmlns:a16="http://schemas.microsoft.com/office/drawing/2014/main" id="{C78ADD7D-421C-A11E-16C6-8F0AABCC93E0}"/>
              </a:ext>
            </a:extLst>
          </p:cNvPr>
          <p:cNvSpPr>
            <a:spLocks noGrp="1"/>
          </p:cNvSpPr>
          <p:nvPr>
            <p:ph type="pic" sz="quarter" idx="18"/>
          </p:nvPr>
        </p:nvSpPr>
        <p:spPr>
          <a:xfrm>
            <a:off x="0" y="1501775"/>
            <a:ext cx="6096000" cy="5356226"/>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1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409325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C6DA110-A830-6F96-396F-E888CF014DAA}"/>
              </a:ext>
            </a:extLst>
          </p:cNvPr>
          <p:cNvSpPr>
            <a:spLocks noGrp="1"/>
          </p:cNvSpPr>
          <p:nvPr>
            <p:ph type="pic" sz="quarter" idx="17"/>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5580000" cy="720000"/>
          </a:xfrm>
        </p:spPr>
        <p:txBody>
          <a:bodyPr>
            <a:spAutoFit/>
          </a:bodyPr>
          <a:lstStyle/>
          <a:p>
            <a:r>
              <a:rPr lang="en-US" dirty="0"/>
              <a:t>Title</a:t>
            </a:r>
            <a:endParaRPr lang="en-GB" dirty="0"/>
          </a:p>
        </p:txBody>
      </p:sp>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558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Text Placeholder 12">
            <a:extLst>
              <a:ext uri="{FF2B5EF4-FFF2-40B4-BE49-F238E27FC236}">
                <a16:creationId xmlns:a16="http://schemas.microsoft.com/office/drawing/2014/main" id="{5190C7E3-4562-032F-9FF6-B7F9C3C775DD}"/>
              </a:ext>
            </a:extLst>
          </p:cNvPr>
          <p:cNvSpPr>
            <a:spLocks noGrp="1"/>
          </p:cNvSpPr>
          <p:nvPr>
            <p:ph type="body" sz="quarter" idx="16" hasCustomPrompt="1"/>
          </p:nvPr>
        </p:nvSpPr>
        <p:spPr>
          <a:xfrm>
            <a:off x="215900" y="1512000"/>
            <a:ext cx="5579999" cy="4680000"/>
          </a:xfrm>
        </p:spPr>
        <p:txBody>
          <a:bodyPr anchor="t" anchorCtr="0"/>
          <a:lstStyle>
            <a:lvl1pPr marL="0" indent="0" algn="l">
              <a:lnSpc>
                <a:spcPct val="110000"/>
              </a:lnSpc>
              <a:spcBef>
                <a:spcPts val="0"/>
              </a:spcBef>
              <a:buNone/>
              <a:defRPr sz="2400">
                <a:solidFill>
                  <a:schemeClr val="accent1"/>
                </a:solidFill>
              </a:defRPr>
            </a:lvl1pPr>
            <a:lvl2pPr marL="0" indent="0" algn="l">
              <a:lnSpc>
                <a:spcPct val="110000"/>
              </a:lnSpc>
              <a:spcBef>
                <a:spcPts val="2000"/>
              </a:spcBef>
              <a:buNone/>
              <a:defRPr sz="2000" b="1"/>
            </a:lvl2pPr>
            <a:lvl3pPr marL="0" indent="0" algn="l">
              <a:spcBef>
                <a:spcPts val="0"/>
              </a:spcBef>
              <a:buNone/>
              <a:defRPr sz="2000"/>
            </a:lvl3pPr>
            <a:lvl4pPr algn="ctr">
              <a:defRPr/>
            </a:lvl4pPr>
            <a:lvl5pPr algn="ctr">
              <a:defRPr/>
            </a:lvl5pPr>
          </a:lstStyle>
          <a:p>
            <a:pPr lvl="0"/>
            <a:r>
              <a:rPr lang="en-GB" dirty="0"/>
              <a:t>Quote text</a:t>
            </a:r>
          </a:p>
          <a:p>
            <a:pPr lvl="1"/>
            <a:r>
              <a:rPr lang="en-GB" dirty="0"/>
              <a:t>Second level</a:t>
            </a:r>
          </a:p>
          <a:p>
            <a:pPr lvl="2"/>
            <a:r>
              <a:rPr lang="en-GB" dirty="0"/>
              <a:t>Third level</a:t>
            </a:r>
          </a:p>
        </p:txBody>
      </p:sp>
    </p:spTree>
    <p:extLst>
      <p:ext uri="{BB962C8B-B14F-4D97-AF65-F5344CB8AC3E}">
        <p14:creationId xmlns:p14="http://schemas.microsoft.com/office/powerpoint/2010/main" val="22783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946" userDrawn="1">
          <p15:clr>
            <a:srgbClr val="FBAE40"/>
          </p15:clr>
        </p15:guide>
        <p15:guide id="3"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Ligh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3" name="Graphic 2">
            <a:extLst>
              <a:ext uri="{FF2B5EF4-FFF2-40B4-BE49-F238E27FC236}">
                <a16:creationId xmlns:a16="http://schemas.microsoft.com/office/drawing/2014/main" id="{D63A8B26-65B5-ADC0-AFFD-53E4D22456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3" name="Text Placeholder 12">
            <a:extLst>
              <a:ext uri="{FF2B5EF4-FFF2-40B4-BE49-F238E27FC236}">
                <a16:creationId xmlns:a16="http://schemas.microsoft.com/office/drawing/2014/main" id="{A30DAF6A-464C-4B41-9FA5-6FEBB8FF6858}"/>
              </a:ext>
            </a:extLst>
          </p:cNvPr>
          <p:cNvSpPr>
            <a:spLocks noGrp="1"/>
          </p:cNvSpPr>
          <p:nvPr>
            <p:ph type="body" sz="quarter" idx="16"/>
          </p:nvPr>
        </p:nvSpPr>
        <p:spPr>
          <a:xfrm>
            <a:off x="215900" y="1566863"/>
            <a:ext cx="11760200" cy="4122737"/>
          </a:xfrm>
        </p:spPr>
        <p:txBody>
          <a:bodyPr anchor="ctr"/>
          <a:lstStyle>
            <a:lvl1pPr marL="0" indent="0" algn="ctr">
              <a:lnSpc>
                <a:spcPct val="110000"/>
              </a:lnSpc>
              <a:spcBef>
                <a:spcPts val="0"/>
              </a:spcBef>
              <a:buNone/>
              <a:defRPr sz="2400"/>
            </a:lvl1pPr>
            <a:lvl2pPr marL="0" indent="0" algn="ctr">
              <a:lnSpc>
                <a:spcPct val="110000"/>
              </a:lnSpc>
              <a:spcBef>
                <a:spcPts val="2000"/>
              </a:spcBef>
              <a:buNone/>
              <a:defRPr sz="2400" b="1"/>
            </a:lvl2pPr>
            <a:lvl3pPr marL="0" indent="0" algn="ctr">
              <a:spcBef>
                <a:spcPts val="0"/>
              </a:spcBef>
              <a:buNone/>
              <a:defRPr sz="2400"/>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36429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 Gray">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tx1"/>
                </a:solidFill>
              </a:defRPr>
            </a:lvl1pPr>
          </a:lstStyle>
          <a:p>
            <a:r>
              <a:rPr lang="en-US" dirty="0"/>
              <a:t>Title slide with one or two lines</a:t>
            </a:r>
            <a:endParaRPr lang="en-GB" dirty="0"/>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Presented TO: Name</a:t>
            </a:r>
            <a:endParaRPr lang="en-GB" dirty="0"/>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366" y="151879"/>
            <a:ext cx="2149716" cy="83874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dirty="0">
                <a:solidFill>
                  <a:schemeClr val="tx1"/>
                </a:solidFill>
                <a:latin typeface="+mn-lt"/>
                <a:cs typeface="Georgia"/>
              </a:rPr>
              <a:t>Sustainability is our business</a:t>
            </a:r>
          </a:p>
          <a:p>
            <a:pPr marL="0" indent="0">
              <a:spcBef>
                <a:spcPts val="1000"/>
              </a:spcBef>
              <a:tabLst/>
            </a:pPr>
            <a:r>
              <a:rPr lang="en-GB" sz="500" b="0" i="0" spc="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Copyright 2023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Small title</a:t>
            </a:r>
          </a:p>
        </p:txBody>
      </p:sp>
    </p:spTree>
    <p:extLst>
      <p:ext uri="{BB962C8B-B14F-4D97-AF65-F5344CB8AC3E}">
        <p14:creationId xmlns:p14="http://schemas.microsoft.com/office/powerpoint/2010/main" val="7943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Mint">
    <p:bg>
      <p:bgPr>
        <a:solidFill>
          <a:srgbClr val="00FF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3" name="Graphic 2">
            <a:extLst>
              <a:ext uri="{FF2B5EF4-FFF2-40B4-BE49-F238E27FC236}">
                <a16:creationId xmlns:a16="http://schemas.microsoft.com/office/drawing/2014/main" id="{D63A8B26-65B5-ADC0-AFFD-53E4D22456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3" name="Text Placeholder 12">
            <a:extLst>
              <a:ext uri="{FF2B5EF4-FFF2-40B4-BE49-F238E27FC236}">
                <a16:creationId xmlns:a16="http://schemas.microsoft.com/office/drawing/2014/main" id="{A30DAF6A-464C-4B41-9FA5-6FEBB8FF6858}"/>
              </a:ext>
            </a:extLst>
          </p:cNvPr>
          <p:cNvSpPr>
            <a:spLocks noGrp="1"/>
          </p:cNvSpPr>
          <p:nvPr>
            <p:ph type="body" sz="quarter" idx="16"/>
          </p:nvPr>
        </p:nvSpPr>
        <p:spPr>
          <a:xfrm>
            <a:off x="215900" y="1566863"/>
            <a:ext cx="11760200" cy="4122737"/>
          </a:xfrm>
        </p:spPr>
        <p:txBody>
          <a:bodyPr anchor="ctr"/>
          <a:lstStyle>
            <a:lvl1pPr marL="0" indent="0" algn="ctr">
              <a:lnSpc>
                <a:spcPct val="110000"/>
              </a:lnSpc>
              <a:spcBef>
                <a:spcPts val="0"/>
              </a:spcBef>
              <a:buNone/>
              <a:defRPr sz="2400"/>
            </a:lvl1pPr>
            <a:lvl2pPr marL="0" indent="0" algn="ctr">
              <a:lnSpc>
                <a:spcPct val="110000"/>
              </a:lnSpc>
              <a:spcBef>
                <a:spcPts val="2000"/>
              </a:spcBef>
              <a:buNone/>
              <a:defRPr sz="2400" b="1"/>
            </a:lvl2pPr>
            <a:lvl3pPr marL="0" indent="0" algn="ctr">
              <a:spcBef>
                <a:spcPts val="0"/>
              </a:spcBef>
              <a:buNone/>
              <a:defRPr sz="2400"/>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16922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bg1"/>
                </a:solidFill>
              </a:defRPr>
            </a:lvl1p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pic>
        <p:nvPicPr>
          <p:cNvPr id="3" name="Graphic 2">
            <a:extLst>
              <a:ext uri="{FF2B5EF4-FFF2-40B4-BE49-F238E27FC236}">
                <a16:creationId xmlns:a16="http://schemas.microsoft.com/office/drawing/2014/main" id="{2AD23F35-C60A-5FD3-7D1B-FB9A6C1717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7" name="Title 1">
            <a:extLst>
              <a:ext uri="{FF2B5EF4-FFF2-40B4-BE49-F238E27FC236}">
                <a16:creationId xmlns:a16="http://schemas.microsoft.com/office/drawing/2014/main" id="{8CC54858-286D-0FAE-56FC-0A28D07083A4}"/>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bg1"/>
                </a:solidFill>
              </a:defRPr>
            </a:lvl1pPr>
          </a:lstStyle>
          <a:p>
            <a:r>
              <a:rPr lang="en-US" dirty="0"/>
              <a:t>Divider title</a:t>
            </a:r>
            <a:endParaRPr lang="en-GB" dirty="0"/>
          </a:p>
        </p:txBody>
      </p:sp>
      <p:sp>
        <p:nvSpPr>
          <p:cNvPr id="8" name="Subtitle 2">
            <a:extLst>
              <a:ext uri="{FF2B5EF4-FFF2-40B4-BE49-F238E27FC236}">
                <a16:creationId xmlns:a16="http://schemas.microsoft.com/office/drawing/2014/main" id="{19441387-A40C-960D-A4C2-5E3FE34C93C7}"/>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endParaRPr lang="en-GB" dirty="0"/>
          </a:p>
        </p:txBody>
      </p:sp>
    </p:spTree>
    <p:extLst>
      <p:ext uri="{BB962C8B-B14F-4D97-AF65-F5344CB8AC3E}">
        <p14:creationId xmlns:p14="http://schemas.microsoft.com/office/powerpoint/2010/main" val="282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Mint">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tx1"/>
                </a:solidFill>
              </a:defRPr>
            </a:lvl1p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tx1"/>
                </a:solidFill>
              </a:defRPr>
            </a:lvl1pPr>
          </a:lstStyle>
          <a:p>
            <a:fld id="{3954854E-1B22-401C-B4EE-1698A89C07E3}" type="slidenum">
              <a:rPr lang="en-GB" smtClean="0"/>
              <a:pPr/>
              <a:t>‹#›</a:t>
            </a:fld>
            <a:endParaRPr lang="en-GB" dirty="0"/>
          </a:p>
        </p:txBody>
      </p:sp>
      <p:sp>
        <p:nvSpPr>
          <p:cNvPr id="7" name="Title 1">
            <a:extLst>
              <a:ext uri="{FF2B5EF4-FFF2-40B4-BE49-F238E27FC236}">
                <a16:creationId xmlns:a16="http://schemas.microsoft.com/office/drawing/2014/main" id="{8CC54858-286D-0FAE-56FC-0A28D07083A4}"/>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tx1"/>
                </a:solidFill>
              </a:defRPr>
            </a:lvl1pPr>
          </a:lstStyle>
          <a:p>
            <a:r>
              <a:rPr lang="en-US" dirty="0"/>
              <a:t>Divider title</a:t>
            </a:r>
            <a:endParaRPr lang="en-GB" dirty="0"/>
          </a:p>
        </p:txBody>
      </p:sp>
      <p:sp>
        <p:nvSpPr>
          <p:cNvPr id="8" name="Subtitle 2">
            <a:extLst>
              <a:ext uri="{FF2B5EF4-FFF2-40B4-BE49-F238E27FC236}">
                <a16:creationId xmlns:a16="http://schemas.microsoft.com/office/drawing/2014/main" id="{19441387-A40C-960D-A4C2-5E3FE34C93C7}"/>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endParaRPr lang="en-GB" dirty="0"/>
          </a:p>
        </p:txBody>
      </p:sp>
      <p:pic>
        <p:nvPicPr>
          <p:cNvPr id="2" name="Graphic 1">
            <a:extLst>
              <a:ext uri="{FF2B5EF4-FFF2-40B4-BE49-F238E27FC236}">
                <a16:creationId xmlns:a16="http://schemas.microsoft.com/office/drawing/2014/main" id="{763B3703-3CB3-458E-3454-75CAED8153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28566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Sage">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tx1"/>
                </a:solidFill>
              </a:defRPr>
            </a:lvl1p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tx1"/>
                </a:solidFill>
              </a:defRPr>
            </a:lvl1pPr>
          </a:lstStyle>
          <a:p>
            <a:fld id="{3954854E-1B22-401C-B4EE-1698A89C07E3}" type="slidenum">
              <a:rPr lang="en-GB" smtClean="0"/>
              <a:pPr/>
              <a:t>‹#›</a:t>
            </a:fld>
            <a:endParaRPr lang="en-GB" dirty="0"/>
          </a:p>
        </p:txBody>
      </p:sp>
      <p:sp>
        <p:nvSpPr>
          <p:cNvPr id="7" name="Title 1">
            <a:extLst>
              <a:ext uri="{FF2B5EF4-FFF2-40B4-BE49-F238E27FC236}">
                <a16:creationId xmlns:a16="http://schemas.microsoft.com/office/drawing/2014/main" id="{8CC54858-286D-0FAE-56FC-0A28D07083A4}"/>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tx1"/>
                </a:solidFill>
              </a:defRPr>
            </a:lvl1pPr>
          </a:lstStyle>
          <a:p>
            <a:r>
              <a:rPr lang="en-US" dirty="0"/>
              <a:t>Divider title</a:t>
            </a:r>
            <a:endParaRPr lang="en-GB" dirty="0"/>
          </a:p>
        </p:txBody>
      </p:sp>
      <p:sp>
        <p:nvSpPr>
          <p:cNvPr id="8" name="Subtitle 2">
            <a:extLst>
              <a:ext uri="{FF2B5EF4-FFF2-40B4-BE49-F238E27FC236}">
                <a16:creationId xmlns:a16="http://schemas.microsoft.com/office/drawing/2014/main" id="{19441387-A40C-960D-A4C2-5E3FE34C93C7}"/>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endParaRPr lang="en-GB" dirty="0"/>
          </a:p>
        </p:txBody>
      </p:sp>
      <p:pic>
        <p:nvPicPr>
          <p:cNvPr id="2" name="Graphic 1">
            <a:extLst>
              <a:ext uri="{FF2B5EF4-FFF2-40B4-BE49-F238E27FC236}">
                <a16:creationId xmlns:a16="http://schemas.microsoft.com/office/drawing/2014/main" id="{763B3703-3CB3-458E-3454-75CAED8153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36285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1/2 Image">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D22B40-A452-0BE3-5671-990838D99D63}"/>
              </a:ext>
            </a:extLst>
          </p:cNvPr>
          <p:cNvSpPr>
            <a:spLocks noGrp="1"/>
          </p:cNvSpPr>
          <p:nvPr>
            <p:ph type="pic" sz="quarter" idx="13"/>
          </p:nvPr>
        </p:nvSpPr>
        <p:spPr>
          <a:xfrm>
            <a:off x="6096000" y="0"/>
            <a:ext cx="6096000" cy="6858000"/>
          </a:xfrm>
          <a:solidFill>
            <a:schemeClr val="accent5"/>
          </a:solidFill>
        </p:spPr>
        <p:txBody>
          <a:bodyPr/>
          <a:lstStyle/>
          <a:p>
            <a:endParaRPr lang="en-US"/>
          </a:p>
        </p:txBody>
      </p:sp>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bg1"/>
                </a:solidFill>
              </a:defRPr>
            </a:lvl1p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4" name="Title 1">
            <a:extLst>
              <a:ext uri="{FF2B5EF4-FFF2-40B4-BE49-F238E27FC236}">
                <a16:creationId xmlns:a16="http://schemas.microsoft.com/office/drawing/2014/main" id="{88FBB10A-FF0C-5828-3B38-B73DD31F0C93}"/>
              </a:ext>
            </a:extLst>
          </p:cNvPr>
          <p:cNvSpPr>
            <a:spLocks noGrp="1"/>
          </p:cNvSpPr>
          <p:nvPr>
            <p:ph type="title" hasCustomPrompt="1"/>
          </p:nvPr>
        </p:nvSpPr>
        <p:spPr>
          <a:xfrm>
            <a:off x="216000" y="3167494"/>
            <a:ext cx="5678832" cy="1038745"/>
          </a:xfrm>
        </p:spPr>
        <p:txBody>
          <a:bodyPr anchor="b"/>
          <a:lstStyle>
            <a:lvl1pPr>
              <a:defRPr sz="7500" b="0" spc="100" baseline="0">
                <a:solidFill>
                  <a:schemeClr val="bg1"/>
                </a:solidFill>
              </a:defRPr>
            </a:lvl1pPr>
          </a:lstStyle>
          <a:p>
            <a:r>
              <a:rPr lang="en-US" dirty="0"/>
              <a:t>Divider title</a:t>
            </a:r>
            <a:endParaRPr lang="en-GB" dirty="0"/>
          </a:p>
        </p:txBody>
      </p:sp>
      <p:sp>
        <p:nvSpPr>
          <p:cNvPr id="7" name="Subtitle 2">
            <a:extLst>
              <a:ext uri="{FF2B5EF4-FFF2-40B4-BE49-F238E27FC236}">
                <a16:creationId xmlns:a16="http://schemas.microsoft.com/office/drawing/2014/main" id="{35461D2F-BFB2-6F37-26E2-6A410868AC1E}"/>
              </a:ext>
            </a:extLst>
          </p:cNvPr>
          <p:cNvSpPr>
            <a:spLocks noGrp="1"/>
          </p:cNvSpPr>
          <p:nvPr>
            <p:ph type="subTitle" idx="1" hasCustomPrompt="1"/>
          </p:nvPr>
        </p:nvSpPr>
        <p:spPr>
          <a:xfrm>
            <a:off x="221311" y="4284000"/>
            <a:ext cx="5673521" cy="237244"/>
          </a:xfrm>
        </p:spPr>
        <p:txBody>
          <a:bodyPr wrap="square" anchor="t">
            <a:spAutoFit/>
          </a:bodyPr>
          <a:lstStyle>
            <a:lvl1pPr marL="0" indent="0" algn="l">
              <a:buNone/>
              <a:defRPr sz="15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endParaRPr lang="en-GB" dirty="0"/>
          </a:p>
        </p:txBody>
      </p:sp>
      <p:pic>
        <p:nvPicPr>
          <p:cNvPr id="9" name="Graphic 8">
            <a:extLst>
              <a:ext uri="{FF2B5EF4-FFF2-40B4-BE49-F238E27FC236}">
                <a16:creationId xmlns:a16="http://schemas.microsoft.com/office/drawing/2014/main" id="{B40C86AB-9971-E01B-79EF-7D32FDB56E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9869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D22B40-A452-0BE3-5671-990838D99D63}"/>
              </a:ext>
            </a:extLst>
          </p:cNvPr>
          <p:cNvSpPr>
            <a:spLocks noGrp="1"/>
          </p:cNvSpPr>
          <p:nvPr>
            <p:ph type="pic" sz="quarter" idx="13"/>
          </p:nvPr>
        </p:nvSpPr>
        <p:spPr>
          <a:xfrm>
            <a:off x="0" y="0"/>
            <a:ext cx="12192000" cy="6192000"/>
          </a:xfrm>
          <a:solidFill>
            <a:schemeClr val="accent5"/>
          </a:solidFill>
        </p:spPr>
        <p:txBody>
          <a:bodyPr/>
          <a:lstStyle/>
          <a:p>
            <a:endParaRPr lang="en-US"/>
          </a:p>
        </p:txBody>
      </p:sp>
      <p:sp>
        <p:nvSpPr>
          <p:cNvPr id="5" name="Footer Placeholder 4">
            <a:extLst>
              <a:ext uri="{FF2B5EF4-FFF2-40B4-BE49-F238E27FC236}">
                <a16:creationId xmlns:a16="http://schemas.microsoft.com/office/drawing/2014/main" id="{017DEF31-A8CE-4DB5-300E-6E448600507A}"/>
              </a:ext>
            </a:extLst>
          </p:cNvPr>
          <p:cNvSpPr>
            <a:spLocks noGrp="1"/>
          </p:cNvSpPr>
          <p:nvPr>
            <p:ph type="ftr" sz="quarter" idx="11"/>
          </p:nvPr>
        </p:nvSpPr>
        <p:spPr/>
        <p:txBody>
          <a:bodyPr/>
          <a:lstStyle>
            <a:lvl1pPr>
              <a:defRPr>
                <a:solidFill>
                  <a:schemeClr val="bg1"/>
                </a:solidFill>
              </a:defRPr>
            </a:lvl1pPr>
          </a:lstStyle>
          <a:p>
            <a:r>
              <a:rPr lang="en-GB"/>
              <a:t>Title of Presentation (To edit: Insert &gt; Header &amp; Footer)</a:t>
            </a:r>
          </a:p>
        </p:txBody>
      </p:sp>
      <p:sp>
        <p:nvSpPr>
          <p:cNvPr id="6" name="Slide Number Placeholder 5">
            <a:extLst>
              <a:ext uri="{FF2B5EF4-FFF2-40B4-BE49-F238E27FC236}">
                <a16:creationId xmlns:a16="http://schemas.microsoft.com/office/drawing/2014/main" id="{0B33B7BA-687F-545E-6132-C08F424DB218}"/>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sp>
        <p:nvSpPr>
          <p:cNvPr id="4" name="Title 1">
            <a:extLst>
              <a:ext uri="{FF2B5EF4-FFF2-40B4-BE49-F238E27FC236}">
                <a16:creationId xmlns:a16="http://schemas.microsoft.com/office/drawing/2014/main" id="{88FBB10A-FF0C-5828-3B38-B73DD31F0C93}"/>
              </a:ext>
            </a:extLst>
          </p:cNvPr>
          <p:cNvSpPr>
            <a:spLocks noGrp="1"/>
          </p:cNvSpPr>
          <p:nvPr>
            <p:ph type="title" hasCustomPrompt="1"/>
          </p:nvPr>
        </p:nvSpPr>
        <p:spPr>
          <a:xfrm>
            <a:off x="216000" y="3167494"/>
            <a:ext cx="10515600" cy="1038745"/>
          </a:xfrm>
        </p:spPr>
        <p:txBody>
          <a:bodyPr anchor="b"/>
          <a:lstStyle>
            <a:lvl1pPr>
              <a:defRPr sz="7500" b="0" spc="100" baseline="0">
                <a:solidFill>
                  <a:schemeClr val="bg1"/>
                </a:solidFill>
              </a:defRPr>
            </a:lvl1pPr>
          </a:lstStyle>
          <a:p>
            <a:r>
              <a:rPr lang="en-US" dirty="0"/>
              <a:t>Divider title</a:t>
            </a:r>
            <a:endParaRPr lang="en-GB" dirty="0"/>
          </a:p>
        </p:txBody>
      </p:sp>
      <p:sp>
        <p:nvSpPr>
          <p:cNvPr id="7" name="Subtitle 2">
            <a:extLst>
              <a:ext uri="{FF2B5EF4-FFF2-40B4-BE49-F238E27FC236}">
                <a16:creationId xmlns:a16="http://schemas.microsoft.com/office/drawing/2014/main" id="{35461D2F-BFB2-6F37-26E2-6A410868AC1E}"/>
              </a:ext>
            </a:extLst>
          </p:cNvPr>
          <p:cNvSpPr>
            <a:spLocks noGrp="1"/>
          </p:cNvSpPr>
          <p:nvPr>
            <p:ph type="subTitle" idx="1" hasCustomPrompt="1"/>
          </p:nvPr>
        </p:nvSpPr>
        <p:spPr>
          <a:xfrm>
            <a:off x="221311" y="4284000"/>
            <a:ext cx="7560000" cy="237244"/>
          </a:xfrm>
        </p:spPr>
        <p:txBody>
          <a:bodyPr>
            <a:spAutoFit/>
          </a:bodyPr>
          <a:lstStyle>
            <a:lvl1pPr marL="0" indent="0" algn="l">
              <a:buNone/>
              <a:defRPr sz="15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endParaRPr lang="en-GB" dirty="0"/>
          </a:p>
        </p:txBody>
      </p:sp>
      <p:pic>
        <p:nvPicPr>
          <p:cNvPr id="9" name="Graphic 8">
            <a:extLst>
              <a:ext uri="{FF2B5EF4-FFF2-40B4-BE49-F238E27FC236}">
                <a16:creationId xmlns:a16="http://schemas.microsoft.com/office/drawing/2014/main" id="{B40C86AB-9971-E01B-79EF-7D32FDB56E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407275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able Placeholder 4">
            <a:extLst>
              <a:ext uri="{FF2B5EF4-FFF2-40B4-BE49-F238E27FC236}">
                <a16:creationId xmlns:a16="http://schemas.microsoft.com/office/drawing/2014/main" id="{E9CC1310-B36A-1173-D697-9C708F271480}"/>
              </a:ext>
            </a:extLst>
          </p:cNvPr>
          <p:cNvSpPr>
            <a:spLocks noGrp="1"/>
          </p:cNvSpPr>
          <p:nvPr>
            <p:ph type="tbl" sz="quarter" idx="16" hasCustomPrompt="1"/>
          </p:nvPr>
        </p:nvSpPr>
        <p:spPr>
          <a:xfrm>
            <a:off x="215900" y="1501775"/>
            <a:ext cx="11760200" cy="4510225"/>
          </a:xfrm>
        </p:spPr>
        <p:txBody>
          <a:bodyPr>
            <a:normAutofit/>
          </a:bodyPr>
          <a:lstStyle>
            <a:lvl1pPr marL="0" indent="0">
              <a:buNone/>
              <a:defRPr sz="1200"/>
            </a:lvl1pPr>
          </a:lstStyle>
          <a:p>
            <a:r>
              <a:rPr lang="en-GB" dirty="0"/>
              <a:t>Projects – Create a table using 12pt text with left border (see example slide for reference)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36558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s +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6C29FF-EF07-59B1-F766-1B9F0E8AC5DF}"/>
              </a:ext>
            </a:extLst>
          </p:cNvPr>
          <p:cNvSpPr>
            <a:spLocks noGrp="1"/>
          </p:cNvSpPr>
          <p:nvPr>
            <p:ph type="title" hasCustomPrompt="1"/>
          </p:nvPr>
        </p:nvSpPr>
        <p:spPr>
          <a:xfrm>
            <a:off x="215900" y="216000"/>
            <a:ext cx="6696000" cy="720000"/>
          </a:xfrm>
        </p:spPr>
        <p:txBody>
          <a:bodyPr>
            <a:spAutoFit/>
          </a:bodyPr>
          <a:lstStyle/>
          <a:p>
            <a:r>
              <a:rPr lang="en-US" dirty="0"/>
              <a:t>Title</a:t>
            </a:r>
            <a:endParaRPr lang="en-GB" dirty="0"/>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0" y="972000"/>
            <a:ext cx="6696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4" name="Content Placeholder 13">
            <a:extLst>
              <a:ext uri="{FF2B5EF4-FFF2-40B4-BE49-F238E27FC236}">
                <a16:creationId xmlns:a16="http://schemas.microsoft.com/office/drawing/2014/main" id="{616A921C-E649-AC21-06D4-734253972A31}"/>
              </a:ext>
            </a:extLst>
          </p:cNvPr>
          <p:cNvSpPr>
            <a:spLocks noGrp="1"/>
          </p:cNvSpPr>
          <p:nvPr>
            <p:ph sz="quarter" idx="16"/>
          </p:nvPr>
        </p:nvSpPr>
        <p:spPr>
          <a:xfrm>
            <a:off x="7200000" y="180000"/>
            <a:ext cx="4795371" cy="60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708660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p:nvPr>
        </p:nvSpPr>
        <p:spPr>
          <a:xfrm>
            <a:off x="215899" y="1511300"/>
            <a:ext cx="6768000" cy="471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97475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475"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Charts Tab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6C29FF-EF07-59B1-F766-1B9F0E8AC5DF}"/>
              </a:ext>
            </a:extLst>
          </p:cNvPr>
          <p:cNvSpPr>
            <a:spLocks noGrp="1"/>
          </p:cNvSpPr>
          <p:nvPr>
            <p:ph type="title" hasCustomPrompt="1"/>
          </p:nvPr>
        </p:nvSpPr>
        <p:spPr>
          <a:xfrm>
            <a:off x="215905" y="216000"/>
            <a:ext cx="5688000" cy="720000"/>
          </a:xfrm>
        </p:spPr>
        <p:txBody>
          <a:bodyPr>
            <a:spAutoFit/>
          </a:bodyPr>
          <a:lstStyle/>
          <a:p>
            <a:r>
              <a:rPr lang="en-US" dirty="0"/>
              <a:t>Title</a:t>
            </a:r>
            <a:endParaRPr lang="en-GB" dirty="0"/>
          </a:p>
        </p:txBody>
      </p:sp>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4" name="Content Placeholder 13">
            <a:extLst>
              <a:ext uri="{FF2B5EF4-FFF2-40B4-BE49-F238E27FC236}">
                <a16:creationId xmlns:a16="http://schemas.microsoft.com/office/drawing/2014/main" id="{616A921C-E649-AC21-06D4-734253972A31}"/>
              </a:ext>
            </a:extLst>
          </p:cNvPr>
          <p:cNvSpPr>
            <a:spLocks noGrp="1"/>
          </p:cNvSpPr>
          <p:nvPr>
            <p:ph sz="quarter" idx="16" hasCustomPrompt="1"/>
          </p:nvPr>
        </p:nvSpPr>
        <p:spPr>
          <a:xfrm>
            <a:off x="6287996" y="180000"/>
            <a:ext cx="5707375" cy="6012000"/>
          </a:xfrm>
        </p:spPr>
        <p:txBody>
          <a:bodyPr/>
          <a:lstStyle>
            <a:lvl1pPr marL="0" indent="0">
              <a:buNone/>
              <a:defRPr/>
            </a:lvl1pPr>
          </a:lstStyle>
          <a:p>
            <a:pPr lvl="0"/>
            <a:r>
              <a:rPr lang="en-GB" dirty="0"/>
              <a:t>Insert table or chart</a:t>
            </a:r>
          </a:p>
        </p:txBody>
      </p:sp>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9600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9" y="1511300"/>
            <a:ext cx="5687994" cy="4716463"/>
          </a:xfrm>
        </p:spPr>
        <p:txBody>
          <a:bodyPr/>
          <a:lstStyle>
            <a:lvl1pPr marL="0" indent="0">
              <a:buNone/>
              <a:defRPr/>
            </a:lvl1pPr>
          </a:lstStyle>
          <a:p>
            <a:pPr lvl="0"/>
            <a:r>
              <a:rPr lang="en-GB" dirty="0"/>
              <a:t>Insert table or chart</a:t>
            </a:r>
          </a:p>
        </p:txBody>
      </p:sp>
      <p:sp>
        <p:nvSpPr>
          <p:cNvPr id="2" name="Text Placeholder 2">
            <a:extLst>
              <a:ext uri="{FF2B5EF4-FFF2-40B4-BE49-F238E27FC236}">
                <a16:creationId xmlns:a16="http://schemas.microsoft.com/office/drawing/2014/main" id="{E05F4784-02EA-72F7-0DA4-DECC37038018}"/>
              </a:ext>
            </a:extLst>
          </p:cNvPr>
          <p:cNvSpPr>
            <a:spLocks noGrp="1"/>
          </p:cNvSpPr>
          <p:nvPr>
            <p:ph type="body" idx="1" hasCustomPrompt="1"/>
          </p:nvPr>
        </p:nvSpPr>
        <p:spPr>
          <a:xfrm>
            <a:off x="215905" y="972000"/>
            <a:ext cx="5688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181496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 Group">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19B7-0ECB-67DA-B2AC-7DE198D4F71D}"/>
              </a:ext>
            </a:extLst>
          </p:cNvPr>
          <p:cNvSpPr/>
          <p:nvPr userDrawn="1"/>
        </p:nvSpPr>
        <p:spPr>
          <a:xfrm>
            <a:off x="4110789" y="0"/>
            <a:ext cx="8081207"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5924009" y="1014084"/>
            <a:ext cx="1332000" cy="1332000"/>
          </a:xfrm>
          <a:prstGeom prst="ellipse">
            <a:avLst/>
          </a:prstGeom>
          <a:solidFill>
            <a:schemeClr val="bg1">
              <a:lumMod val="95000"/>
            </a:schemeClr>
          </a:solidFill>
        </p:spPr>
        <p:txBody>
          <a:bodyPr/>
          <a:lstStyle>
            <a:lvl1pPr marL="0" indent="0">
              <a:buNone/>
              <a:defRPr/>
            </a:lvl1pPr>
          </a:lstStyle>
          <a:p>
            <a:endParaRPr lang="en-GB" dirty="0"/>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3999" y="6426000"/>
            <a:ext cx="2501905" cy="180000"/>
          </a:xfrm>
        </p:spPr>
        <p:txBody>
          <a:bodyPr/>
          <a:lstStyle/>
          <a:p>
            <a:r>
              <a:rPr lang="en-GB"/>
              <a:t>Title of Presentation (To edit: Insert &gt; Header &amp; Footer)</a:t>
            </a:r>
          </a:p>
        </p:txBody>
      </p:sp>
      <p:pic>
        <p:nvPicPr>
          <p:cNvPr id="13" name="Graphic 12">
            <a:extLst>
              <a:ext uri="{FF2B5EF4-FFF2-40B4-BE49-F238E27FC236}">
                <a16:creationId xmlns:a16="http://schemas.microsoft.com/office/drawing/2014/main" id="{542B505B-8A12-9399-D36E-C652E706F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9" name="Title 1">
            <a:extLst>
              <a:ext uri="{FF2B5EF4-FFF2-40B4-BE49-F238E27FC236}">
                <a16:creationId xmlns:a16="http://schemas.microsoft.com/office/drawing/2014/main" id="{A509475D-092E-CED1-C8EC-DFF7536FE625}"/>
              </a:ext>
            </a:extLst>
          </p:cNvPr>
          <p:cNvSpPr>
            <a:spLocks noGrp="1"/>
          </p:cNvSpPr>
          <p:nvPr>
            <p:ph type="title" hasCustomPrompt="1"/>
          </p:nvPr>
        </p:nvSpPr>
        <p:spPr>
          <a:xfrm>
            <a:off x="215905" y="216000"/>
            <a:ext cx="3600000" cy="720000"/>
          </a:xfrm>
        </p:spPr>
        <p:txBody>
          <a:bodyPr>
            <a:spAutoFit/>
          </a:bodyPr>
          <a:lstStyle/>
          <a:p>
            <a:r>
              <a:rPr lang="en-US" dirty="0"/>
              <a:t>Title</a:t>
            </a:r>
            <a:endParaRPr lang="en-GB" dirty="0"/>
          </a:p>
        </p:txBody>
      </p:sp>
      <p:sp>
        <p:nvSpPr>
          <p:cNvPr id="20" name="Text Placeholder 2">
            <a:extLst>
              <a:ext uri="{FF2B5EF4-FFF2-40B4-BE49-F238E27FC236}">
                <a16:creationId xmlns:a16="http://schemas.microsoft.com/office/drawing/2014/main" id="{D1464F7C-09F1-AFC9-E4E7-456657BCAE61}"/>
              </a:ext>
            </a:extLst>
          </p:cNvPr>
          <p:cNvSpPr>
            <a:spLocks noGrp="1"/>
          </p:cNvSpPr>
          <p:nvPr>
            <p:ph type="body" idx="1" hasCustomPrompt="1"/>
          </p:nvPr>
        </p:nvSpPr>
        <p:spPr>
          <a:xfrm>
            <a:off x="215905" y="972000"/>
            <a:ext cx="3600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8" name="Picture Placeholder 23">
            <a:extLst>
              <a:ext uri="{FF2B5EF4-FFF2-40B4-BE49-F238E27FC236}">
                <a16:creationId xmlns:a16="http://schemas.microsoft.com/office/drawing/2014/main" id="{468E8857-A9D7-077B-9119-28B95172C473}"/>
              </a:ext>
            </a:extLst>
          </p:cNvPr>
          <p:cNvSpPr>
            <a:spLocks noGrp="1"/>
          </p:cNvSpPr>
          <p:nvPr>
            <p:ph type="pic" sz="quarter" idx="24"/>
          </p:nvPr>
        </p:nvSpPr>
        <p:spPr>
          <a:xfrm>
            <a:off x="5924009" y="2641178"/>
            <a:ext cx="1332000" cy="1332000"/>
          </a:xfrm>
          <a:prstGeom prst="ellipse">
            <a:avLst/>
          </a:prstGeom>
          <a:solidFill>
            <a:schemeClr val="bg1">
              <a:lumMod val="95000"/>
            </a:schemeClr>
          </a:solidFill>
        </p:spPr>
        <p:txBody>
          <a:bodyPr/>
          <a:lstStyle>
            <a:lvl1pPr marL="0" indent="0">
              <a:buNone/>
              <a:defRPr/>
            </a:lvl1pPr>
          </a:lstStyle>
          <a:p>
            <a:endParaRPr lang="en-GB" dirty="0"/>
          </a:p>
        </p:txBody>
      </p:sp>
      <p:sp>
        <p:nvSpPr>
          <p:cNvPr id="21" name="Picture Placeholder 23">
            <a:extLst>
              <a:ext uri="{FF2B5EF4-FFF2-40B4-BE49-F238E27FC236}">
                <a16:creationId xmlns:a16="http://schemas.microsoft.com/office/drawing/2014/main" id="{B7819518-A2B2-DE36-E503-4D93DFFD9902}"/>
              </a:ext>
            </a:extLst>
          </p:cNvPr>
          <p:cNvSpPr>
            <a:spLocks noGrp="1"/>
          </p:cNvSpPr>
          <p:nvPr>
            <p:ph type="pic" sz="quarter" idx="25"/>
          </p:nvPr>
        </p:nvSpPr>
        <p:spPr>
          <a:xfrm>
            <a:off x="5924009" y="4281720"/>
            <a:ext cx="1332000" cy="1332000"/>
          </a:xfrm>
          <a:prstGeom prst="ellipse">
            <a:avLst/>
          </a:prstGeom>
          <a:solidFill>
            <a:schemeClr val="bg1">
              <a:lumMod val="95000"/>
            </a:schemeClr>
          </a:solidFill>
        </p:spPr>
        <p:txBody>
          <a:bodyPr/>
          <a:lstStyle>
            <a:lvl1pPr marL="0" indent="0">
              <a:buNone/>
              <a:defRPr/>
            </a:lvl1pPr>
          </a:lstStyle>
          <a:p>
            <a:endParaRPr lang="en-GB" dirty="0"/>
          </a:p>
        </p:txBody>
      </p:sp>
      <p:sp>
        <p:nvSpPr>
          <p:cNvPr id="9" name="Text Placeholder 8">
            <a:extLst>
              <a:ext uri="{FF2B5EF4-FFF2-40B4-BE49-F238E27FC236}">
                <a16:creationId xmlns:a16="http://schemas.microsoft.com/office/drawing/2014/main" id="{72B0FCB0-7514-20B7-5277-55C6EAB635FA}"/>
              </a:ext>
            </a:extLst>
          </p:cNvPr>
          <p:cNvSpPr>
            <a:spLocks noGrp="1"/>
          </p:cNvSpPr>
          <p:nvPr>
            <p:ph type="body" sz="quarter" idx="28"/>
          </p:nvPr>
        </p:nvSpPr>
        <p:spPr>
          <a:xfrm>
            <a:off x="215900" y="1501775"/>
            <a:ext cx="3600450" cy="3608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Text Placeholder 8">
            <a:extLst>
              <a:ext uri="{FF2B5EF4-FFF2-40B4-BE49-F238E27FC236}">
                <a16:creationId xmlns:a16="http://schemas.microsoft.com/office/drawing/2014/main" id="{98203676-0E56-E785-AA7E-2D79EB2DC9C0}"/>
              </a:ext>
            </a:extLst>
          </p:cNvPr>
          <p:cNvSpPr>
            <a:spLocks noGrp="1"/>
          </p:cNvSpPr>
          <p:nvPr>
            <p:ph type="body" sz="quarter" idx="29" hasCustomPrompt="1"/>
          </p:nvPr>
        </p:nvSpPr>
        <p:spPr>
          <a:xfrm>
            <a:off x="7373654" y="993102"/>
            <a:ext cx="4602446" cy="1332000"/>
          </a:xfrm>
        </p:spPr>
        <p:txBody>
          <a:bodyPr/>
          <a:lstStyle>
            <a:lvl1pPr>
              <a:defRPr sz="1600"/>
            </a:lvl1pPr>
            <a:lvl2pPr>
              <a:defRPr sz="1600"/>
            </a:lvl2pPr>
            <a:lvl3pPr>
              <a:defRPr sz="1400"/>
            </a:lvl3pPr>
            <a:lvl4pPr>
              <a:defRPr sz="1400"/>
            </a:lvl4pPr>
            <a:lvl5pPr>
              <a:defRPr sz="1400"/>
            </a:lvl5pPr>
          </a:lstStyle>
          <a:p>
            <a:pPr lvl="1"/>
            <a:r>
              <a:rPr lang="en-GB" dirty="0"/>
              <a:t>Name</a:t>
            </a:r>
          </a:p>
          <a:p>
            <a:pPr lvl="0"/>
            <a:r>
              <a:rPr lang="en-GB" dirty="0"/>
              <a:t>Bio</a:t>
            </a:r>
            <a:endParaRPr lang="en-US" dirty="0"/>
          </a:p>
        </p:txBody>
      </p:sp>
      <p:sp>
        <p:nvSpPr>
          <p:cNvPr id="12" name="Text Placeholder 8">
            <a:extLst>
              <a:ext uri="{FF2B5EF4-FFF2-40B4-BE49-F238E27FC236}">
                <a16:creationId xmlns:a16="http://schemas.microsoft.com/office/drawing/2014/main" id="{C90F1DAB-F5B9-F490-8035-6C39BCF143AA}"/>
              </a:ext>
            </a:extLst>
          </p:cNvPr>
          <p:cNvSpPr>
            <a:spLocks noGrp="1"/>
          </p:cNvSpPr>
          <p:nvPr>
            <p:ph type="body" sz="quarter" idx="30" hasCustomPrompt="1"/>
          </p:nvPr>
        </p:nvSpPr>
        <p:spPr>
          <a:xfrm>
            <a:off x="7373654" y="2641178"/>
            <a:ext cx="4602446" cy="1332000"/>
          </a:xfrm>
        </p:spPr>
        <p:txBody>
          <a:bodyPr/>
          <a:lstStyle>
            <a:lvl1pPr>
              <a:defRPr sz="1600"/>
            </a:lvl1pPr>
            <a:lvl2pPr>
              <a:defRPr sz="1600"/>
            </a:lvl2pPr>
            <a:lvl3pPr>
              <a:defRPr sz="1400"/>
            </a:lvl3pPr>
            <a:lvl4pPr>
              <a:defRPr sz="1400"/>
            </a:lvl4pPr>
            <a:lvl5pPr>
              <a:defRPr sz="1400"/>
            </a:lvl5pPr>
          </a:lstStyle>
          <a:p>
            <a:pPr lvl="1"/>
            <a:r>
              <a:rPr lang="en-GB" dirty="0"/>
              <a:t>Name</a:t>
            </a:r>
          </a:p>
          <a:p>
            <a:pPr lvl="0"/>
            <a:r>
              <a:rPr lang="en-GB" dirty="0"/>
              <a:t>Bio</a:t>
            </a:r>
            <a:endParaRPr lang="en-US" dirty="0"/>
          </a:p>
        </p:txBody>
      </p:sp>
      <p:sp>
        <p:nvSpPr>
          <p:cNvPr id="14" name="Text Placeholder 8">
            <a:extLst>
              <a:ext uri="{FF2B5EF4-FFF2-40B4-BE49-F238E27FC236}">
                <a16:creationId xmlns:a16="http://schemas.microsoft.com/office/drawing/2014/main" id="{8779AB05-BB6B-8868-75EA-E59F1C8F72F0}"/>
              </a:ext>
            </a:extLst>
          </p:cNvPr>
          <p:cNvSpPr>
            <a:spLocks noGrp="1"/>
          </p:cNvSpPr>
          <p:nvPr>
            <p:ph type="body" sz="quarter" idx="31" hasCustomPrompt="1"/>
          </p:nvPr>
        </p:nvSpPr>
        <p:spPr>
          <a:xfrm>
            <a:off x="7373654" y="4281720"/>
            <a:ext cx="4602446" cy="1332000"/>
          </a:xfrm>
        </p:spPr>
        <p:txBody>
          <a:bodyPr/>
          <a:lstStyle>
            <a:lvl1pPr>
              <a:defRPr sz="1600"/>
            </a:lvl1pPr>
            <a:lvl2pPr>
              <a:defRPr sz="1600"/>
            </a:lvl2pPr>
            <a:lvl3pPr>
              <a:defRPr sz="1400"/>
            </a:lvl3pPr>
            <a:lvl4pPr>
              <a:defRPr sz="1400"/>
            </a:lvl4pPr>
            <a:lvl5pPr>
              <a:defRPr sz="1400"/>
            </a:lvl5pPr>
          </a:lstStyle>
          <a:p>
            <a:pPr lvl="1"/>
            <a:r>
              <a:rPr lang="en-GB" dirty="0"/>
              <a:t>Name</a:t>
            </a:r>
          </a:p>
          <a:p>
            <a:pPr lvl="0"/>
            <a:r>
              <a:rPr lang="en-GB" dirty="0"/>
              <a:t>Bio</a:t>
            </a:r>
            <a:endParaRPr lang="en-US" dirty="0"/>
          </a:p>
        </p:txBody>
      </p:sp>
    </p:spTree>
    <p:extLst>
      <p:ext uri="{BB962C8B-B14F-4D97-AF65-F5344CB8AC3E}">
        <p14:creationId xmlns:p14="http://schemas.microsoft.com/office/powerpoint/2010/main" val="25298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mage - Min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3F6531-A2E7-573A-09FB-BE2727668182}"/>
              </a:ext>
            </a:extLst>
          </p:cNvPr>
          <p:cNvSpPr>
            <a:spLocks noGrp="1"/>
          </p:cNvSpPr>
          <p:nvPr>
            <p:ph type="pic" sz="quarter" idx="14"/>
          </p:nvPr>
        </p:nvSpPr>
        <p:spPr>
          <a:xfrm>
            <a:off x="6096000" y="0"/>
            <a:ext cx="60960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8" y="2700000"/>
            <a:ext cx="5580000" cy="1384995"/>
          </a:xfrm>
        </p:spPr>
        <p:txBody>
          <a:bodyPr anchor="b"/>
          <a:lstStyle>
            <a:lvl1pPr algn="l">
              <a:lnSpc>
                <a:spcPct val="90000"/>
              </a:lnSpc>
              <a:defRPr sz="5000" b="0" spc="120" baseline="0">
                <a:solidFill>
                  <a:schemeClr val="tx1"/>
                </a:solidFill>
              </a:defRPr>
            </a:lvl1pPr>
          </a:lstStyle>
          <a:p>
            <a:r>
              <a:rPr lang="en-US" dirty="0"/>
              <a:t>Title slide with one or two lines</a:t>
            </a:r>
            <a:endParaRPr lang="en-GB" dirty="0"/>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558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Presented TO: Name</a:t>
            </a:r>
            <a:endParaRPr lang="en-GB" dirty="0"/>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4" y="4500000"/>
            <a:ext cx="5580000"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[optional] presented by: Name</a:t>
            </a:r>
          </a:p>
        </p:txBody>
      </p:sp>
      <p:pic>
        <p:nvPicPr>
          <p:cNvPr id="23" name="Graphic 22">
            <a:extLst>
              <a:ext uri="{FF2B5EF4-FFF2-40B4-BE49-F238E27FC236}">
                <a16:creationId xmlns:a16="http://schemas.microsoft.com/office/drawing/2014/main" id="{86C30FDA-D787-33A1-AE0D-BE411F43E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366" y="151879"/>
            <a:ext cx="2149716" cy="838749"/>
          </a:xfrm>
          <a:prstGeom prst="rect">
            <a:avLst/>
          </a:prstGeom>
        </p:spPr>
      </p:pic>
      <p:sp>
        <p:nvSpPr>
          <p:cNvPr id="24" name="Date Placeholder 3">
            <a:extLst>
              <a:ext uri="{FF2B5EF4-FFF2-40B4-BE49-F238E27FC236}">
                <a16:creationId xmlns:a16="http://schemas.microsoft.com/office/drawing/2014/main" id="{F692CC04-6689-53E4-41BC-B88F2534B4A7}"/>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25" name="object 9">
            <a:extLst>
              <a:ext uri="{FF2B5EF4-FFF2-40B4-BE49-F238E27FC236}">
                <a16:creationId xmlns:a16="http://schemas.microsoft.com/office/drawing/2014/main" id="{9A6A5ADE-88A5-5D9C-FB2B-10E8D9C0E930}"/>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dirty="0">
                <a:solidFill>
                  <a:schemeClr val="tx1"/>
                </a:solidFill>
                <a:latin typeface="+mn-lt"/>
                <a:cs typeface="Georgia"/>
              </a:rPr>
              <a:t>Sustainability is our business</a:t>
            </a:r>
          </a:p>
          <a:p>
            <a:pPr marL="0" indent="0">
              <a:spcBef>
                <a:spcPts val="1000"/>
              </a:spcBef>
              <a:tabLst/>
            </a:pPr>
            <a:r>
              <a:rPr lang="en-GB" sz="500" b="0" i="0" spc="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Copyright 2023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7118F892-08D6-C831-9CEC-1FB9C53BFE99}"/>
              </a:ext>
            </a:extLst>
          </p:cNvPr>
          <p:cNvSpPr>
            <a:spLocks noGrp="1"/>
          </p:cNvSpPr>
          <p:nvPr>
            <p:ph type="body" sz="quarter" idx="15" hasCustomPrompt="1"/>
          </p:nvPr>
        </p:nvSpPr>
        <p:spPr>
          <a:xfrm>
            <a:off x="215900" y="2354316"/>
            <a:ext cx="5580000" cy="237181"/>
          </a:xfrm>
        </p:spPr>
        <p:txBody>
          <a:bodyPr wrap="square">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Small title</a:t>
            </a:r>
          </a:p>
        </p:txBody>
      </p:sp>
    </p:spTree>
    <p:extLst>
      <p:ext uri="{BB962C8B-B14F-4D97-AF65-F5344CB8AC3E}">
        <p14:creationId xmlns:p14="http://schemas.microsoft.com/office/powerpoint/2010/main" val="36601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 Bio">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BF5D841-3E75-0D6E-29B3-AC93C1B33412}"/>
              </a:ext>
            </a:extLst>
          </p:cNvPr>
          <p:cNvCxnSpPr/>
          <p:nvPr userDrawn="1"/>
        </p:nvCxnSpPr>
        <p:spPr>
          <a:xfrm>
            <a:off x="4093827" y="460800"/>
            <a:ext cx="0" cy="57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2629143" y="533210"/>
            <a:ext cx="1332000" cy="1332000"/>
          </a:xfrm>
          <a:prstGeom prst="ellipse">
            <a:avLst/>
          </a:prstGeom>
          <a:solidFill>
            <a:schemeClr val="bg1">
              <a:lumMod val="95000"/>
            </a:schemeClr>
          </a:solidFill>
        </p:spPr>
        <p:txBody>
          <a:bodyPr/>
          <a:lstStyle>
            <a:lvl1pPr marL="0" indent="0">
              <a:buNone/>
              <a:defRPr/>
            </a:lvl1pPr>
          </a:lstStyle>
          <a:p>
            <a:endParaRPr lang="en-GB"/>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3" name="Graphic 12">
            <a:extLst>
              <a:ext uri="{FF2B5EF4-FFF2-40B4-BE49-F238E27FC236}">
                <a16:creationId xmlns:a16="http://schemas.microsoft.com/office/drawing/2014/main" id="{542B505B-8A12-9399-D36E-C652E706F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4" name="Straight Connector 13">
            <a:extLst>
              <a:ext uri="{FF2B5EF4-FFF2-40B4-BE49-F238E27FC236}">
                <a16:creationId xmlns:a16="http://schemas.microsoft.com/office/drawing/2014/main" id="{D79BA1B9-509D-E4E7-CAD9-61B1DA32A8C3}"/>
              </a:ext>
            </a:extLst>
          </p:cNvPr>
          <p:cNvCxnSpPr/>
          <p:nvPr userDrawn="1"/>
        </p:nvCxnSpPr>
        <p:spPr>
          <a:xfrm>
            <a:off x="8105681" y="460800"/>
            <a:ext cx="0" cy="57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509475D-092E-CED1-C8EC-DFF7536FE625}"/>
              </a:ext>
            </a:extLst>
          </p:cNvPr>
          <p:cNvSpPr>
            <a:spLocks noGrp="1"/>
          </p:cNvSpPr>
          <p:nvPr>
            <p:ph type="title" hasCustomPrompt="1"/>
          </p:nvPr>
        </p:nvSpPr>
        <p:spPr>
          <a:xfrm>
            <a:off x="215905" y="504000"/>
            <a:ext cx="2300026" cy="664797"/>
          </a:xfrm>
        </p:spPr>
        <p:txBody>
          <a:bodyPr wrap="square">
            <a:spAutoFit/>
          </a:bodyPr>
          <a:lstStyle>
            <a:lvl1pPr>
              <a:defRPr sz="2400"/>
            </a:lvl1pPr>
          </a:lstStyle>
          <a:p>
            <a:r>
              <a:rPr lang="en-US" dirty="0"/>
              <a:t>Name</a:t>
            </a:r>
            <a:br>
              <a:rPr lang="en-US" dirty="0"/>
            </a:br>
            <a:r>
              <a:rPr lang="en-US" dirty="0"/>
              <a:t>Surname</a:t>
            </a:r>
            <a:endParaRPr lang="en-GB" dirty="0"/>
          </a:p>
        </p:txBody>
      </p:sp>
      <p:sp>
        <p:nvSpPr>
          <p:cNvPr id="20" name="Text Placeholder 2">
            <a:extLst>
              <a:ext uri="{FF2B5EF4-FFF2-40B4-BE49-F238E27FC236}">
                <a16:creationId xmlns:a16="http://schemas.microsoft.com/office/drawing/2014/main" id="{D1464F7C-09F1-AFC9-E4E7-456657BCAE61}"/>
              </a:ext>
            </a:extLst>
          </p:cNvPr>
          <p:cNvSpPr>
            <a:spLocks noGrp="1"/>
          </p:cNvSpPr>
          <p:nvPr>
            <p:ph type="body" idx="1" hasCustomPrompt="1"/>
          </p:nvPr>
        </p:nvSpPr>
        <p:spPr>
          <a:xfrm>
            <a:off x="215905" y="1219932"/>
            <a:ext cx="22680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11" name="Text Placeholder 10">
            <a:extLst>
              <a:ext uri="{FF2B5EF4-FFF2-40B4-BE49-F238E27FC236}">
                <a16:creationId xmlns:a16="http://schemas.microsoft.com/office/drawing/2014/main" id="{1F52E6E0-386A-7F0D-4199-20975D01D99D}"/>
              </a:ext>
            </a:extLst>
          </p:cNvPr>
          <p:cNvSpPr>
            <a:spLocks noGrp="1"/>
          </p:cNvSpPr>
          <p:nvPr>
            <p:ph type="body" sz="quarter" idx="25"/>
          </p:nvPr>
        </p:nvSpPr>
        <p:spPr>
          <a:xfrm>
            <a:off x="215900" y="2239963"/>
            <a:ext cx="3744000" cy="3951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10">
            <a:extLst>
              <a:ext uri="{FF2B5EF4-FFF2-40B4-BE49-F238E27FC236}">
                <a16:creationId xmlns:a16="http://schemas.microsoft.com/office/drawing/2014/main" id="{8899A843-2281-A12D-39A7-F6D9D43971B2}"/>
              </a:ext>
            </a:extLst>
          </p:cNvPr>
          <p:cNvSpPr>
            <a:spLocks noGrp="1"/>
          </p:cNvSpPr>
          <p:nvPr>
            <p:ph type="body" sz="quarter" idx="26"/>
          </p:nvPr>
        </p:nvSpPr>
        <p:spPr>
          <a:xfrm>
            <a:off x="4227754" y="477775"/>
            <a:ext cx="3744000" cy="571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ext Placeholder 10">
            <a:extLst>
              <a:ext uri="{FF2B5EF4-FFF2-40B4-BE49-F238E27FC236}">
                <a16:creationId xmlns:a16="http://schemas.microsoft.com/office/drawing/2014/main" id="{4E0F1A1C-95CF-A1B8-806A-4B74C82BF107}"/>
              </a:ext>
            </a:extLst>
          </p:cNvPr>
          <p:cNvSpPr>
            <a:spLocks noGrp="1"/>
          </p:cNvSpPr>
          <p:nvPr>
            <p:ph type="body" sz="quarter" idx="27"/>
          </p:nvPr>
        </p:nvSpPr>
        <p:spPr>
          <a:xfrm>
            <a:off x="8239607" y="477775"/>
            <a:ext cx="3744000" cy="571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61110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Picture Placeholder 23">
            <a:extLst>
              <a:ext uri="{FF2B5EF4-FFF2-40B4-BE49-F238E27FC236}">
                <a16:creationId xmlns:a16="http://schemas.microsoft.com/office/drawing/2014/main" id="{AFF61CE1-63A5-524B-4B66-2AAD84A920CD}"/>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4" name="Picture Placeholder 23">
            <a:extLst>
              <a:ext uri="{FF2B5EF4-FFF2-40B4-BE49-F238E27FC236}">
                <a16:creationId xmlns:a16="http://schemas.microsoft.com/office/drawing/2014/main" id="{572E622A-5D39-601C-DD25-BE9D980CADEB}"/>
              </a:ext>
            </a:extLst>
          </p:cNvPr>
          <p:cNvSpPr>
            <a:spLocks noGrp="1"/>
          </p:cNvSpPr>
          <p:nvPr>
            <p:ph type="pic" sz="quarter" idx="17"/>
          </p:nvPr>
        </p:nvSpPr>
        <p:spPr>
          <a:xfrm>
            <a:off x="4834073"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0" name="Picture Placeholder 23">
            <a:extLst>
              <a:ext uri="{FF2B5EF4-FFF2-40B4-BE49-F238E27FC236}">
                <a16:creationId xmlns:a16="http://schemas.microsoft.com/office/drawing/2014/main" id="{9321EE6F-A2E7-65CE-72CF-DC83A7F4ECD4}"/>
              </a:ext>
            </a:extLst>
          </p:cNvPr>
          <p:cNvSpPr>
            <a:spLocks noGrp="1"/>
          </p:cNvSpPr>
          <p:nvPr>
            <p:ph type="pic" sz="quarter" idx="18"/>
          </p:nvPr>
        </p:nvSpPr>
        <p:spPr>
          <a:xfrm>
            <a:off x="9439275"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1" name="Text Placeholder 2">
            <a:extLst>
              <a:ext uri="{FF2B5EF4-FFF2-40B4-BE49-F238E27FC236}">
                <a16:creationId xmlns:a16="http://schemas.microsoft.com/office/drawing/2014/main" id="{159ACB15-9FCF-EC00-F496-7DF0EFFB11FC}"/>
              </a:ext>
            </a:extLst>
          </p:cNvPr>
          <p:cNvSpPr>
            <a:spLocks noGrp="1"/>
          </p:cNvSpPr>
          <p:nvPr>
            <p:ph type="body" idx="20" hasCustomPrompt="1"/>
          </p:nvPr>
        </p:nvSpPr>
        <p:spPr>
          <a:xfrm>
            <a:off x="370427" y="4641831"/>
            <a:ext cx="2520000" cy="221599"/>
          </a:xfrm>
          <a:noFill/>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13" name="Text Placeholder 2">
            <a:extLst>
              <a:ext uri="{FF2B5EF4-FFF2-40B4-BE49-F238E27FC236}">
                <a16:creationId xmlns:a16="http://schemas.microsoft.com/office/drawing/2014/main" id="{F8E28797-59D6-9E69-01E9-B3AA9A1FAC41}"/>
              </a:ext>
            </a:extLst>
          </p:cNvPr>
          <p:cNvSpPr>
            <a:spLocks noGrp="1"/>
          </p:cNvSpPr>
          <p:nvPr>
            <p:ph type="body" idx="21" hasCustomPrompt="1"/>
          </p:nvPr>
        </p:nvSpPr>
        <p:spPr>
          <a:xfrm>
            <a:off x="368500" y="4374000"/>
            <a:ext cx="2520000" cy="221599"/>
          </a:xfrm>
          <a:noFill/>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14" name="Text Placeholder 2">
            <a:extLst>
              <a:ext uri="{FF2B5EF4-FFF2-40B4-BE49-F238E27FC236}">
                <a16:creationId xmlns:a16="http://schemas.microsoft.com/office/drawing/2014/main" id="{D737B27D-7AD3-BE89-5BCF-1D4CA6B35E5A}"/>
              </a:ext>
            </a:extLst>
          </p:cNvPr>
          <p:cNvSpPr>
            <a:spLocks noGrp="1"/>
          </p:cNvSpPr>
          <p:nvPr>
            <p:ph type="body" idx="22" hasCustomPrompt="1"/>
          </p:nvPr>
        </p:nvSpPr>
        <p:spPr>
          <a:xfrm>
            <a:off x="4836000" y="4641831"/>
            <a:ext cx="2520000" cy="221599"/>
          </a:xfrm>
          <a:noFill/>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15" name="Text Placeholder 2">
            <a:extLst>
              <a:ext uri="{FF2B5EF4-FFF2-40B4-BE49-F238E27FC236}">
                <a16:creationId xmlns:a16="http://schemas.microsoft.com/office/drawing/2014/main" id="{D86B4DD3-D0C4-C716-AB5D-F73755153819}"/>
              </a:ext>
            </a:extLst>
          </p:cNvPr>
          <p:cNvSpPr>
            <a:spLocks noGrp="1"/>
          </p:cNvSpPr>
          <p:nvPr>
            <p:ph type="body" idx="23" hasCustomPrompt="1"/>
          </p:nvPr>
        </p:nvSpPr>
        <p:spPr>
          <a:xfrm>
            <a:off x="4834073" y="4374000"/>
            <a:ext cx="2520000" cy="221599"/>
          </a:xfrm>
          <a:noFill/>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16" name="Text Placeholder 2">
            <a:extLst>
              <a:ext uri="{FF2B5EF4-FFF2-40B4-BE49-F238E27FC236}">
                <a16:creationId xmlns:a16="http://schemas.microsoft.com/office/drawing/2014/main" id="{4C90A017-3021-F72B-D67D-3801C98C0EA9}"/>
              </a:ext>
            </a:extLst>
          </p:cNvPr>
          <p:cNvSpPr>
            <a:spLocks noGrp="1"/>
          </p:cNvSpPr>
          <p:nvPr>
            <p:ph type="body" idx="24" hasCustomPrompt="1"/>
          </p:nvPr>
        </p:nvSpPr>
        <p:spPr>
          <a:xfrm>
            <a:off x="9441202" y="4641831"/>
            <a:ext cx="2520000" cy="221599"/>
          </a:xfrm>
          <a:noFill/>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17" name="Text Placeholder 2">
            <a:extLst>
              <a:ext uri="{FF2B5EF4-FFF2-40B4-BE49-F238E27FC236}">
                <a16:creationId xmlns:a16="http://schemas.microsoft.com/office/drawing/2014/main" id="{E6960525-BC0D-1F29-53A3-6390EAA53F1D}"/>
              </a:ext>
            </a:extLst>
          </p:cNvPr>
          <p:cNvSpPr>
            <a:spLocks noGrp="1"/>
          </p:cNvSpPr>
          <p:nvPr>
            <p:ph type="body" idx="25" hasCustomPrompt="1"/>
          </p:nvPr>
        </p:nvSpPr>
        <p:spPr>
          <a:xfrm>
            <a:off x="9439275" y="4374000"/>
            <a:ext cx="2520000" cy="221599"/>
          </a:xfrm>
          <a:noFill/>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Tree>
    <p:extLst>
      <p:ext uri="{BB962C8B-B14F-4D97-AF65-F5344CB8AC3E}">
        <p14:creationId xmlns:p14="http://schemas.microsoft.com/office/powerpoint/2010/main" val="393118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5" name="Picture Placeholder 23">
            <a:extLst>
              <a:ext uri="{FF2B5EF4-FFF2-40B4-BE49-F238E27FC236}">
                <a16:creationId xmlns:a16="http://schemas.microsoft.com/office/drawing/2014/main" id="{B8CB97A3-322E-2D03-4326-BA480591B107}"/>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8" name="Picture Placeholder 23">
            <a:extLst>
              <a:ext uri="{FF2B5EF4-FFF2-40B4-BE49-F238E27FC236}">
                <a16:creationId xmlns:a16="http://schemas.microsoft.com/office/drawing/2014/main" id="{FB92161A-F3DE-921E-212E-9ADE3C533357}"/>
              </a:ext>
            </a:extLst>
          </p:cNvPr>
          <p:cNvSpPr>
            <a:spLocks noGrp="1"/>
          </p:cNvSpPr>
          <p:nvPr>
            <p:ph type="pic" sz="quarter" idx="17"/>
          </p:nvPr>
        </p:nvSpPr>
        <p:spPr>
          <a:xfrm>
            <a:off x="334544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23">
            <a:extLst>
              <a:ext uri="{FF2B5EF4-FFF2-40B4-BE49-F238E27FC236}">
                <a16:creationId xmlns:a16="http://schemas.microsoft.com/office/drawing/2014/main" id="{17000195-F09B-B160-B276-A11602096C4E}"/>
              </a:ext>
            </a:extLst>
          </p:cNvPr>
          <p:cNvSpPr>
            <a:spLocks noGrp="1"/>
          </p:cNvSpPr>
          <p:nvPr>
            <p:ph type="pic" sz="quarter" idx="18"/>
          </p:nvPr>
        </p:nvSpPr>
        <p:spPr>
          <a:xfrm>
            <a:off x="632046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0" name="Picture Placeholder 23">
            <a:extLst>
              <a:ext uri="{FF2B5EF4-FFF2-40B4-BE49-F238E27FC236}">
                <a16:creationId xmlns:a16="http://schemas.microsoft.com/office/drawing/2014/main" id="{EFD5EBCC-1A25-1DDE-5287-8A3D054F70B9}"/>
              </a:ext>
            </a:extLst>
          </p:cNvPr>
          <p:cNvSpPr>
            <a:spLocks noGrp="1"/>
          </p:cNvSpPr>
          <p:nvPr>
            <p:ph type="pic" sz="quarter" idx="19"/>
          </p:nvPr>
        </p:nvSpPr>
        <p:spPr>
          <a:xfrm>
            <a:off x="9295486"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1" name="Text Placeholder 2">
            <a:extLst>
              <a:ext uri="{FF2B5EF4-FFF2-40B4-BE49-F238E27FC236}">
                <a16:creationId xmlns:a16="http://schemas.microsoft.com/office/drawing/2014/main" id="{690AAB32-6A38-1D08-03C2-CBA9DB6713C9}"/>
              </a:ext>
            </a:extLst>
          </p:cNvPr>
          <p:cNvSpPr>
            <a:spLocks noGrp="1"/>
          </p:cNvSpPr>
          <p:nvPr>
            <p:ph type="body" idx="20" hasCustomPrompt="1"/>
          </p:nvPr>
        </p:nvSpPr>
        <p:spPr>
          <a:xfrm>
            <a:off x="370427"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2" name="Text Placeholder 2">
            <a:extLst>
              <a:ext uri="{FF2B5EF4-FFF2-40B4-BE49-F238E27FC236}">
                <a16:creationId xmlns:a16="http://schemas.microsoft.com/office/drawing/2014/main" id="{0913C16D-81A0-1FA0-D678-27FD33146E6D}"/>
              </a:ext>
            </a:extLst>
          </p:cNvPr>
          <p:cNvSpPr>
            <a:spLocks noGrp="1"/>
          </p:cNvSpPr>
          <p:nvPr>
            <p:ph type="body" idx="21" hasCustomPrompt="1"/>
          </p:nvPr>
        </p:nvSpPr>
        <p:spPr>
          <a:xfrm>
            <a:off x="368500"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3" name="Text Placeholder 2">
            <a:extLst>
              <a:ext uri="{FF2B5EF4-FFF2-40B4-BE49-F238E27FC236}">
                <a16:creationId xmlns:a16="http://schemas.microsoft.com/office/drawing/2014/main" id="{16552B6E-70BE-F3F3-79C8-2F99E6B78E5D}"/>
              </a:ext>
            </a:extLst>
          </p:cNvPr>
          <p:cNvSpPr>
            <a:spLocks noGrp="1"/>
          </p:cNvSpPr>
          <p:nvPr>
            <p:ph type="body" idx="22" hasCustomPrompt="1"/>
          </p:nvPr>
        </p:nvSpPr>
        <p:spPr>
          <a:xfrm>
            <a:off x="3347374"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4" name="Text Placeholder 2">
            <a:extLst>
              <a:ext uri="{FF2B5EF4-FFF2-40B4-BE49-F238E27FC236}">
                <a16:creationId xmlns:a16="http://schemas.microsoft.com/office/drawing/2014/main" id="{18622743-2831-00F8-5556-5F3BFE6DB102}"/>
              </a:ext>
            </a:extLst>
          </p:cNvPr>
          <p:cNvSpPr>
            <a:spLocks noGrp="1"/>
          </p:cNvSpPr>
          <p:nvPr>
            <p:ph type="body" idx="23" hasCustomPrompt="1"/>
          </p:nvPr>
        </p:nvSpPr>
        <p:spPr>
          <a:xfrm>
            <a:off x="3345447"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5" name="Text Placeholder 2">
            <a:extLst>
              <a:ext uri="{FF2B5EF4-FFF2-40B4-BE49-F238E27FC236}">
                <a16:creationId xmlns:a16="http://schemas.microsoft.com/office/drawing/2014/main" id="{EA37E62D-1438-13AC-2BF4-A4BB5B6FE544}"/>
              </a:ext>
            </a:extLst>
          </p:cNvPr>
          <p:cNvSpPr>
            <a:spLocks noGrp="1"/>
          </p:cNvSpPr>
          <p:nvPr>
            <p:ph type="body" idx="24" hasCustomPrompt="1"/>
          </p:nvPr>
        </p:nvSpPr>
        <p:spPr>
          <a:xfrm>
            <a:off x="6322394"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6" name="Text Placeholder 2">
            <a:extLst>
              <a:ext uri="{FF2B5EF4-FFF2-40B4-BE49-F238E27FC236}">
                <a16:creationId xmlns:a16="http://schemas.microsoft.com/office/drawing/2014/main" id="{2A18B835-0537-C48E-FE65-A2F78813ACC4}"/>
              </a:ext>
            </a:extLst>
          </p:cNvPr>
          <p:cNvSpPr>
            <a:spLocks noGrp="1"/>
          </p:cNvSpPr>
          <p:nvPr>
            <p:ph type="body" idx="25" hasCustomPrompt="1"/>
          </p:nvPr>
        </p:nvSpPr>
        <p:spPr>
          <a:xfrm>
            <a:off x="6320467"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7" name="Text Placeholder 2">
            <a:extLst>
              <a:ext uri="{FF2B5EF4-FFF2-40B4-BE49-F238E27FC236}">
                <a16:creationId xmlns:a16="http://schemas.microsoft.com/office/drawing/2014/main" id="{56DD194B-A398-6CFB-FF3D-6F6B6C3F3738}"/>
              </a:ext>
            </a:extLst>
          </p:cNvPr>
          <p:cNvSpPr>
            <a:spLocks noGrp="1"/>
          </p:cNvSpPr>
          <p:nvPr>
            <p:ph type="body" idx="26" hasCustomPrompt="1"/>
          </p:nvPr>
        </p:nvSpPr>
        <p:spPr>
          <a:xfrm>
            <a:off x="9297413" y="4641831"/>
            <a:ext cx="2520000" cy="221599"/>
          </a:xfrm>
        </p:spPr>
        <p:txBody>
          <a:bodyPr anchor="t" anchorCtr="0">
            <a:spAutoFit/>
          </a:bodyPr>
          <a:lstStyle>
            <a:lvl1pPr marL="0" indent="0" algn="ctr">
              <a:lnSpc>
                <a:spcPct val="9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8" name="Text Placeholder 2">
            <a:extLst>
              <a:ext uri="{FF2B5EF4-FFF2-40B4-BE49-F238E27FC236}">
                <a16:creationId xmlns:a16="http://schemas.microsoft.com/office/drawing/2014/main" id="{CC3BB2D0-1D22-E303-FD69-8755B17D1373}"/>
              </a:ext>
            </a:extLst>
          </p:cNvPr>
          <p:cNvSpPr>
            <a:spLocks noGrp="1"/>
          </p:cNvSpPr>
          <p:nvPr>
            <p:ph type="body" idx="27" hasCustomPrompt="1"/>
          </p:nvPr>
        </p:nvSpPr>
        <p:spPr>
          <a:xfrm>
            <a:off x="9295486" y="4374000"/>
            <a:ext cx="2520000" cy="221599"/>
          </a:xfrm>
        </p:spPr>
        <p:txBody>
          <a:bodyPr anchor="t" anchorCtr="0">
            <a:spAutoFit/>
          </a:bodyPr>
          <a:lstStyle>
            <a:lvl1pPr marL="0" indent="0" algn="ctr">
              <a:lnSpc>
                <a:spcPct val="90000"/>
              </a:lnSpc>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Tree>
    <p:extLst>
      <p:ext uri="{BB962C8B-B14F-4D97-AF65-F5344CB8AC3E}">
        <p14:creationId xmlns:p14="http://schemas.microsoft.com/office/powerpoint/2010/main" val="390562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 3 Up - Dark Green">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35E099-749D-F90F-A00C-7E5B96B11917}"/>
              </a:ext>
            </a:extLst>
          </p:cNvPr>
          <p:cNvSpPr>
            <a:spLocks noGrp="1"/>
          </p:cNvSpPr>
          <p:nvPr>
            <p:ph type="title" hasCustomPrompt="1"/>
          </p:nvPr>
        </p:nvSpPr>
        <p:spPr>
          <a:xfrm>
            <a:off x="215900" y="216000"/>
            <a:ext cx="11760200" cy="720000"/>
          </a:xfrm>
        </p:spPr>
        <p:txBody>
          <a:bodyPr wrap="square">
            <a:spAutoFit/>
          </a:bodyPr>
          <a:lstStyle>
            <a:lvl1pPr>
              <a:defRPr>
                <a:solidFill>
                  <a:schemeClr val="bg1"/>
                </a:solidFill>
              </a:defRPr>
            </a:lvl1pPr>
          </a:lstStyle>
          <a:p>
            <a:r>
              <a:rPr lang="en-US" dirty="0"/>
              <a:t>Title</a:t>
            </a:r>
            <a:endParaRPr lang="en-GB" dirty="0"/>
          </a:p>
        </p:txBody>
      </p:sp>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1" name="Text Placeholder 2">
            <a:extLst>
              <a:ext uri="{FF2B5EF4-FFF2-40B4-BE49-F238E27FC236}">
                <a16:creationId xmlns:a16="http://schemas.microsoft.com/office/drawing/2014/main" id="{E8F99CD2-89BF-CF6C-382E-BCF60A0085BD}"/>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GB"/>
              <a:t>Title of Presentation (To edit: Insert &gt; Header &amp; Footer)</a:t>
            </a:r>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9" name="Picture Placeholder 23">
            <a:extLst>
              <a:ext uri="{FF2B5EF4-FFF2-40B4-BE49-F238E27FC236}">
                <a16:creationId xmlns:a16="http://schemas.microsoft.com/office/drawing/2014/main" id="{085AF28B-7E7A-563A-D568-FEC67B5D5D9A}"/>
              </a:ext>
            </a:extLst>
          </p:cNvPr>
          <p:cNvSpPr>
            <a:spLocks noGrp="1"/>
          </p:cNvSpPr>
          <p:nvPr>
            <p:ph type="pic" sz="quarter" idx="17"/>
          </p:nvPr>
        </p:nvSpPr>
        <p:spPr>
          <a:xfrm>
            <a:off x="4834073"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0" name="Picture Placeholder 23">
            <a:extLst>
              <a:ext uri="{FF2B5EF4-FFF2-40B4-BE49-F238E27FC236}">
                <a16:creationId xmlns:a16="http://schemas.microsoft.com/office/drawing/2014/main" id="{DC0DC504-98AF-18B6-2D60-4883D56A4CD2}"/>
              </a:ext>
            </a:extLst>
          </p:cNvPr>
          <p:cNvSpPr>
            <a:spLocks noGrp="1"/>
          </p:cNvSpPr>
          <p:nvPr>
            <p:ph type="pic" sz="quarter" idx="18"/>
          </p:nvPr>
        </p:nvSpPr>
        <p:spPr>
          <a:xfrm>
            <a:off x="9439275"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2" name="Text Placeholder 2">
            <a:extLst>
              <a:ext uri="{FF2B5EF4-FFF2-40B4-BE49-F238E27FC236}">
                <a16:creationId xmlns:a16="http://schemas.microsoft.com/office/drawing/2014/main" id="{521F7054-5AD9-E675-47B8-A53E59B6BECB}"/>
              </a:ext>
            </a:extLst>
          </p:cNvPr>
          <p:cNvSpPr>
            <a:spLocks noGrp="1"/>
          </p:cNvSpPr>
          <p:nvPr>
            <p:ph type="body" idx="20" hasCustomPrompt="1"/>
          </p:nvPr>
        </p:nvSpPr>
        <p:spPr>
          <a:xfrm>
            <a:off x="370427"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3" name="Text Placeholder 2">
            <a:extLst>
              <a:ext uri="{FF2B5EF4-FFF2-40B4-BE49-F238E27FC236}">
                <a16:creationId xmlns:a16="http://schemas.microsoft.com/office/drawing/2014/main" id="{18764479-B250-4657-27B8-0BEB7CA6FB05}"/>
              </a:ext>
            </a:extLst>
          </p:cNvPr>
          <p:cNvSpPr>
            <a:spLocks noGrp="1"/>
          </p:cNvSpPr>
          <p:nvPr>
            <p:ph type="body" idx="21" hasCustomPrompt="1"/>
          </p:nvPr>
        </p:nvSpPr>
        <p:spPr>
          <a:xfrm>
            <a:off x="368500"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5" name="Text Placeholder 2">
            <a:extLst>
              <a:ext uri="{FF2B5EF4-FFF2-40B4-BE49-F238E27FC236}">
                <a16:creationId xmlns:a16="http://schemas.microsoft.com/office/drawing/2014/main" id="{876B32EE-3490-B492-A7C9-090BDDF6B951}"/>
              </a:ext>
            </a:extLst>
          </p:cNvPr>
          <p:cNvSpPr>
            <a:spLocks noGrp="1"/>
          </p:cNvSpPr>
          <p:nvPr>
            <p:ph type="body" idx="22" hasCustomPrompt="1"/>
          </p:nvPr>
        </p:nvSpPr>
        <p:spPr>
          <a:xfrm>
            <a:off x="4836000"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6" name="Text Placeholder 2">
            <a:extLst>
              <a:ext uri="{FF2B5EF4-FFF2-40B4-BE49-F238E27FC236}">
                <a16:creationId xmlns:a16="http://schemas.microsoft.com/office/drawing/2014/main" id="{EEF5EFAA-55C0-EB9B-23C4-4653D792D444}"/>
              </a:ext>
            </a:extLst>
          </p:cNvPr>
          <p:cNvSpPr>
            <a:spLocks noGrp="1"/>
          </p:cNvSpPr>
          <p:nvPr>
            <p:ph type="body" idx="23" hasCustomPrompt="1"/>
          </p:nvPr>
        </p:nvSpPr>
        <p:spPr>
          <a:xfrm>
            <a:off x="4834073"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7" name="Text Placeholder 2">
            <a:extLst>
              <a:ext uri="{FF2B5EF4-FFF2-40B4-BE49-F238E27FC236}">
                <a16:creationId xmlns:a16="http://schemas.microsoft.com/office/drawing/2014/main" id="{ADF3FE58-5360-0D0E-B6CA-CA7C296B3AC1}"/>
              </a:ext>
            </a:extLst>
          </p:cNvPr>
          <p:cNvSpPr>
            <a:spLocks noGrp="1"/>
          </p:cNvSpPr>
          <p:nvPr>
            <p:ph type="body" idx="24" hasCustomPrompt="1"/>
          </p:nvPr>
        </p:nvSpPr>
        <p:spPr>
          <a:xfrm>
            <a:off x="9441202"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8" name="Text Placeholder 2">
            <a:extLst>
              <a:ext uri="{FF2B5EF4-FFF2-40B4-BE49-F238E27FC236}">
                <a16:creationId xmlns:a16="http://schemas.microsoft.com/office/drawing/2014/main" id="{4EC01587-88DD-9342-3097-F731D6F84861}"/>
              </a:ext>
            </a:extLst>
          </p:cNvPr>
          <p:cNvSpPr>
            <a:spLocks noGrp="1"/>
          </p:cNvSpPr>
          <p:nvPr>
            <p:ph type="body" idx="25" hasCustomPrompt="1"/>
          </p:nvPr>
        </p:nvSpPr>
        <p:spPr>
          <a:xfrm>
            <a:off x="9439275"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10080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 4 Up - Dark Green">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35E099-749D-F90F-A00C-7E5B96B11917}"/>
              </a:ext>
            </a:extLst>
          </p:cNvPr>
          <p:cNvSpPr>
            <a:spLocks noGrp="1"/>
          </p:cNvSpPr>
          <p:nvPr>
            <p:ph type="title" hasCustomPrompt="1"/>
          </p:nvPr>
        </p:nvSpPr>
        <p:spPr>
          <a:xfrm>
            <a:off x="215900" y="216000"/>
            <a:ext cx="11761200" cy="720000"/>
          </a:xfrm>
        </p:spPr>
        <p:txBody>
          <a:bodyPr wrap="square">
            <a:spAutoFit/>
          </a:bodyPr>
          <a:lstStyle>
            <a:lvl1pPr>
              <a:defRPr>
                <a:solidFill>
                  <a:schemeClr val="bg1"/>
                </a:solidFill>
              </a:defRPr>
            </a:lvl1pPr>
          </a:lstStyle>
          <a:p>
            <a:r>
              <a:rPr lang="en-US" dirty="0"/>
              <a:t>Title</a:t>
            </a:r>
            <a:endParaRPr lang="en-GB" dirty="0"/>
          </a:p>
        </p:txBody>
      </p:sp>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1" name="Text Placeholder 2">
            <a:extLst>
              <a:ext uri="{FF2B5EF4-FFF2-40B4-BE49-F238E27FC236}">
                <a16:creationId xmlns:a16="http://schemas.microsoft.com/office/drawing/2014/main" id="{E8F99CD2-89BF-CF6C-382E-BCF60A0085BD}"/>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GB"/>
              <a:t>Title of Presentation (To edit: Insert &gt; Header &amp; Footer)</a:t>
            </a:r>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37042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29" name="Picture Placeholder 23">
            <a:extLst>
              <a:ext uri="{FF2B5EF4-FFF2-40B4-BE49-F238E27FC236}">
                <a16:creationId xmlns:a16="http://schemas.microsoft.com/office/drawing/2014/main" id="{085AF28B-7E7A-563A-D568-FEC67B5D5D9A}"/>
              </a:ext>
            </a:extLst>
          </p:cNvPr>
          <p:cNvSpPr>
            <a:spLocks noGrp="1"/>
          </p:cNvSpPr>
          <p:nvPr>
            <p:ph type="pic" sz="quarter" idx="17"/>
          </p:nvPr>
        </p:nvSpPr>
        <p:spPr>
          <a:xfrm>
            <a:off x="334544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0" name="Picture Placeholder 23">
            <a:extLst>
              <a:ext uri="{FF2B5EF4-FFF2-40B4-BE49-F238E27FC236}">
                <a16:creationId xmlns:a16="http://schemas.microsoft.com/office/drawing/2014/main" id="{DC0DC504-98AF-18B6-2D60-4883D56A4CD2}"/>
              </a:ext>
            </a:extLst>
          </p:cNvPr>
          <p:cNvSpPr>
            <a:spLocks noGrp="1"/>
          </p:cNvSpPr>
          <p:nvPr>
            <p:ph type="pic" sz="quarter" idx="18"/>
          </p:nvPr>
        </p:nvSpPr>
        <p:spPr>
          <a:xfrm>
            <a:off x="6320467"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1" name="Picture Placeholder 23">
            <a:extLst>
              <a:ext uri="{FF2B5EF4-FFF2-40B4-BE49-F238E27FC236}">
                <a16:creationId xmlns:a16="http://schemas.microsoft.com/office/drawing/2014/main" id="{F1078E2B-10B7-7247-3D10-6A98153451CD}"/>
              </a:ext>
            </a:extLst>
          </p:cNvPr>
          <p:cNvSpPr>
            <a:spLocks noGrp="1"/>
          </p:cNvSpPr>
          <p:nvPr>
            <p:ph type="pic" sz="quarter" idx="19"/>
          </p:nvPr>
        </p:nvSpPr>
        <p:spPr>
          <a:xfrm>
            <a:off x="9295486" y="1717863"/>
            <a:ext cx="2536825" cy="2536825"/>
          </a:xfrm>
          <a:prstGeom prst="ellipse">
            <a:avLst/>
          </a:prstGeom>
          <a:solidFill>
            <a:schemeClr val="bg1">
              <a:lumMod val="95000"/>
            </a:schemeClr>
          </a:solidFill>
        </p:spPr>
        <p:txBody>
          <a:bodyPr/>
          <a:lstStyle>
            <a:lvl1pPr marL="0" indent="0">
              <a:buNone/>
              <a:defRPr/>
            </a:lvl1pPr>
          </a:lstStyle>
          <a:p>
            <a:endParaRPr lang="en-GB"/>
          </a:p>
        </p:txBody>
      </p:sp>
      <p:sp>
        <p:nvSpPr>
          <p:cNvPr id="32" name="Text Placeholder 2">
            <a:extLst>
              <a:ext uri="{FF2B5EF4-FFF2-40B4-BE49-F238E27FC236}">
                <a16:creationId xmlns:a16="http://schemas.microsoft.com/office/drawing/2014/main" id="{521F7054-5AD9-E675-47B8-A53E59B6BECB}"/>
              </a:ext>
            </a:extLst>
          </p:cNvPr>
          <p:cNvSpPr>
            <a:spLocks noGrp="1"/>
          </p:cNvSpPr>
          <p:nvPr>
            <p:ph type="body" idx="20" hasCustomPrompt="1"/>
          </p:nvPr>
        </p:nvSpPr>
        <p:spPr>
          <a:xfrm>
            <a:off x="370427"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3" name="Text Placeholder 2">
            <a:extLst>
              <a:ext uri="{FF2B5EF4-FFF2-40B4-BE49-F238E27FC236}">
                <a16:creationId xmlns:a16="http://schemas.microsoft.com/office/drawing/2014/main" id="{18764479-B250-4657-27B8-0BEB7CA6FB05}"/>
              </a:ext>
            </a:extLst>
          </p:cNvPr>
          <p:cNvSpPr>
            <a:spLocks noGrp="1"/>
          </p:cNvSpPr>
          <p:nvPr>
            <p:ph type="body" idx="21" hasCustomPrompt="1"/>
          </p:nvPr>
        </p:nvSpPr>
        <p:spPr>
          <a:xfrm>
            <a:off x="368500"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5" name="Text Placeholder 2">
            <a:extLst>
              <a:ext uri="{FF2B5EF4-FFF2-40B4-BE49-F238E27FC236}">
                <a16:creationId xmlns:a16="http://schemas.microsoft.com/office/drawing/2014/main" id="{876B32EE-3490-B492-A7C9-090BDDF6B951}"/>
              </a:ext>
            </a:extLst>
          </p:cNvPr>
          <p:cNvSpPr>
            <a:spLocks noGrp="1"/>
          </p:cNvSpPr>
          <p:nvPr>
            <p:ph type="body" idx="22" hasCustomPrompt="1"/>
          </p:nvPr>
        </p:nvSpPr>
        <p:spPr>
          <a:xfrm>
            <a:off x="3347374"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6" name="Text Placeholder 2">
            <a:extLst>
              <a:ext uri="{FF2B5EF4-FFF2-40B4-BE49-F238E27FC236}">
                <a16:creationId xmlns:a16="http://schemas.microsoft.com/office/drawing/2014/main" id="{EEF5EFAA-55C0-EB9B-23C4-4653D792D444}"/>
              </a:ext>
            </a:extLst>
          </p:cNvPr>
          <p:cNvSpPr>
            <a:spLocks noGrp="1"/>
          </p:cNvSpPr>
          <p:nvPr>
            <p:ph type="body" idx="23" hasCustomPrompt="1"/>
          </p:nvPr>
        </p:nvSpPr>
        <p:spPr>
          <a:xfrm>
            <a:off x="3345447"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7" name="Text Placeholder 2">
            <a:extLst>
              <a:ext uri="{FF2B5EF4-FFF2-40B4-BE49-F238E27FC236}">
                <a16:creationId xmlns:a16="http://schemas.microsoft.com/office/drawing/2014/main" id="{ADF3FE58-5360-0D0E-B6CA-CA7C296B3AC1}"/>
              </a:ext>
            </a:extLst>
          </p:cNvPr>
          <p:cNvSpPr>
            <a:spLocks noGrp="1"/>
          </p:cNvSpPr>
          <p:nvPr>
            <p:ph type="body" idx="24" hasCustomPrompt="1"/>
          </p:nvPr>
        </p:nvSpPr>
        <p:spPr>
          <a:xfrm>
            <a:off x="6322394"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8" name="Text Placeholder 2">
            <a:extLst>
              <a:ext uri="{FF2B5EF4-FFF2-40B4-BE49-F238E27FC236}">
                <a16:creationId xmlns:a16="http://schemas.microsoft.com/office/drawing/2014/main" id="{4EC01587-88DD-9342-3097-F731D6F84861}"/>
              </a:ext>
            </a:extLst>
          </p:cNvPr>
          <p:cNvSpPr>
            <a:spLocks noGrp="1"/>
          </p:cNvSpPr>
          <p:nvPr>
            <p:ph type="body" idx="25" hasCustomPrompt="1"/>
          </p:nvPr>
        </p:nvSpPr>
        <p:spPr>
          <a:xfrm>
            <a:off x="6320467"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9" name="Text Placeholder 2">
            <a:extLst>
              <a:ext uri="{FF2B5EF4-FFF2-40B4-BE49-F238E27FC236}">
                <a16:creationId xmlns:a16="http://schemas.microsoft.com/office/drawing/2014/main" id="{BFF54D34-672A-BB5A-CB69-62D46066BE92}"/>
              </a:ext>
            </a:extLst>
          </p:cNvPr>
          <p:cNvSpPr>
            <a:spLocks noGrp="1"/>
          </p:cNvSpPr>
          <p:nvPr>
            <p:ph type="body" idx="26" hasCustomPrompt="1"/>
          </p:nvPr>
        </p:nvSpPr>
        <p:spPr>
          <a:xfrm>
            <a:off x="9297413" y="4641831"/>
            <a:ext cx="2520000" cy="252000"/>
          </a:xfrm>
        </p:spPr>
        <p:txBody>
          <a:bodyPr anchor="t" anchorCtr="0">
            <a:spAutoFit/>
          </a:bodyPr>
          <a:lstStyle>
            <a:lvl1pPr marL="0" indent="0" algn="ctr">
              <a:lnSpc>
                <a:spcPct val="9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40" name="Text Placeholder 2">
            <a:extLst>
              <a:ext uri="{FF2B5EF4-FFF2-40B4-BE49-F238E27FC236}">
                <a16:creationId xmlns:a16="http://schemas.microsoft.com/office/drawing/2014/main" id="{345DF2A1-0A32-B329-259A-A91AA2A5F43A}"/>
              </a:ext>
            </a:extLst>
          </p:cNvPr>
          <p:cNvSpPr>
            <a:spLocks noGrp="1"/>
          </p:cNvSpPr>
          <p:nvPr>
            <p:ph type="body" idx="27" hasCustomPrompt="1"/>
          </p:nvPr>
        </p:nvSpPr>
        <p:spPr>
          <a:xfrm>
            <a:off x="9295486" y="4374000"/>
            <a:ext cx="2520000" cy="252000"/>
          </a:xfrm>
        </p:spPr>
        <p:txBody>
          <a:bodyPr anchor="t" anchorCtr="0">
            <a:spAutoFit/>
          </a:bodyPr>
          <a:lstStyle>
            <a:lvl1pPr marL="0" indent="0" algn="ctr">
              <a:lnSpc>
                <a:spcPct val="9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10406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 12 Up">
    <p:bg>
      <p:bgPr>
        <a:solidFill>
          <a:schemeClr val="accent2"/>
        </a:solidFill>
        <a:effectLst/>
      </p:bgPr>
    </p:bg>
    <p:spTree>
      <p:nvGrpSpPr>
        <p:cNvPr id="1" name=""/>
        <p:cNvGrpSpPr/>
        <p:nvPr/>
      </p:nvGrpSpPr>
      <p:grpSpPr>
        <a:xfrm>
          <a:off x="0" y="0"/>
          <a:ext cx="0" cy="0"/>
          <a:chOff x="0" y="0"/>
          <a:chExt cx="0" cy="0"/>
        </a:xfrm>
      </p:grpSpPr>
      <p:sp>
        <p:nvSpPr>
          <p:cNvPr id="47" name="Picture Placeholder 23">
            <a:extLst>
              <a:ext uri="{FF2B5EF4-FFF2-40B4-BE49-F238E27FC236}">
                <a16:creationId xmlns:a16="http://schemas.microsoft.com/office/drawing/2014/main" id="{2ACD89B1-8865-EF81-01AE-0D1CFB09DC6C}"/>
              </a:ext>
            </a:extLst>
          </p:cNvPr>
          <p:cNvSpPr>
            <a:spLocks noGrp="1"/>
          </p:cNvSpPr>
          <p:nvPr>
            <p:ph type="pic" sz="quarter" idx="43"/>
          </p:nvPr>
        </p:nvSpPr>
        <p:spPr>
          <a:xfrm>
            <a:off x="310067"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48" name="Picture Placeholder 23">
            <a:extLst>
              <a:ext uri="{FF2B5EF4-FFF2-40B4-BE49-F238E27FC236}">
                <a16:creationId xmlns:a16="http://schemas.microsoft.com/office/drawing/2014/main" id="{A136AC5F-B9A0-1537-85FB-49B1E943F19B}"/>
              </a:ext>
            </a:extLst>
          </p:cNvPr>
          <p:cNvSpPr>
            <a:spLocks noGrp="1"/>
          </p:cNvSpPr>
          <p:nvPr>
            <p:ph type="pic" sz="quarter" idx="44"/>
          </p:nvPr>
        </p:nvSpPr>
        <p:spPr>
          <a:xfrm>
            <a:off x="2292486"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49" name="Picture Placeholder 23">
            <a:extLst>
              <a:ext uri="{FF2B5EF4-FFF2-40B4-BE49-F238E27FC236}">
                <a16:creationId xmlns:a16="http://schemas.microsoft.com/office/drawing/2014/main" id="{7E7D50F3-F1E1-839E-3FF4-467850180BFD}"/>
              </a:ext>
            </a:extLst>
          </p:cNvPr>
          <p:cNvSpPr>
            <a:spLocks noGrp="1"/>
          </p:cNvSpPr>
          <p:nvPr>
            <p:ph type="pic" sz="quarter" idx="45"/>
          </p:nvPr>
        </p:nvSpPr>
        <p:spPr>
          <a:xfrm>
            <a:off x="4274905"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0" name="Picture Placeholder 23">
            <a:extLst>
              <a:ext uri="{FF2B5EF4-FFF2-40B4-BE49-F238E27FC236}">
                <a16:creationId xmlns:a16="http://schemas.microsoft.com/office/drawing/2014/main" id="{928616A9-9519-E55E-830E-2AC4B0AA7386}"/>
              </a:ext>
            </a:extLst>
          </p:cNvPr>
          <p:cNvSpPr>
            <a:spLocks noGrp="1"/>
          </p:cNvSpPr>
          <p:nvPr>
            <p:ph type="pic" sz="quarter" idx="46"/>
          </p:nvPr>
        </p:nvSpPr>
        <p:spPr>
          <a:xfrm>
            <a:off x="6257324"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1" name="Picture Placeholder 23">
            <a:extLst>
              <a:ext uri="{FF2B5EF4-FFF2-40B4-BE49-F238E27FC236}">
                <a16:creationId xmlns:a16="http://schemas.microsoft.com/office/drawing/2014/main" id="{4B3B4FA4-EB03-2B13-4838-682983AF3EB3}"/>
              </a:ext>
            </a:extLst>
          </p:cNvPr>
          <p:cNvSpPr>
            <a:spLocks noGrp="1"/>
          </p:cNvSpPr>
          <p:nvPr>
            <p:ph type="pic" sz="quarter" idx="47"/>
          </p:nvPr>
        </p:nvSpPr>
        <p:spPr>
          <a:xfrm>
            <a:off x="8239743"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2" name="Picture Placeholder 23">
            <a:extLst>
              <a:ext uri="{FF2B5EF4-FFF2-40B4-BE49-F238E27FC236}">
                <a16:creationId xmlns:a16="http://schemas.microsoft.com/office/drawing/2014/main" id="{2ED7BE30-0A4D-077F-6630-60E0430E5F9C}"/>
              </a:ext>
            </a:extLst>
          </p:cNvPr>
          <p:cNvSpPr>
            <a:spLocks noGrp="1"/>
          </p:cNvSpPr>
          <p:nvPr>
            <p:ph type="pic" sz="quarter" idx="48"/>
          </p:nvPr>
        </p:nvSpPr>
        <p:spPr>
          <a:xfrm>
            <a:off x="10222163" y="3912010"/>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53" name="Text Placeholder 2">
            <a:extLst>
              <a:ext uri="{FF2B5EF4-FFF2-40B4-BE49-F238E27FC236}">
                <a16:creationId xmlns:a16="http://schemas.microsoft.com/office/drawing/2014/main" id="{6DA293FD-58DD-8F6D-1041-6D44B66E30E1}"/>
              </a:ext>
            </a:extLst>
          </p:cNvPr>
          <p:cNvSpPr>
            <a:spLocks noGrp="1"/>
          </p:cNvSpPr>
          <p:nvPr>
            <p:ph type="body" idx="49" hasCustomPrompt="1"/>
          </p:nvPr>
        </p:nvSpPr>
        <p:spPr>
          <a:xfrm>
            <a:off x="26494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54" name="Text Placeholder 2">
            <a:extLst>
              <a:ext uri="{FF2B5EF4-FFF2-40B4-BE49-F238E27FC236}">
                <a16:creationId xmlns:a16="http://schemas.microsoft.com/office/drawing/2014/main" id="{7E8CEE19-DE3C-A52B-55DF-4A7B4AA16058}"/>
              </a:ext>
            </a:extLst>
          </p:cNvPr>
          <p:cNvSpPr>
            <a:spLocks noGrp="1"/>
          </p:cNvSpPr>
          <p:nvPr>
            <p:ph type="body" idx="50" hasCustomPrompt="1"/>
          </p:nvPr>
        </p:nvSpPr>
        <p:spPr>
          <a:xfrm>
            <a:off x="26301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55" name="Text Placeholder 2">
            <a:extLst>
              <a:ext uri="{FF2B5EF4-FFF2-40B4-BE49-F238E27FC236}">
                <a16:creationId xmlns:a16="http://schemas.microsoft.com/office/drawing/2014/main" id="{2BA748E4-77E4-F012-03F8-627C3E269FA1}"/>
              </a:ext>
            </a:extLst>
          </p:cNvPr>
          <p:cNvSpPr>
            <a:spLocks noGrp="1"/>
          </p:cNvSpPr>
          <p:nvPr>
            <p:ph type="body" idx="51" hasCustomPrompt="1"/>
          </p:nvPr>
        </p:nvSpPr>
        <p:spPr>
          <a:xfrm>
            <a:off x="225677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56" name="Text Placeholder 2">
            <a:extLst>
              <a:ext uri="{FF2B5EF4-FFF2-40B4-BE49-F238E27FC236}">
                <a16:creationId xmlns:a16="http://schemas.microsoft.com/office/drawing/2014/main" id="{C1680619-44EA-B533-5CC9-B6C1847FEFEA}"/>
              </a:ext>
            </a:extLst>
          </p:cNvPr>
          <p:cNvSpPr>
            <a:spLocks noGrp="1"/>
          </p:cNvSpPr>
          <p:nvPr>
            <p:ph type="body" idx="52" hasCustomPrompt="1"/>
          </p:nvPr>
        </p:nvSpPr>
        <p:spPr>
          <a:xfrm>
            <a:off x="225484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57" name="Text Placeholder 2">
            <a:extLst>
              <a:ext uri="{FF2B5EF4-FFF2-40B4-BE49-F238E27FC236}">
                <a16:creationId xmlns:a16="http://schemas.microsoft.com/office/drawing/2014/main" id="{33DB2F1E-9ADF-732F-307A-393D6CC1DE32}"/>
              </a:ext>
            </a:extLst>
          </p:cNvPr>
          <p:cNvSpPr>
            <a:spLocks noGrp="1"/>
          </p:cNvSpPr>
          <p:nvPr>
            <p:ph type="body" idx="53" hasCustomPrompt="1"/>
          </p:nvPr>
        </p:nvSpPr>
        <p:spPr>
          <a:xfrm>
            <a:off x="424860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58" name="Text Placeholder 2">
            <a:extLst>
              <a:ext uri="{FF2B5EF4-FFF2-40B4-BE49-F238E27FC236}">
                <a16:creationId xmlns:a16="http://schemas.microsoft.com/office/drawing/2014/main" id="{3542CFA8-3657-0E76-7BE4-A5B4BF43873E}"/>
              </a:ext>
            </a:extLst>
          </p:cNvPr>
          <p:cNvSpPr>
            <a:spLocks noGrp="1"/>
          </p:cNvSpPr>
          <p:nvPr>
            <p:ph type="body" idx="54" hasCustomPrompt="1"/>
          </p:nvPr>
        </p:nvSpPr>
        <p:spPr>
          <a:xfrm>
            <a:off x="424667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59" name="Text Placeholder 2">
            <a:extLst>
              <a:ext uri="{FF2B5EF4-FFF2-40B4-BE49-F238E27FC236}">
                <a16:creationId xmlns:a16="http://schemas.microsoft.com/office/drawing/2014/main" id="{3C0A5B9F-4AB2-4194-670A-6BAA659BBE04}"/>
              </a:ext>
            </a:extLst>
          </p:cNvPr>
          <p:cNvSpPr>
            <a:spLocks noGrp="1"/>
          </p:cNvSpPr>
          <p:nvPr>
            <p:ph type="body" idx="55" hasCustomPrompt="1"/>
          </p:nvPr>
        </p:nvSpPr>
        <p:spPr>
          <a:xfrm>
            <a:off x="624043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60" name="Text Placeholder 2">
            <a:extLst>
              <a:ext uri="{FF2B5EF4-FFF2-40B4-BE49-F238E27FC236}">
                <a16:creationId xmlns:a16="http://schemas.microsoft.com/office/drawing/2014/main" id="{FBC78671-41AE-760E-F295-0C66D76600CC}"/>
              </a:ext>
            </a:extLst>
          </p:cNvPr>
          <p:cNvSpPr>
            <a:spLocks noGrp="1"/>
          </p:cNvSpPr>
          <p:nvPr>
            <p:ph type="body" idx="56" hasCustomPrompt="1"/>
          </p:nvPr>
        </p:nvSpPr>
        <p:spPr>
          <a:xfrm>
            <a:off x="623850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61" name="Text Placeholder 2">
            <a:extLst>
              <a:ext uri="{FF2B5EF4-FFF2-40B4-BE49-F238E27FC236}">
                <a16:creationId xmlns:a16="http://schemas.microsoft.com/office/drawing/2014/main" id="{6B617818-3C65-4310-3192-D7C616903311}"/>
              </a:ext>
            </a:extLst>
          </p:cNvPr>
          <p:cNvSpPr>
            <a:spLocks noGrp="1"/>
          </p:cNvSpPr>
          <p:nvPr>
            <p:ph type="body" idx="57" hasCustomPrompt="1"/>
          </p:nvPr>
        </p:nvSpPr>
        <p:spPr>
          <a:xfrm>
            <a:off x="8232261"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62" name="Text Placeholder 2">
            <a:extLst>
              <a:ext uri="{FF2B5EF4-FFF2-40B4-BE49-F238E27FC236}">
                <a16:creationId xmlns:a16="http://schemas.microsoft.com/office/drawing/2014/main" id="{0DEF8692-E32C-DC14-EFC6-312C62ED6DB2}"/>
              </a:ext>
            </a:extLst>
          </p:cNvPr>
          <p:cNvSpPr>
            <a:spLocks noGrp="1"/>
          </p:cNvSpPr>
          <p:nvPr>
            <p:ph type="body" idx="58" hasCustomPrompt="1"/>
          </p:nvPr>
        </p:nvSpPr>
        <p:spPr>
          <a:xfrm>
            <a:off x="8230334"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63" name="Text Placeholder 2">
            <a:extLst>
              <a:ext uri="{FF2B5EF4-FFF2-40B4-BE49-F238E27FC236}">
                <a16:creationId xmlns:a16="http://schemas.microsoft.com/office/drawing/2014/main" id="{AE732792-1C3B-2C5A-DAC5-DF8F70D8543E}"/>
              </a:ext>
            </a:extLst>
          </p:cNvPr>
          <p:cNvSpPr>
            <a:spLocks noGrp="1"/>
          </p:cNvSpPr>
          <p:nvPr>
            <p:ph type="body" idx="59" hasCustomPrompt="1"/>
          </p:nvPr>
        </p:nvSpPr>
        <p:spPr>
          <a:xfrm>
            <a:off x="10224090" y="5822047"/>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64" name="Text Placeholder 2">
            <a:extLst>
              <a:ext uri="{FF2B5EF4-FFF2-40B4-BE49-F238E27FC236}">
                <a16:creationId xmlns:a16="http://schemas.microsoft.com/office/drawing/2014/main" id="{10A77E73-E69F-CF11-F6B2-F83590DC92AD}"/>
              </a:ext>
            </a:extLst>
          </p:cNvPr>
          <p:cNvSpPr>
            <a:spLocks noGrp="1"/>
          </p:cNvSpPr>
          <p:nvPr>
            <p:ph type="body" idx="60" hasCustomPrompt="1"/>
          </p:nvPr>
        </p:nvSpPr>
        <p:spPr>
          <a:xfrm>
            <a:off x="10222163" y="5660047"/>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310067"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23">
            <a:extLst>
              <a:ext uri="{FF2B5EF4-FFF2-40B4-BE49-F238E27FC236}">
                <a16:creationId xmlns:a16="http://schemas.microsoft.com/office/drawing/2014/main" id="{B992DD5D-E996-41F5-0414-6899F16BE681}"/>
              </a:ext>
            </a:extLst>
          </p:cNvPr>
          <p:cNvSpPr>
            <a:spLocks noGrp="1"/>
          </p:cNvSpPr>
          <p:nvPr>
            <p:ph type="pic" sz="quarter" idx="28"/>
          </p:nvPr>
        </p:nvSpPr>
        <p:spPr>
          <a:xfrm>
            <a:off x="2292486"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22" name="Picture Placeholder 23">
            <a:extLst>
              <a:ext uri="{FF2B5EF4-FFF2-40B4-BE49-F238E27FC236}">
                <a16:creationId xmlns:a16="http://schemas.microsoft.com/office/drawing/2014/main" id="{331BDA4E-EF3C-48FB-9AFB-C947E7BBC1D8}"/>
              </a:ext>
            </a:extLst>
          </p:cNvPr>
          <p:cNvSpPr>
            <a:spLocks noGrp="1"/>
          </p:cNvSpPr>
          <p:nvPr>
            <p:ph type="pic" sz="quarter" idx="31"/>
          </p:nvPr>
        </p:nvSpPr>
        <p:spPr>
          <a:xfrm>
            <a:off x="4274905"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25" name="Picture Placeholder 23">
            <a:extLst>
              <a:ext uri="{FF2B5EF4-FFF2-40B4-BE49-F238E27FC236}">
                <a16:creationId xmlns:a16="http://schemas.microsoft.com/office/drawing/2014/main" id="{C03E2EC8-B176-FDF0-32C5-167F56EC145F}"/>
              </a:ext>
            </a:extLst>
          </p:cNvPr>
          <p:cNvSpPr>
            <a:spLocks noGrp="1"/>
          </p:cNvSpPr>
          <p:nvPr>
            <p:ph type="pic" sz="quarter" idx="34"/>
          </p:nvPr>
        </p:nvSpPr>
        <p:spPr>
          <a:xfrm>
            <a:off x="6257324"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34" name="Picture Placeholder 23">
            <a:extLst>
              <a:ext uri="{FF2B5EF4-FFF2-40B4-BE49-F238E27FC236}">
                <a16:creationId xmlns:a16="http://schemas.microsoft.com/office/drawing/2014/main" id="{3545FDAC-B642-EB51-6D8D-D93C67DB3694}"/>
              </a:ext>
            </a:extLst>
          </p:cNvPr>
          <p:cNvSpPr>
            <a:spLocks noGrp="1"/>
          </p:cNvSpPr>
          <p:nvPr>
            <p:ph type="pic" sz="quarter" idx="37"/>
          </p:nvPr>
        </p:nvSpPr>
        <p:spPr>
          <a:xfrm>
            <a:off x="8239743"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44" name="Picture Placeholder 23">
            <a:extLst>
              <a:ext uri="{FF2B5EF4-FFF2-40B4-BE49-F238E27FC236}">
                <a16:creationId xmlns:a16="http://schemas.microsoft.com/office/drawing/2014/main" id="{7E94B64A-998D-9BB4-B63F-29E705815053}"/>
              </a:ext>
            </a:extLst>
          </p:cNvPr>
          <p:cNvSpPr>
            <a:spLocks noGrp="1"/>
          </p:cNvSpPr>
          <p:nvPr>
            <p:ph type="pic" sz="quarter" idx="40"/>
          </p:nvPr>
        </p:nvSpPr>
        <p:spPr>
          <a:xfrm>
            <a:off x="10222163" y="1383963"/>
            <a:ext cx="1655999" cy="1655999"/>
          </a:xfrm>
          <a:prstGeom prst="ellipse">
            <a:avLst/>
          </a:prstGeom>
          <a:solidFill>
            <a:schemeClr val="bg1">
              <a:lumMod val="95000"/>
            </a:schemeClr>
          </a:solidFill>
        </p:spPr>
        <p:txBody>
          <a:bodyPr/>
          <a:lstStyle>
            <a:lvl1pPr marL="0" indent="0">
              <a:buNone/>
              <a:defRPr/>
            </a:lvl1pPr>
          </a:lstStyle>
          <a:p>
            <a:endParaRPr lang="en-GB"/>
          </a:p>
        </p:txBody>
      </p:sp>
      <p:sp>
        <p:nvSpPr>
          <p:cNvPr id="8" name="Title 1">
            <a:extLst>
              <a:ext uri="{FF2B5EF4-FFF2-40B4-BE49-F238E27FC236}">
                <a16:creationId xmlns:a16="http://schemas.microsoft.com/office/drawing/2014/main" id="{6B35E099-749D-F90F-A00C-7E5B96B11917}"/>
              </a:ext>
            </a:extLst>
          </p:cNvPr>
          <p:cNvSpPr>
            <a:spLocks noGrp="1"/>
          </p:cNvSpPr>
          <p:nvPr>
            <p:ph type="title" hasCustomPrompt="1"/>
          </p:nvPr>
        </p:nvSpPr>
        <p:spPr>
          <a:xfrm>
            <a:off x="215900" y="216000"/>
            <a:ext cx="11800800" cy="720000"/>
          </a:xfrm>
        </p:spPr>
        <p:txBody>
          <a:bodyPr wrap="square">
            <a:spAutoFit/>
          </a:bodyPr>
          <a:lstStyle>
            <a:lvl1pPr>
              <a:defRPr>
                <a:solidFill>
                  <a:schemeClr val="bg1"/>
                </a:solidFill>
              </a:defRPr>
            </a:lvl1pPr>
          </a:lstStyle>
          <a:p>
            <a:r>
              <a:rPr lang="en-US" dirty="0"/>
              <a:t>Title</a:t>
            </a:r>
            <a:endParaRPr lang="en-GB" dirty="0"/>
          </a:p>
        </p:txBody>
      </p:sp>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1" name="Text Placeholder 2">
            <a:extLst>
              <a:ext uri="{FF2B5EF4-FFF2-40B4-BE49-F238E27FC236}">
                <a16:creationId xmlns:a16="http://schemas.microsoft.com/office/drawing/2014/main" id="{E8F99CD2-89BF-CF6C-382E-BCF60A0085BD}"/>
              </a:ext>
            </a:extLst>
          </p:cNvPr>
          <p:cNvSpPr>
            <a:spLocks noGrp="1"/>
          </p:cNvSpPr>
          <p:nvPr>
            <p:ph type="body" idx="1" hasCustomPrompt="1"/>
          </p:nvPr>
        </p:nvSpPr>
        <p:spPr>
          <a:xfrm>
            <a:off x="215900" y="972000"/>
            <a:ext cx="11801929" cy="258084"/>
          </a:xfrm>
        </p:spPr>
        <p:txBody>
          <a:bodyPr wrap="square" anchor="t" anchorCtr="0">
            <a:sp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GB"/>
              <a:t>Title of Presentation (To edit: Insert &gt; Header &amp; Footer)</a:t>
            </a:r>
          </a:p>
        </p:txBody>
      </p:sp>
      <p:sp>
        <p:nvSpPr>
          <p:cNvPr id="32" name="Text Placeholder 2">
            <a:extLst>
              <a:ext uri="{FF2B5EF4-FFF2-40B4-BE49-F238E27FC236}">
                <a16:creationId xmlns:a16="http://schemas.microsoft.com/office/drawing/2014/main" id="{521F7054-5AD9-E675-47B8-A53E59B6BECB}"/>
              </a:ext>
            </a:extLst>
          </p:cNvPr>
          <p:cNvSpPr>
            <a:spLocks noGrp="1"/>
          </p:cNvSpPr>
          <p:nvPr>
            <p:ph type="body" idx="20" hasCustomPrompt="1"/>
          </p:nvPr>
        </p:nvSpPr>
        <p:spPr>
          <a:xfrm>
            <a:off x="26494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3" name="Text Placeholder 2">
            <a:extLst>
              <a:ext uri="{FF2B5EF4-FFF2-40B4-BE49-F238E27FC236}">
                <a16:creationId xmlns:a16="http://schemas.microsoft.com/office/drawing/2014/main" id="{18764479-B250-4657-27B8-0BEB7CA6FB05}"/>
              </a:ext>
            </a:extLst>
          </p:cNvPr>
          <p:cNvSpPr>
            <a:spLocks noGrp="1"/>
          </p:cNvSpPr>
          <p:nvPr>
            <p:ph type="body" idx="21" hasCustomPrompt="1"/>
          </p:nvPr>
        </p:nvSpPr>
        <p:spPr>
          <a:xfrm>
            <a:off x="26301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6" name="object 81">
            <a:extLst>
              <a:ext uri="{FF2B5EF4-FFF2-40B4-BE49-F238E27FC236}">
                <a16:creationId xmlns:a16="http://schemas.microsoft.com/office/drawing/2014/main" id="{030B48AF-B9DD-73C4-C3A9-0828AF5B9511}"/>
              </a:ext>
            </a:extLst>
          </p:cNvPr>
          <p:cNvSpPr/>
          <p:nvPr/>
        </p:nvSpPr>
        <p:spPr>
          <a:xfrm>
            <a:off x="320451" y="3915689"/>
            <a:ext cx="1646151" cy="1646151"/>
          </a:xfrm>
          <a:custGeom>
            <a:avLst/>
            <a:gdLst/>
            <a:ahLst/>
            <a:cxnLst/>
            <a:rect l="l" t="t" r="r" b="b"/>
            <a:pathLst>
              <a:path w="2714625" h="2714625">
                <a:moveTo>
                  <a:pt x="1357162" y="0"/>
                </a:moveTo>
                <a:lnTo>
                  <a:pt x="1308485" y="856"/>
                </a:lnTo>
                <a:lnTo>
                  <a:pt x="1260240" y="3407"/>
                </a:lnTo>
                <a:lnTo>
                  <a:pt x="1212454" y="7624"/>
                </a:lnTo>
                <a:lnTo>
                  <a:pt x="1165156" y="13477"/>
                </a:lnTo>
                <a:lnTo>
                  <a:pt x="1118376" y="20938"/>
                </a:lnTo>
                <a:lnTo>
                  <a:pt x="1072142" y="29979"/>
                </a:lnTo>
                <a:lnTo>
                  <a:pt x="1026482" y="40571"/>
                </a:lnTo>
                <a:lnTo>
                  <a:pt x="981426" y="52684"/>
                </a:lnTo>
                <a:lnTo>
                  <a:pt x="937002" y="66291"/>
                </a:lnTo>
                <a:lnTo>
                  <a:pt x="893238" y="81362"/>
                </a:lnTo>
                <a:lnTo>
                  <a:pt x="850164" y="97869"/>
                </a:lnTo>
                <a:lnTo>
                  <a:pt x="807808" y="115784"/>
                </a:lnTo>
                <a:lnTo>
                  <a:pt x="766199" y="135077"/>
                </a:lnTo>
                <a:lnTo>
                  <a:pt x="725366" y="155719"/>
                </a:lnTo>
                <a:lnTo>
                  <a:pt x="685337" y="177683"/>
                </a:lnTo>
                <a:lnTo>
                  <a:pt x="646141" y="200939"/>
                </a:lnTo>
                <a:lnTo>
                  <a:pt x="607807" y="225458"/>
                </a:lnTo>
                <a:lnTo>
                  <a:pt x="570363" y="251213"/>
                </a:lnTo>
                <a:lnTo>
                  <a:pt x="533838" y="278174"/>
                </a:lnTo>
                <a:lnTo>
                  <a:pt x="498261" y="306312"/>
                </a:lnTo>
                <a:lnTo>
                  <a:pt x="463661" y="335599"/>
                </a:lnTo>
                <a:lnTo>
                  <a:pt x="430066" y="366006"/>
                </a:lnTo>
                <a:lnTo>
                  <a:pt x="397504" y="397504"/>
                </a:lnTo>
                <a:lnTo>
                  <a:pt x="366006" y="430066"/>
                </a:lnTo>
                <a:lnTo>
                  <a:pt x="335599" y="463661"/>
                </a:lnTo>
                <a:lnTo>
                  <a:pt x="306312" y="498261"/>
                </a:lnTo>
                <a:lnTo>
                  <a:pt x="278174" y="533838"/>
                </a:lnTo>
                <a:lnTo>
                  <a:pt x="251213" y="570363"/>
                </a:lnTo>
                <a:lnTo>
                  <a:pt x="225458" y="607807"/>
                </a:lnTo>
                <a:lnTo>
                  <a:pt x="200939" y="646141"/>
                </a:lnTo>
                <a:lnTo>
                  <a:pt x="177683" y="685337"/>
                </a:lnTo>
                <a:lnTo>
                  <a:pt x="155719" y="725366"/>
                </a:lnTo>
                <a:lnTo>
                  <a:pt x="135077" y="766199"/>
                </a:lnTo>
                <a:lnTo>
                  <a:pt x="115784" y="807808"/>
                </a:lnTo>
                <a:lnTo>
                  <a:pt x="97869" y="850164"/>
                </a:lnTo>
                <a:lnTo>
                  <a:pt x="81362" y="893238"/>
                </a:lnTo>
                <a:lnTo>
                  <a:pt x="66291" y="937002"/>
                </a:lnTo>
                <a:lnTo>
                  <a:pt x="52684" y="981426"/>
                </a:lnTo>
                <a:lnTo>
                  <a:pt x="40571" y="1026482"/>
                </a:lnTo>
                <a:lnTo>
                  <a:pt x="29979" y="1072142"/>
                </a:lnTo>
                <a:lnTo>
                  <a:pt x="20938" y="1118376"/>
                </a:lnTo>
                <a:lnTo>
                  <a:pt x="13477" y="1165156"/>
                </a:lnTo>
                <a:lnTo>
                  <a:pt x="7624" y="1212454"/>
                </a:lnTo>
                <a:lnTo>
                  <a:pt x="3407" y="1260240"/>
                </a:lnTo>
                <a:lnTo>
                  <a:pt x="856" y="1308485"/>
                </a:lnTo>
                <a:lnTo>
                  <a:pt x="0" y="1357162"/>
                </a:lnTo>
                <a:lnTo>
                  <a:pt x="856" y="1405839"/>
                </a:lnTo>
                <a:lnTo>
                  <a:pt x="3407" y="1454085"/>
                </a:lnTo>
                <a:lnTo>
                  <a:pt x="7624" y="1501871"/>
                </a:lnTo>
                <a:lnTo>
                  <a:pt x="13477" y="1549168"/>
                </a:lnTo>
                <a:lnTo>
                  <a:pt x="20938" y="1595948"/>
                </a:lnTo>
                <a:lnTo>
                  <a:pt x="29979" y="1642183"/>
                </a:lnTo>
                <a:lnTo>
                  <a:pt x="40571" y="1687842"/>
                </a:lnTo>
                <a:lnTo>
                  <a:pt x="52684" y="1732898"/>
                </a:lnTo>
                <a:lnTo>
                  <a:pt x="66291" y="1777322"/>
                </a:lnTo>
                <a:lnTo>
                  <a:pt x="81362" y="1821085"/>
                </a:lnTo>
                <a:lnTo>
                  <a:pt x="97869" y="1864159"/>
                </a:lnTo>
                <a:lnTo>
                  <a:pt x="115784" y="1906515"/>
                </a:lnTo>
                <a:lnTo>
                  <a:pt x="135077" y="1948123"/>
                </a:lnTo>
                <a:lnTo>
                  <a:pt x="155719" y="1988956"/>
                </a:lnTo>
                <a:lnTo>
                  <a:pt x="177683" y="2028985"/>
                </a:lnTo>
                <a:lnTo>
                  <a:pt x="200939" y="2068181"/>
                </a:lnTo>
                <a:lnTo>
                  <a:pt x="225458" y="2106515"/>
                </a:lnTo>
                <a:lnTo>
                  <a:pt x="251213" y="2143958"/>
                </a:lnTo>
                <a:lnTo>
                  <a:pt x="278174" y="2180483"/>
                </a:lnTo>
                <a:lnTo>
                  <a:pt x="306312" y="2216059"/>
                </a:lnTo>
                <a:lnTo>
                  <a:pt x="335599" y="2250660"/>
                </a:lnTo>
                <a:lnTo>
                  <a:pt x="366006" y="2284254"/>
                </a:lnTo>
                <a:lnTo>
                  <a:pt x="397504" y="2316815"/>
                </a:lnTo>
                <a:lnTo>
                  <a:pt x="430066" y="2348313"/>
                </a:lnTo>
                <a:lnTo>
                  <a:pt x="463661" y="2378720"/>
                </a:lnTo>
                <a:lnTo>
                  <a:pt x="498261" y="2408007"/>
                </a:lnTo>
                <a:lnTo>
                  <a:pt x="533838" y="2436145"/>
                </a:lnTo>
                <a:lnTo>
                  <a:pt x="570363" y="2463105"/>
                </a:lnTo>
                <a:lnTo>
                  <a:pt x="607807" y="2488859"/>
                </a:lnTo>
                <a:lnTo>
                  <a:pt x="646141" y="2513378"/>
                </a:lnTo>
                <a:lnTo>
                  <a:pt x="685337" y="2536634"/>
                </a:lnTo>
                <a:lnTo>
                  <a:pt x="725366" y="2558597"/>
                </a:lnTo>
                <a:lnTo>
                  <a:pt x="766199" y="2579240"/>
                </a:lnTo>
                <a:lnTo>
                  <a:pt x="807808" y="2598532"/>
                </a:lnTo>
                <a:lnTo>
                  <a:pt x="850164" y="2616446"/>
                </a:lnTo>
                <a:lnTo>
                  <a:pt x="893238" y="2632953"/>
                </a:lnTo>
                <a:lnTo>
                  <a:pt x="937002" y="2648024"/>
                </a:lnTo>
                <a:lnTo>
                  <a:pt x="981426" y="2661631"/>
                </a:lnTo>
                <a:lnTo>
                  <a:pt x="1026482" y="2673744"/>
                </a:lnTo>
                <a:lnTo>
                  <a:pt x="1072142" y="2684336"/>
                </a:lnTo>
                <a:lnTo>
                  <a:pt x="1118376" y="2693376"/>
                </a:lnTo>
                <a:lnTo>
                  <a:pt x="1165156" y="2700838"/>
                </a:lnTo>
                <a:lnTo>
                  <a:pt x="1212454" y="2706691"/>
                </a:lnTo>
                <a:lnTo>
                  <a:pt x="1260240" y="2710907"/>
                </a:lnTo>
                <a:lnTo>
                  <a:pt x="1308485" y="2713458"/>
                </a:lnTo>
                <a:lnTo>
                  <a:pt x="1357162" y="2714315"/>
                </a:lnTo>
                <a:lnTo>
                  <a:pt x="1405839" y="2713458"/>
                </a:lnTo>
                <a:lnTo>
                  <a:pt x="1454085" y="2710907"/>
                </a:lnTo>
                <a:lnTo>
                  <a:pt x="1501871" y="2706691"/>
                </a:lnTo>
                <a:lnTo>
                  <a:pt x="1549168" y="2700838"/>
                </a:lnTo>
                <a:lnTo>
                  <a:pt x="1595949" y="2693376"/>
                </a:lnTo>
                <a:lnTo>
                  <a:pt x="1642183" y="2684336"/>
                </a:lnTo>
                <a:lnTo>
                  <a:pt x="1687843" y="2673744"/>
                </a:lnTo>
                <a:lnTo>
                  <a:pt x="1732899" y="2661631"/>
                </a:lnTo>
                <a:lnTo>
                  <a:pt x="1777323" y="2648024"/>
                </a:lnTo>
                <a:lnTo>
                  <a:pt x="1821087" y="2632953"/>
                </a:lnTo>
                <a:lnTo>
                  <a:pt x="1864161" y="2616446"/>
                </a:lnTo>
                <a:lnTo>
                  <a:pt x="1906516" y="2598532"/>
                </a:lnTo>
                <a:lnTo>
                  <a:pt x="1948125" y="2579240"/>
                </a:lnTo>
                <a:lnTo>
                  <a:pt x="1988959" y="2558597"/>
                </a:lnTo>
                <a:lnTo>
                  <a:pt x="2028988" y="2536634"/>
                </a:lnTo>
                <a:lnTo>
                  <a:pt x="2068184" y="2513378"/>
                </a:lnTo>
                <a:lnTo>
                  <a:pt x="2106518" y="2488859"/>
                </a:lnTo>
                <a:lnTo>
                  <a:pt x="2143962" y="2463105"/>
                </a:lnTo>
                <a:lnTo>
                  <a:pt x="2180487" y="2436145"/>
                </a:lnTo>
                <a:lnTo>
                  <a:pt x="2216064" y="2408007"/>
                </a:lnTo>
                <a:lnTo>
                  <a:pt x="2250664" y="2378720"/>
                </a:lnTo>
                <a:lnTo>
                  <a:pt x="2284259" y="2348313"/>
                </a:lnTo>
                <a:lnTo>
                  <a:pt x="2316820" y="2316815"/>
                </a:lnTo>
                <a:lnTo>
                  <a:pt x="2348319" y="2284254"/>
                </a:lnTo>
                <a:lnTo>
                  <a:pt x="2378726" y="2250660"/>
                </a:lnTo>
                <a:lnTo>
                  <a:pt x="2408013" y="2216059"/>
                </a:lnTo>
                <a:lnTo>
                  <a:pt x="2436151" y="2180483"/>
                </a:lnTo>
                <a:lnTo>
                  <a:pt x="2463112" y="2143958"/>
                </a:lnTo>
                <a:lnTo>
                  <a:pt x="2488866" y="2106515"/>
                </a:lnTo>
                <a:lnTo>
                  <a:pt x="2513386" y="2068181"/>
                </a:lnTo>
                <a:lnTo>
                  <a:pt x="2536642" y="2028985"/>
                </a:lnTo>
                <a:lnTo>
                  <a:pt x="2558605" y="1988956"/>
                </a:lnTo>
                <a:lnTo>
                  <a:pt x="2579248" y="1948123"/>
                </a:lnTo>
                <a:lnTo>
                  <a:pt x="2598541" y="1906515"/>
                </a:lnTo>
                <a:lnTo>
                  <a:pt x="2616455" y="1864159"/>
                </a:lnTo>
                <a:lnTo>
                  <a:pt x="2632963" y="1821085"/>
                </a:lnTo>
                <a:lnTo>
                  <a:pt x="2648034" y="1777322"/>
                </a:lnTo>
                <a:lnTo>
                  <a:pt x="2661641" y="1732898"/>
                </a:lnTo>
                <a:lnTo>
                  <a:pt x="2673754" y="1687842"/>
                </a:lnTo>
                <a:lnTo>
                  <a:pt x="2684346" y="1642183"/>
                </a:lnTo>
                <a:lnTo>
                  <a:pt x="2693386" y="1595948"/>
                </a:lnTo>
                <a:lnTo>
                  <a:pt x="2700848" y="1549168"/>
                </a:lnTo>
                <a:lnTo>
                  <a:pt x="2706701" y="1501871"/>
                </a:lnTo>
                <a:lnTo>
                  <a:pt x="2710918" y="1454085"/>
                </a:lnTo>
                <a:lnTo>
                  <a:pt x="2713469" y="1405839"/>
                </a:lnTo>
                <a:lnTo>
                  <a:pt x="2714325" y="1357162"/>
                </a:lnTo>
                <a:lnTo>
                  <a:pt x="2713469" y="1308485"/>
                </a:lnTo>
                <a:lnTo>
                  <a:pt x="2710918" y="1260240"/>
                </a:lnTo>
                <a:lnTo>
                  <a:pt x="2706701" y="1212454"/>
                </a:lnTo>
                <a:lnTo>
                  <a:pt x="2700848" y="1165156"/>
                </a:lnTo>
                <a:lnTo>
                  <a:pt x="2693386" y="1118376"/>
                </a:lnTo>
                <a:lnTo>
                  <a:pt x="2684346" y="1072142"/>
                </a:lnTo>
                <a:lnTo>
                  <a:pt x="2673754" y="1026482"/>
                </a:lnTo>
                <a:lnTo>
                  <a:pt x="2661641" y="981426"/>
                </a:lnTo>
                <a:lnTo>
                  <a:pt x="2648034" y="937002"/>
                </a:lnTo>
                <a:lnTo>
                  <a:pt x="2632963" y="893238"/>
                </a:lnTo>
                <a:lnTo>
                  <a:pt x="2616455" y="850164"/>
                </a:lnTo>
                <a:lnTo>
                  <a:pt x="2598541" y="807808"/>
                </a:lnTo>
                <a:lnTo>
                  <a:pt x="2579248" y="766199"/>
                </a:lnTo>
                <a:lnTo>
                  <a:pt x="2558605" y="725366"/>
                </a:lnTo>
                <a:lnTo>
                  <a:pt x="2536642" y="685337"/>
                </a:lnTo>
                <a:lnTo>
                  <a:pt x="2513386" y="646141"/>
                </a:lnTo>
                <a:lnTo>
                  <a:pt x="2488866" y="607807"/>
                </a:lnTo>
                <a:lnTo>
                  <a:pt x="2463112" y="570363"/>
                </a:lnTo>
                <a:lnTo>
                  <a:pt x="2436151" y="533838"/>
                </a:lnTo>
                <a:lnTo>
                  <a:pt x="2408013" y="498261"/>
                </a:lnTo>
                <a:lnTo>
                  <a:pt x="2378726" y="463661"/>
                </a:lnTo>
                <a:lnTo>
                  <a:pt x="2348319" y="430066"/>
                </a:lnTo>
                <a:lnTo>
                  <a:pt x="2316820" y="397504"/>
                </a:lnTo>
                <a:lnTo>
                  <a:pt x="2284259" y="366006"/>
                </a:lnTo>
                <a:lnTo>
                  <a:pt x="2250664" y="335599"/>
                </a:lnTo>
                <a:lnTo>
                  <a:pt x="2216064" y="306312"/>
                </a:lnTo>
                <a:lnTo>
                  <a:pt x="2180487" y="278174"/>
                </a:lnTo>
                <a:lnTo>
                  <a:pt x="2143962" y="251213"/>
                </a:lnTo>
                <a:lnTo>
                  <a:pt x="2106518" y="225458"/>
                </a:lnTo>
                <a:lnTo>
                  <a:pt x="2068184" y="200939"/>
                </a:lnTo>
                <a:lnTo>
                  <a:pt x="2028988" y="177683"/>
                </a:lnTo>
                <a:lnTo>
                  <a:pt x="1988959" y="155719"/>
                </a:lnTo>
                <a:lnTo>
                  <a:pt x="1948125" y="135077"/>
                </a:lnTo>
                <a:lnTo>
                  <a:pt x="1906516" y="115784"/>
                </a:lnTo>
                <a:lnTo>
                  <a:pt x="1864161" y="97869"/>
                </a:lnTo>
                <a:lnTo>
                  <a:pt x="1821087" y="81362"/>
                </a:lnTo>
                <a:lnTo>
                  <a:pt x="1777323" y="66291"/>
                </a:lnTo>
                <a:lnTo>
                  <a:pt x="1732899" y="52684"/>
                </a:lnTo>
                <a:lnTo>
                  <a:pt x="1687843" y="40571"/>
                </a:lnTo>
                <a:lnTo>
                  <a:pt x="1642183" y="29979"/>
                </a:lnTo>
                <a:lnTo>
                  <a:pt x="1595949" y="20938"/>
                </a:lnTo>
                <a:lnTo>
                  <a:pt x="1549168" y="13477"/>
                </a:lnTo>
                <a:lnTo>
                  <a:pt x="1501871" y="7624"/>
                </a:lnTo>
                <a:lnTo>
                  <a:pt x="1454085" y="3407"/>
                </a:lnTo>
                <a:lnTo>
                  <a:pt x="1405839" y="856"/>
                </a:lnTo>
                <a:lnTo>
                  <a:pt x="1357162" y="0"/>
                </a:lnTo>
                <a:close/>
              </a:path>
            </a:pathLst>
          </a:custGeom>
          <a:solidFill>
            <a:srgbClr val="FAFBFD"/>
          </a:solidFill>
        </p:spPr>
        <p:txBody>
          <a:bodyPr wrap="square" lIns="0" tIns="0" rIns="0" bIns="0" rtlCol="0"/>
          <a:lstStyle/>
          <a:p>
            <a:endParaRPr/>
          </a:p>
        </p:txBody>
      </p:sp>
      <p:sp>
        <p:nvSpPr>
          <p:cNvPr id="20" name="Text Placeholder 2">
            <a:extLst>
              <a:ext uri="{FF2B5EF4-FFF2-40B4-BE49-F238E27FC236}">
                <a16:creationId xmlns:a16="http://schemas.microsoft.com/office/drawing/2014/main" id="{C5799E15-F5F0-D2FF-33C2-24DA89856540}"/>
              </a:ext>
            </a:extLst>
          </p:cNvPr>
          <p:cNvSpPr>
            <a:spLocks noGrp="1"/>
          </p:cNvSpPr>
          <p:nvPr>
            <p:ph type="body" idx="29" hasCustomPrompt="1"/>
          </p:nvPr>
        </p:nvSpPr>
        <p:spPr>
          <a:xfrm>
            <a:off x="225677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1" name="Text Placeholder 2">
            <a:extLst>
              <a:ext uri="{FF2B5EF4-FFF2-40B4-BE49-F238E27FC236}">
                <a16:creationId xmlns:a16="http://schemas.microsoft.com/office/drawing/2014/main" id="{92613FED-E458-A826-5E6F-F5FAA4068A32}"/>
              </a:ext>
            </a:extLst>
          </p:cNvPr>
          <p:cNvSpPr>
            <a:spLocks noGrp="1"/>
          </p:cNvSpPr>
          <p:nvPr>
            <p:ph type="body" idx="30" hasCustomPrompt="1"/>
          </p:nvPr>
        </p:nvSpPr>
        <p:spPr>
          <a:xfrm>
            <a:off x="225484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3" name="Text Placeholder 2">
            <a:extLst>
              <a:ext uri="{FF2B5EF4-FFF2-40B4-BE49-F238E27FC236}">
                <a16:creationId xmlns:a16="http://schemas.microsoft.com/office/drawing/2014/main" id="{0355E87E-ABDD-0B69-6B0B-1CE56BA96CF0}"/>
              </a:ext>
            </a:extLst>
          </p:cNvPr>
          <p:cNvSpPr>
            <a:spLocks noGrp="1"/>
          </p:cNvSpPr>
          <p:nvPr>
            <p:ph type="body" idx="32" hasCustomPrompt="1"/>
          </p:nvPr>
        </p:nvSpPr>
        <p:spPr>
          <a:xfrm>
            <a:off x="424860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4" name="Text Placeholder 2">
            <a:extLst>
              <a:ext uri="{FF2B5EF4-FFF2-40B4-BE49-F238E27FC236}">
                <a16:creationId xmlns:a16="http://schemas.microsoft.com/office/drawing/2014/main" id="{127E0936-46FF-8948-1DBA-2A6D5333BD04}"/>
              </a:ext>
            </a:extLst>
          </p:cNvPr>
          <p:cNvSpPr>
            <a:spLocks noGrp="1"/>
          </p:cNvSpPr>
          <p:nvPr>
            <p:ph type="body" idx="33" hasCustomPrompt="1"/>
          </p:nvPr>
        </p:nvSpPr>
        <p:spPr>
          <a:xfrm>
            <a:off x="424667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6" name="Text Placeholder 2">
            <a:extLst>
              <a:ext uri="{FF2B5EF4-FFF2-40B4-BE49-F238E27FC236}">
                <a16:creationId xmlns:a16="http://schemas.microsoft.com/office/drawing/2014/main" id="{4DEA0C02-7A7A-11FE-CA87-D00C1CA50D34}"/>
              </a:ext>
            </a:extLst>
          </p:cNvPr>
          <p:cNvSpPr>
            <a:spLocks noGrp="1"/>
          </p:cNvSpPr>
          <p:nvPr>
            <p:ph type="body" idx="35" hasCustomPrompt="1"/>
          </p:nvPr>
        </p:nvSpPr>
        <p:spPr>
          <a:xfrm>
            <a:off x="624043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7" name="Text Placeholder 2">
            <a:extLst>
              <a:ext uri="{FF2B5EF4-FFF2-40B4-BE49-F238E27FC236}">
                <a16:creationId xmlns:a16="http://schemas.microsoft.com/office/drawing/2014/main" id="{D7E94A64-2364-C8D2-3115-73741481F082}"/>
              </a:ext>
            </a:extLst>
          </p:cNvPr>
          <p:cNvSpPr>
            <a:spLocks noGrp="1"/>
          </p:cNvSpPr>
          <p:nvPr>
            <p:ph type="body" idx="36" hasCustomPrompt="1"/>
          </p:nvPr>
        </p:nvSpPr>
        <p:spPr>
          <a:xfrm>
            <a:off x="623850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42" name="Text Placeholder 2">
            <a:extLst>
              <a:ext uri="{FF2B5EF4-FFF2-40B4-BE49-F238E27FC236}">
                <a16:creationId xmlns:a16="http://schemas.microsoft.com/office/drawing/2014/main" id="{75F54919-0519-E02D-1E00-2886C084D4E9}"/>
              </a:ext>
            </a:extLst>
          </p:cNvPr>
          <p:cNvSpPr>
            <a:spLocks noGrp="1"/>
          </p:cNvSpPr>
          <p:nvPr>
            <p:ph type="body" idx="38" hasCustomPrompt="1"/>
          </p:nvPr>
        </p:nvSpPr>
        <p:spPr>
          <a:xfrm>
            <a:off x="8232261"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43" name="Text Placeholder 2">
            <a:extLst>
              <a:ext uri="{FF2B5EF4-FFF2-40B4-BE49-F238E27FC236}">
                <a16:creationId xmlns:a16="http://schemas.microsoft.com/office/drawing/2014/main" id="{3A26BB3D-5F07-0225-B224-7DB428F51D72}"/>
              </a:ext>
            </a:extLst>
          </p:cNvPr>
          <p:cNvSpPr>
            <a:spLocks noGrp="1"/>
          </p:cNvSpPr>
          <p:nvPr>
            <p:ph type="body" idx="39" hasCustomPrompt="1"/>
          </p:nvPr>
        </p:nvSpPr>
        <p:spPr>
          <a:xfrm>
            <a:off x="8230334"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45" name="Text Placeholder 2">
            <a:extLst>
              <a:ext uri="{FF2B5EF4-FFF2-40B4-BE49-F238E27FC236}">
                <a16:creationId xmlns:a16="http://schemas.microsoft.com/office/drawing/2014/main" id="{3291D82C-3DCD-1456-981E-B79F26BE88F5}"/>
              </a:ext>
            </a:extLst>
          </p:cNvPr>
          <p:cNvSpPr>
            <a:spLocks noGrp="1"/>
          </p:cNvSpPr>
          <p:nvPr>
            <p:ph type="body" idx="41" hasCustomPrompt="1"/>
          </p:nvPr>
        </p:nvSpPr>
        <p:spPr>
          <a:xfrm>
            <a:off x="10224090" y="3294000"/>
            <a:ext cx="1655999" cy="138499"/>
          </a:xfrm>
        </p:spPr>
        <p:txBody>
          <a:bodyPr anchor="t" anchorCtr="0">
            <a:spAutoFit/>
          </a:bodyPr>
          <a:lstStyle>
            <a:lvl1pPr marL="0" indent="0" algn="ctr">
              <a:lnSpc>
                <a:spcPct val="90000"/>
              </a:lnSpc>
              <a:buNone/>
              <a:defRPr sz="1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46" name="Text Placeholder 2">
            <a:extLst>
              <a:ext uri="{FF2B5EF4-FFF2-40B4-BE49-F238E27FC236}">
                <a16:creationId xmlns:a16="http://schemas.microsoft.com/office/drawing/2014/main" id="{C9AF2170-84DA-D239-F41B-9FC49CD2648A}"/>
              </a:ext>
            </a:extLst>
          </p:cNvPr>
          <p:cNvSpPr>
            <a:spLocks noGrp="1"/>
          </p:cNvSpPr>
          <p:nvPr>
            <p:ph type="body" idx="42" hasCustomPrompt="1"/>
          </p:nvPr>
        </p:nvSpPr>
        <p:spPr>
          <a:xfrm>
            <a:off x="10222163" y="3132000"/>
            <a:ext cx="1655999" cy="138499"/>
          </a:xfrm>
        </p:spPr>
        <p:txBody>
          <a:bodyPr anchor="t" anchorCtr="0">
            <a:spAutoFit/>
          </a:bodyPr>
          <a:lstStyle>
            <a:lvl1pPr marL="0" indent="0" algn="ctr">
              <a:lnSpc>
                <a:spcPct val="90000"/>
              </a:lnSpc>
              <a:buNone/>
              <a:defRPr sz="1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Tree>
    <p:extLst>
      <p:ext uri="{BB962C8B-B14F-4D97-AF65-F5344CB8AC3E}">
        <p14:creationId xmlns:p14="http://schemas.microsoft.com/office/powerpoint/2010/main" val="399832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bg1"/>
        </a:solidFill>
        <a:effectLst/>
      </p:bgPr>
    </p:bg>
    <p:spTree>
      <p:nvGrpSpPr>
        <p:cNvPr id="1" name=""/>
        <p:cNvGrpSpPr/>
        <p:nvPr/>
      </p:nvGrpSpPr>
      <p:grpSpPr>
        <a:xfrm>
          <a:off x="0" y="0"/>
          <a:ext cx="0" cy="0"/>
          <a:chOff x="0" y="0"/>
          <a:chExt cx="0" cy="0"/>
        </a:xfrm>
      </p:grpSpPr>
      <p:sp>
        <p:nvSpPr>
          <p:cNvPr id="28" name="Picture Placeholder 23">
            <a:extLst>
              <a:ext uri="{FF2B5EF4-FFF2-40B4-BE49-F238E27FC236}">
                <a16:creationId xmlns:a16="http://schemas.microsoft.com/office/drawing/2014/main" id="{076B83F2-77EC-FAA5-4A8C-50E89857998A}"/>
              </a:ext>
            </a:extLst>
          </p:cNvPr>
          <p:cNvSpPr>
            <a:spLocks noGrp="1"/>
          </p:cNvSpPr>
          <p:nvPr>
            <p:ph type="pic" sz="quarter" idx="16"/>
          </p:nvPr>
        </p:nvSpPr>
        <p:spPr>
          <a:xfrm>
            <a:off x="1251310"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29" name="Picture Placeholder 23">
            <a:extLst>
              <a:ext uri="{FF2B5EF4-FFF2-40B4-BE49-F238E27FC236}">
                <a16:creationId xmlns:a16="http://schemas.microsoft.com/office/drawing/2014/main" id="{085AF28B-7E7A-563A-D568-FEC67B5D5D9A}"/>
              </a:ext>
            </a:extLst>
          </p:cNvPr>
          <p:cNvSpPr>
            <a:spLocks noGrp="1"/>
          </p:cNvSpPr>
          <p:nvPr>
            <p:ph type="pic" sz="quarter" idx="17"/>
          </p:nvPr>
        </p:nvSpPr>
        <p:spPr>
          <a:xfrm>
            <a:off x="4198255"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30" name="Picture Placeholder 23">
            <a:extLst>
              <a:ext uri="{FF2B5EF4-FFF2-40B4-BE49-F238E27FC236}">
                <a16:creationId xmlns:a16="http://schemas.microsoft.com/office/drawing/2014/main" id="{DC0DC504-98AF-18B6-2D60-4883D56A4CD2}"/>
              </a:ext>
            </a:extLst>
          </p:cNvPr>
          <p:cNvSpPr>
            <a:spLocks noGrp="1"/>
          </p:cNvSpPr>
          <p:nvPr>
            <p:ph type="pic" sz="quarter" idx="18"/>
          </p:nvPr>
        </p:nvSpPr>
        <p:spPr>
          <a:xfrm>
            <a:off x="7145200"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31" name="Picture Placeholder 23">
            <a:extLst>
              <a:ext uri="{FF2B5EF4-FFF2-40B4-BE49-F238E27FC236}">
                <a16:creationId xmlns:a16="http://schemas.microsoft.com/office/drawing/2014/main" id="{F1078E2B-10B7-7247-3D10-6A98153451CD}"/>
              </a:ext>
            </a:extLst>
          </p:cNvPr>
          <p:cNvSpPr>
            <a:spLocks noGrp="1"/>
          </p:cNvSpPr>
          <p:nvPr>
            <p:ph type="pic" sz="quarter" idx="19"/>
          </p:nvPr>
        </p:nvSpPr>
        <p:spPr>
          <a:xfrm>
            <a:off x="10099742" y="1501775"/>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6" name="Slide Number Placeholder 5">
            <a:extLst>
              <a:ext uri="{FF2B5EF4-FFF2-40B4-BE49-F238E27FC236}">
                <a16:creationId xmlns:a16="http://schemas.microsoft.com/office/drawing/2014/main" id="{81143982-B5B9-C71B-13F4-A2B3581D08E9}"/>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7" name="Footer Placeholder 4">
            <a:extLst>
              <a:ext uri="{FF2B5EF4-FFF2-40B4-BE49-F238E27FC236}">
                <a16:creationId xmlns:a16="http://schemas.microsoft.com/office/drawing/2014/main" id="{B854A09A-6B08-24DF-EB1F-6C5428C7C679}"/>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3" name="Graphic 12">
            <a:extLst>
              <a:ext uri="{FF2B5EF4-FFF2-40B4-BE49-F238E27FC236}">
                <a16:creationId xmlns:a16="http://schemas.microsoft.com/office/drawing/2014/main" id="{542B505B-8A12-9399-D36E-C652E706F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8" name="Text Placeholder 2">
            <a:extLst>
              <a:ext uri="{FF2B5EF4-FFF2-40B4-BE49-F238E27FC236}">
                <a16:creationId xmlns:a16="http://schemas.microsoft.com/office/drawing/2014/main" id="{B08B59AA-8702-1080-9437-961BB5137F4C}"/>
              </a:ext>
            </a:extLst>
          </p:cNvPr>
          <p:cNvSpPr>
            <a:spLocks noGrp="1"/>
          </p:cNvSpPr>
          <p:nvPr>
            <p:ph type="body" idx="20" hasCustomPrompt="1"/>
          </p:nvPr>
        </p:nvSpPr>
        <p:spPr>
          <a:xfrm>
            <a:off x="854488"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9" name="Text Placeholder 2">
            <a:extLst>
              <a:ext uri="{FF2B5EF4-FFF2-40B4-BE49-F238E27FC236}">
                <a16:creationId xmlns:a16="http://schemas.microsoft.com/office/drawing/2014/main" id="{203C7AE4-2D3A-ED1F-D320-99A36D465F29}"/>
              </a:ext>
            </a:extLst>
          </p:cNvPr>
          <p:cNvSpPr>
            <a:spLocks noGrp="1"/>
          </p:cNvSpPr>
          <p:nvPr>
            <p:ph type="body" idx="21" hasCustomPrompt="1"/>
          </p:nvPr>
        </p:nvSpPr>
        <p:spPr>
          <a:xfrm>
            <a:off x="852561"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 name="Text Placeholder 2">
            <a:extLst>
              <a:ext uri="{FF2B5EF4-FFF2-40B4-BE49-F238E27FC236}">
                <a16:creationId xmlns:a16="http://schemas.microsoft.com/office/drawing/2014/main" id="{AC60205D-A59C-DA07-A65A-E76329E2DA43}"/>
              </a:ext>
            </a:extLst>
          </p:cNvPr>
          <p:cNvSpPr>
            <a:spLocks noGrp="1"/>
          </p:cNvSpPr>
          <p:nvPr>
            <p:ph type="body" idx="22" hasCustomPrompt="1"/>
          </p:nvPr>
        </p:nvSpPr>
        <p:spPr>
          <a:xfrm>
            <a:off x="3801240"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4" name="Text Placeholder 2">
            <a:extLst>
              <a:ext uri="{FF2B5EF4-FFF2-40B4-BE49-F238E27FC236}">
                <a16:creationId xmlns:a16="http://schemas.microsoft.com/office/drawing/2014/main" id="{EC8E91CC-CBDB-1BA1-9B16-162B6F4BBB71}"/>
              </a:ext>
            </a:extLst>
          </p:cNvPr>
          <p:cNvSpPr>
            <a:spLocks noGrp="1"/>
          </p:cNvSpPr>
          <p:nvPr>
            <p:ph type="body" idx="23" hasCustomPrompt="1"/>
          </p:nvPr>
        </p:nvSpPr>
        <p:spPr>
          <a:xfrm>
            <a:off x="3799955"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12" name="Text Placeholder 2">
            <a:extLst>
              <a:ext uri="{FF2B5EF4-FFF2-40B4-BE49-F238E27FC236}">
                <a16:creationId xmlns:a16="http://schemas.microsoft.com/office/drawing/2014/main" id="{22933C7E-5712-A0CB-4D56-610BCED9E0DD}"/>
              </a:ext>
            </a:extLst>
          </p:cNvPr>
          <p:cNvSpPr>
            <a:spLocks noGrp="1"/>
          </p:cNvSpPr>
          <p:nvPr>
            <p:ph type="body" idx="24" hasCustomPrompt="1"/>
          </p:nvPr>
        </p:nvSpPr>
        <p:spPr>
          <a:xfrm>
            <a:off x="9694743"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14" name="Text Placeholder 2">
            <a:extLst>
              <a:ext uri="{FF2B5EF4-FFF2-40B4-BE49-F238E27FC236}">
                <a16:creationId xmlns:a16="http://schemas.microsoft.com/office/drawing/2014/main" id="{5085E58C-FD8D-E6D6-BC6A-7A52AEDA346D}"/>
              </a:ext>
            </a:extLst>
          </p:cNvPr>
          <p:cNvSpPr>
            <a:spLocks noGrp="1"/>
          </p:cNvSpPr>
          <p:nvPr>
            <p:ph type="body" idx="25" hasCustomPrompt="1"/>
          </p:nvPr>
        </p:nvSpPr>
        <p:spPr>
          <a:xfrm>
            <a:off x="9694743"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15" name="Text Placeholder 2">
            <a:extLst>
              <a:ext uri="{FF2B5EF4-FFF2-40B4-BE49-F238E27FC236}">
                <a16:creationId xmlns:a16="http://schemas.microsoft.com/office/drawing/2014/main" id="{B8020368-B452-2EC0-5E49-920A57860FC8}"/>
              </a:ext>
            </a:extLst>
          </p:cNvPr>
          <p:cNvSpPr>
            <a:spLocks noGrp="1"/>
          </p:cNvSpPr>
          <p:nvPr>
            <p:ph type="body" idx="26" hasCustomPrompt="1"/>
          </p:nvPr>
        </p:nvSpPr>
        <p:spPr>
          <a:xfrm>
            <a:off x="6747992" y="2675972"/>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16" name="Text Placeholder 2">
            <a:extLst>
              <a:ext uri="{FF2B5EF4-FFF2-40B4-BE49-F238E27FC236}">
                <a16:creationId xmlns:a16="http://schemas.microsoft.com/office/drawing/2014/main" id="{5EB07F0A-1557-16CE-9EE9-FFEB0A65F52B}"/>
              </a:ext>
            </a:extLst>
          </p:cNvPr>
          <p:cNvSpPr>
            <a:spLocks noGrp="1"/>
          </p:cNvSpPr>
          <p:nvPr>
            <p:ph type="body" idx="27" hasCustomPrompt="1"/>
          </p:nvPr>
        </p:nvSpPr>
        <p:spPr>
          <a:xfrm>
            <a:off x="6747349" y="2513972"/>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17" name="Picture Placeholder 23">
            <a:extLst>
              <a:ext uri="{FF2B5EF4-FFF2-40B4-BE49-F238E27FC236}">
                <a16:creationId xmlns:a16="http://schemas.microsoft.com/office/drawing/2014/main" id="{541CE664-9D92-6E26-647B-BD78B1C3BAFE}"/>
              </a:ext>
            </a:extLst>
          </p:cNvPr>
          <p:cNvSpPr>
            <a:spLocks noGrp="1"/>
          </p:cNvSpPr>
          <p:nvPr>
            <p:ph type="pic" sz="quarter" idx="28"/>
          </p:nvPr>
        </p:nvSpPr>
        <p:spPr>
          <a:xfrm>
            <a:off x="1251310"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18" name="Picture Placeholder 23">
            <a:extLst>
              <a:ext uri="{FF2B5EF4-FFF2-40B4-BE49-F238E27FC236}">
                <a16:creationId xmlns:a16="http://schemas.microsoft.com/office/drawing/2014/main" id="{AD365B99-B214-DFAD-E857-477BFE025F9A}"/>
              </a:ext>
            </a:extLst>
          </p:cNvPr>
          <p:cNvSpPr>
            <a:spLocks noGrp="1"/>
          </p:cNvSpPr>
          <p:nvPr>
            <p:ph type="pic" sz="quarter" idx="29"/>
          </p:nvPr>
        </p:nvSpPr>
        <p:spPr>
          <a:xfrm>
            <a:off x="4198255"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19" name="Picture Placeholder 23">
            <a:extLst>
              <a:ext uri="{FF2B5EF4-FFF2-40B4-BE49-F238E27FC236}">
                <a16:creationId xmlns:a16="http://schemas.microsoft.com/office/drawing/2014/main" id="{E624F012-5DC7-F199-05E7-12D92EA8033F}"/>
              </a:ext>
            </a:extLst>
          </p:cNvPr>
          <p:cNvSpPr>
            <a:spLocks noGrp="1"/>
          </p:cNvSpPr>
          <p:nvPr>
            <p:ph type="pic" sz="quarter" idx="30"/>
          </p:nvPr>
        </p:nvSpPr>
        <p:spPr>
          <a:xfrm>
            <a:off x="7145200"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20" name="Picture Placeholder 23">
            <a:extLst>
              <a:ext uri="{FF2B5EF4-FFF2-40B4-BE49-F238E27FC236}">
                <a16:creationId xmlns:a16="http://schemas.microsoft.com/office/drawing/2014/main" id="{5A105501-7838-3326-4EDC-E1A8E4D963D7}"/>
              </a:ext>
            </a:extLst>
          </p:cNvPr>
          <p:cNvSpPr>
            <a:spLocks noGrp="1"/>
          </p:cNvSpPr>
          <p:nvPr>
            <p:ph type="pic" sz="quarter" idx="31"/>
          </p:nvPr>
        </p:nvSpPr>
        <p:spPr>
          <a:xfrm>
            <a:off x="10099742" y="3336630"/>
            <a:ext cx="846000" cy="846000"/>
          </a:xfrm>
          <a:prstGeom prst="ellipse">
            <a:avLst/>
          </a:prstGeom>
          <a:solidFill>
            <a:schemeClr val="bg1">
              <a:lumMod val="95000"/>
            </a:schemeClr>
          </a:solidFill>
        </p:spPr>
        <p:txBody>
          <a:bodyPr/>
          <a:lstStyle>
            <a:lvl1pPr marL="0" indent="0">
              <a:buNone/>
              <a:defRPr sz="1000"/>
            </a:lvl1pPr>
          </a:lstStyle>
          <a:p>
            <a:endParaRPr lang="en-GB"/>
          </a:p>
        </p:txBody>
      </p:sp>
      <p:sp>
        <p:nvSpPr>
          <p:cNvPr id="21" name="Text Placeholder 2">
            <a:extLst>
              <a:ext uri="{FF2B5EF4-FFF2-40B4-BE49-F238E27FC236}">
                <a16:creationId xmlns:a16="http://schemas.microsoft.com/office/drawing/2014/main" id="{056C4071-D79D-A904-99D4-9F6DC76B4585}"/>
              </a:ext>
            </a:extLst>
          </p:cNvPr>
          <p:cNvSpPr>
            <a:spLocks noGrp="1"/>
          </p:cNvSpPr>
          <p:nvPr>
            <p:ph type="body" idx="32" hasCustomPrompt="1"/>
          </p:nvPr>
        </p:nvSpPr>
        <p:spPr>
          <a:xfrm>
            <a:off x="854488"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2" name="Text Placeholder 2">
            <a:extLst>
              <a:ext uri="{FF2B5EF4-FFF2-40B4-BE49-F238E27FC236}">
                <a16:creationId xmlns:a16="http://schemas.microsoft.com/office/drawing/2014/main" id="{44A4C343-A943-9F42-5D6C-BDDC79EB4361}"/>
              </a:ext>
            </a:extLst>
          </p:cNvPr>
          <p:cNvSpPr>
            <a:spLocks noGrp="1"/>
          </p:cNvSpPr>
          <p:nvPr>
            <p:ph type="body" idx="33" hasCustomPrompt="1"/>
          </p:nvPr>
        </p:nvSpPr>
        <p:spPr>
          <a:xfrm>
            <a:off x="852561"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3" name="Text Placeholder 2">
            <a:extLst>
              <a:ext uri="{FF2B5EF4-FFF2-40B4-BE49-F238E27FC236}">
                <a16:creationId xmlns:a16="http://schemas.microsoft.com/office/drawing/2014/main" id="{703BE71F-D393-7D02-92C5-C8E88CEF5D3D}"/>
              </a:ext>
            </a:extLst>
          </p:cNvPr>
          <p:cNvSpPr>
            <a:spLocks noGrp="1"/>
          </p:cNvSpPr>
          <p:nvPr>
            <p:ph type="body" idx="34" hasCustomPrompt="1"/>
          </p:nvPr>
        </p:nvSpPr>
        <p:spPr>
          <a:xfrm>
            <a:off x="3801240"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4" name="Text Placeholder 2">
            <a:extLst>
              <a:ext uri="{FF2B5EF4-FFF2-40B4-BE49-F238E27FC236}">
                <a16:creationId xmlns:a16="http://schemas.microsoft.com/office/drawing/2014/main" id="{D4218086-D5BB-7736-EE5D-2A816DBB9EE6}"/>
              </a:ext>
            </a:extLst>
          </p:cNvPr>
          <p:cNvSpPr>
            <a:spLocks noGrp="1"/>
          </p:cNvSpPr>
          <p:nvPr>
            <p:ph type="body" idx="35" hasCustomPrompt="1"/>
          </p:nvPr>
        </p:nvSpPr>
        <p:spPr>
          <a:xfrm>
            <a:off x="3799955"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5" name="Text Placeholder 2">
            <a:extLst>
              <a:ext uri="{FF2B5EF4-FFF2-40B4-BE49-F238E27FC236}">
                <a16:creationId xmlns:a16="http://schemas.microsoft.com/office/drawing/2014/main" id="{EA4636F1-8A51-DC6B-E78B-5F2CC4BDAC68}"/>
              </a:ext>
            </a:extLst>
          </p:cNvPr>
          <p:cNvSpPr>
            <a:spLocks noGrp="1"/>
          </p:cNvSpPr>
          <p:nvPr>
            <p:ph type="body" idx="36" hasCustomPrompt="1"/>
          </p:nvPr>
        </p:nvSpPr>
        <p:spPr>
          <a:xfrm>
            <a:off x="9694743"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26" name="Text Placeholder 2">
            <a:extLst>
              <a:ext uri="{FF2B5EF4-FFF2-40B4-BE49-F238E27FC236}">
                <a16:creationId xmlns:a16="http://schemas.microsoft.com/office/drawing/2014/main" id="{41E22ED4-B303-90F8-7C3A-CABD53112027}"/>
              </a:ext>
            </a:extLst>
          </p:cNvPr>
          <p:cNvSpPr>
            <a:spLocks noGrp="1"/>
          </p:cNvSpPr>
          <p:nvPr>
            <p:ph type="body" idx="37" hasCustomPrompt="1"/>
          </p:nvPr>
        </p:nvSpPr>
        <p:spPr>
          <a:xfrm>
            <a:off x="9694743"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27" name="Text Placeholder 2">
            <a:extLst>
              <a:ext uri="{FF2B5EF4-FFF2-40B4-BE49-F238E27FC236}">
                <a16:creationId xmlns:a16="http://schemas.microsoft.com/office/drawing/2014/main" id="{6F2AE0BB-9C08-20C1-8DD3-8FE0FEC093E0}"/>
              </a:ext>
            </a:extLst>
          </p:cNvPr>
          <p:cNvSpPr>
            <a:spLocks noGrp="1"/>
          </p:cNvSpPr>
          <p:nvPr>
            <p:ph type="body" idx="38" hasCustomPrompt="1"/>
          </p:nvPr>
        </p:nvSpPr>
        <p:spPr>
          <a:xfrm>
            <a:off x="6747992" y="4510827"/>
            <a:ext cx="1655999" cy="216000"/>
          </a:xfrm>
          <a:solidFill>
            <a:schemeClr val="bg1"/>
          </a:solidFill>
        </p:spPr>
        <p:txBody>
          <a:bodyPr anchor="t" anchorCtr="0">
            <a:noAutofit/>
          </a:bodyPr>
          <a:lstStyle>
            <a:lvl1pPr marL="0" indent="0" algn="ctr">
              <a:lnSpc>
                <a:spcPct val="90000"/>
              </a:lnSpc>
              <a:buNone/>
              <a:defRPr sz="1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2" name="Text Placeholder 2">
            <a:extLst>
              <a:ext uri="{FF2B5EF4-FFF2-40B4-BE49-F238E27FC236}">
                <a16:creationId xmlns:a16="http://schemas.microsoft.com/office/drawing/2014/main" id="{6E366E56-074F-929D-311C-EB94F3F7018C}"/>
              </a:ext>
            </a:extLst>
          </p:cNvPr>
          <p:cNvSpPr>
            <a:spLocks noGrp="1"/>
          </p:cNvSpPr>
          <p:nvPr>
            <p:ph type="body" idx="39" hasCustomPrompt="1"/>
          </p:nvPr>
        </p:nvSpPr>
        <p:spPr>
          <a:xfrm>
            <a:off x="6747349" y="4348827"/>
            <a:ext cx="1655999" cy="162000"/>
          </a:xfrm>
          <a:solidFill>
            <a:schemeClr val="bg1"/>
          </a:solidFill>
        </p:spPr>
        <p:txBody>
          <a:bodyPr anchor="t" anchorCtr="0">
            <a:noAutofit/>
          </a:bodyPr>
          <a:lstStyle>
            <a:lvl1pPr marL="0" indent="0" algn="ctr">
              <a:lnSpc>
                <a:spcPct val="90000"/>
              </a:lnSpc>
              <a:buNone/>
              <a:defRPr sz="1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Surname</a:t>
            </a:r>
          </a:p>
        </p:txBody>
      </p:sp>
      <p:sp>
        <p:nvSpPr>
          <p:cNvPr id="33" name="Title 1">
            <a:extLst>
              <a:ext uri="{FF2B5EF4-FFF2-40B4-BE49-F238E27FC236}">
                <a16:creationId xmlns:a16="http://schemas.microsoft.com/office/drawing/2014/main" id="{03B73FD8-6755-4ED7-9545-A939A3A50AAA}"/>
              </a:ext>
            </a:extLst>
          </p:cNvPr>
          <p:cNvSpPr>
            <a:spLocks noGrp="1"/>
          </p:cNvSpPr>
          <p:nvPr>
            <p:ph type="title" hasCustomPrompt="1"/>
          </p:nvPr>
        </p:nvSpPr>
        <p:spPr>
          <a:xfrm>
            <a:off x="215900" y="216000"/>
            <a:ext cx="11760200" cy="720000"/>
          </a:xfrm>
        </p:spPr>
        <p:txBody>
          <a:bodyPr wrap="square">
            <a:spAutoFit/>
          </a:bodyPr>
          <a:lstStyle/>
          <a:p>
            <a:r>
              <a:rPr lang="en-US" dirty="0"/>
              <a:t>Title</a:t>
            </a:r>
            <a:endParaRPr lang="en-GB" dirty="0"/>
          </a:p>
        </p:txBody>
      </p:sp>
      <p:sp>
        <p:nvSpPr>
          <p:cNvPr id="2" name="Text Placeholder 2">
            <a:extLst>
              <a:ext uri="{FF2B5EF4-FFF2-40B4-BE49-F238E27FC236}">
                <a16:creationId xmlns:a16="http://schemas.microsoft.com/office/drawing/2014/main" id="{5A14B7C1-DE92-0CF3-398A-78021A090241}"/>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31973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1152705"/>
            <a:ext cx="1835999" cy="361637"/>
          </a:xfrm>
        </p:spPr>
        <p:txBody>
          <a:bodyPr anchor="t" anchorCtr="0">
            <a:spAutoFit/>
          </a:bodyPr>
          <a:lstStyle>
            <a:lvl1pPr marL="0" indent="0">
              <a:lnSpc>
                <a:spcPct val="110000"/>
              </a:lnSpc>
              <a:spcBef>
                <a:spcPts val="300"/>
              </a:spcBef>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300"/>
              </a:spcBef>
              <a:buNone/>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a:p>
            <a:pPr lvl="1"/>
            <a:r>
              <a:rPr lang="en-US" dirty="0"/>
              <a:t>Latin America</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251158" y="3361315"/>
            <a:ext cx="4759200" cy="2665437"/>
          </a:xfrm>
        </p:spPr>
        <p:txBody>
          <a:bodyPr/>
          <a:lstStyle>
            <a:lvl1pPr marL="0" indent="0">
              <a:buNone/>
              <a:defRPr/>
            </a:lvl1pPr>
          </a:lstStyle>
          <a:p>
            <a:pPr lvl="0"/>
            <a:r>
              <a:rPr lang="en-GB" dirty="0"/>
              <a:t>Insert image</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7207634" y="3361315"/>
            <a:ext cx="4759200" cy="2665437"/>
          </a:xfrm>
        </p:spPr>
        <p:txBody>
          <a:bodyPr/>
          <a:lstStyle>
            <a:lvl1pPr marL="0" indent="0">
              <a:buNone/>
              <a:defRPr/>
            </a:lvl1pPr>
          </a:lstStyle>
          <a:p>
            <a:pPr lvl="0"/>
            <a:r>
              <a:rPr lang="en-GB" dirty="0"/>
              <a:t>Insert image</a:t>
            </a:r>
          </a:p>
        </p:txBody>
      </p:sp>
      <p:cxnSp>
        <p:nvCxnSpPr>
          <p:cNvPr id="15" name="Straight Connector 14">
            <a:extLst>
              <a:ext uri="{FF2B5EF4-FFF2-40B4-BE49-F238E27FC236}">
                <a16:creationId xmlns:a16="http://schemas.microsoft.com/office/drawing/2014/main" id="{3E7E8B8B-CEF9-C40F-A076-109E18ECE678}"/>
              </a:ext>
            </a:extLst>
          </p:cNvPr>
          <p:cNvCxnSpPr>
            <a:cxnSpLocks/>
          </p:cNvCxnSpPr>
          <p:nvPr userDrawn="1"/>
        </p:nvCxnSpPr>
        <p:spPr>
          <a:xfrm>
            <a:off x="7113616" y="1152705"/>
            <a:ext cx="0" cy="507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E57B69-E8CC-2F60-9121-471EDB7C6F0D}"/>
              </a:ext>
            </a:extLst>
          </p:cNvPr>
          <p:cNvCxnSpPr>
            <a:cxnSpLocks/>
          </p:cNvCxnSpPr>
          <p:nvPr userDrawn="1"/>
        </p:nvCxnSpPr>
        <p:spPr>
          <a:xfrm>
            <a:off x="2138597" y="1152705"/>
            <a:ext cx="0" cy="507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E9289C6D-B4A9-671A-17D2-D79694EE6858}"/>
              </a:ext>
            </a:extLst>
          </p:cNvPr>
          <p:cNvSpPr>
            <a:spLocks noGrp="1"/>
          </p:cNvSpPr>
          <p:nvPr>
            <p:ph type="body" idx="26" hasCustomPrompt="1"/>
          </p:nvPr>
        </p:nvSpPr>
        <p:spPr>
          <a:xfrm>
            <a:off x="215900" y="1609905"/>
            <a:ext cx="1835999" cy="361637"/>
          </a:xfrm>
        </p:spPr>
        <p:txBody>
          <a:bodyPr anchor="t" anchorCtr="0">
            <a:spAutoFit/>
          </a:bodyPr>
          <a:lstStyle>
            <a:lvl1pPr marL="0" indent="0">
              <a:lnSpc>
                <a:spcPct val="110000"/>
              </a:lnSpc>
              <a:spcBef>
                <a:spcPts val="300"/>
              </a:spcBef>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300"/>
              </a:spcBef>
              <a:buNone/>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INDUSTRY:</a:t>
            </a:r>
          </a:p>
          <a:p>
            <a:pPr lvl="1"/>
            <a:r>
              <a:rPr lang="en-US" dirty="0"/>
              <a:t>Oil &amp; Gas</a:t>
            </a:r>
          </a:p>
        </p:txBody>
      </p:sp>
      <p:sp>
        <p:nvSpPr>
          <p:cNvPr id="29" name="Text Placeholder 2">
            <a:extLst>
              <a:ext uri="{FF2B5EF4-FFF2-40B4-BE49-F238E27FC236}">
                <a16:creationId xmlns:a16="http://schemas.microsoft.com/office/drawing/2014/main" id="{05CB0D90-A18E-9000-8D7B-F2112D8B6704}"/>
              </a:ext>
            </a:extLst>
          </p:cNvPr>
          <p:cNvSpPr>
            <a:spLocks noGrp="1"/>
          </p:cNvSpPr>
          <p:nvPr>
            <p:ph type="body" idx="27" hasCustomPrompt="1"/>
          </p:nvPr>
        </p:nvSpPr>
        <p:spPr>
          <a:xfrm>
            <a:off x="215900" y="2067105"/>
            <a:ext cx="1835999" cy="361637"/>
          </a:xfrm>
        </p:spPr>
        <p:txBody>
          <a:bodyPr anchor="t" anchorCtr="0">
            <a:spAutoFit/>
          </a:bodyPr>
          <a:lstStyle>
            <a:lvl1pPr marL="0" indent="0">
              <a:lnSpc>
                <a:spcPct val="110000"/>
              </a:lnSpc>
              <a:spcBef>
                <a:spcPts val="300"/>
              </a:spcBef>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300"/>
              </a:spcBef>
              <a:buNone/>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a:t>
            </a:r>
          </a:p>
          <a:p>
            <a:pPr lvl="1"/>
            <a:r>
              <a:rPr lang="en-US" dirty="0"/>
              <a:t>Capital Project Delivery</a:t>
            </a:r>
          </a:p>
        </p:txBody>
      </p:sp>
      <p:sp>
        <p:nvSpPr>
          <p:cNvPr id="30" name="Text Placeholder 2">
            <a:extLst>
              <a:ext uri="{FF2B5EF4-FFF2-40B4-BE49-F238E27FC236}">
                <a16:creationId xmlns:a16="http://schemas.microsoft.com/office/drawing/2014/main" id="{24E02BA7-1EB1-8025-45E5-C025A10B43F0}"/>
              </a:ext>
            </a:extLst>
          </p:cNvPr>
          <p:cNvSpPr>
            <a:spLocks noGrp="1"/>
          </p:cNvSpPr>
          <p:nvPr>
            <p:ph type="body" idx="37" hasCustomPrompt="1"/>
          </p:nvPr>
        </p:nvSpPr>
        <p:spPr>
          <a:xfrm>
            <a:off x="4236255"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1" name="Text Placeholder 2">
            <a:extLst>
              <a:ext uri="{FF2B5EF4-FFF2-40B4-BE49-F238E27FC236}">
                <a16:creationId xmlns:a16="http://schemas.microsoft.com/office/drawing/2014/main" id="{158D0FC7-CD06-2182-54E5-3AC496964972}"/>
              </a:ext>
            </a:extLst>
          </p:cNvPr>
          <p:cNvSpPr>
            <a:spLocks noGrp="1"/>
          </p:cNvSpPr>
          <p:nvPr>
            <p:ph type="body" idx="39" hasCustomPrompt="1"/>
          </p:nvPr>
        </p:nvSpPr>
        <p:spPr>
          <a:xfrm>
            <a:off x="9212834"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4" name="Text Placeholder 2">
            <a:extLst>
              <a:ext uri="{FF2B5EF4-FFF2-40B4-BE49-F238E27FC236}">
                <a16:creationId xmlns:a16="http://schemas.microsoft.com/office/drawing/2014/main" id="{74FE3CCE-31D8-10CB-877C-0E318FE48FD7}"/>
              </a:ext>
            </a:extLst>
          </p:cNvPr>
          <p:cNvSpPr>
            <a:spLocks noGrp="1"/>
          </p:cNvSpPr>
          <p:nvPr>
            <p:ph type="body" sz="quarter" idx="18"/>
          </p:nvPr>
        </p:nvSpPr>
        <p:spPr>
          <a:xfrm>
            <a:off x="2251158" y="1152705"/>
            <a:ext cx="4759174" cy="2130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Text Placeholder 2">
            <a:extLst>
              <a:ext uri="{FF2B5EF4-FFF2-40B4-BE49-F238E27FC236}">
                <a16:creationId xmlns:a16="http://schemas.microsoft.com/office/drawing/2014/main" id="{AB03F51A-91E0-9BB0-EE1E-2BAB05E16D93}"/>
              </a:ext>
            </a:extLst>
          </p:cNvPr>
          <p:cNvSpPr>
            <a:spLocks noGrp="1"/>
          </p:cNvSpPr>
          <p:nvPr>
            <p:ph type="body" sz="quarter" idx="23"/>
          </p:nvPr>
        </p:nvSpPr>
        <p:spPr>
          <a:xfrm>
            <a:off x="7216900" y="1152705"/>
            <a:ext cx="4759200" cy="2130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2">
            <a:extLst>
              <a:ext uri="{FF2B5EF4-FFF2-40B4-BE49-F238E27FC236}">
                <a16:creationId xmlns:a16="http://schemas.microsoft.com/office/drawing/2014/main" id="{756F4691-BA23-FB99-F5CB-28090B6AE2F6}"/>
              </a:ext>
            </a:extLst>
          </p:cNvPr>
          <p:cNvSpPr>
            <a:spLocks noGrp="1"/>
          </p:cNvSpPr>
          <p:nvPr>
            <p:ph type="body" idx="25" hasCustomPrompt="1"/>
          </p:nvPr>
        </p:nvSpPr>
        <p:spPr>
          <a:xfrm>
            <a:off x="215906" y="215997"/>
            <a:ext cx="11760194" cy="720000"/>
          </a:xfrm>
        </p:spPr>
        <p:txBody>
          <a:bodyPr wrap="square" anchor="t" anchorCtr="0">
            <a:noAutofit/>
          </a:bodyPr>
          <a:lstStyle>
            <a:lvl1pPr marL="0" indent="0">
              <a:lnSpc>
                <a:spcPct val="9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Tree>
    <p:extLst>
      <p:ext uri="{BB962C8B-B14F-4D97-AF65-F5344CB8AC3E}">
        <p14:creationId xmlns:p14="http://schemas.microsoft.com/office/powerpoint/2010/main" val="305505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45" userDrawn="1">
          <p15:clr>
            <a:srgbClr val="FBAE40"/>
          </p15:clr>
        </p15:guide>
        <p15:guide id="2" orient="horz" pos="21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 2 U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971580"/>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Sector</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a:cxnSpLocks/>
          </p:cNvCxnSpPr>
          <p:nvPr userDrawn="1"/>
        </p:nvCxnSpPr>
        <p:spPr>
          <a:xfrm>
            <a:off x="6096000" y="215998"/>
            <a:ext cx="0" cy="6012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8" y="3361315"/>
            <a:ext cx="5790571" cy="2665437"/>
          </a:xfrm>
        </p:spPr>
        <p:txBody>
          <a:bodyPr/>
          <a:lstStyle>
            <a:lvl1pPr marL="0" indent="0">
              <a:buNone/>
              <a:defRPr/>
            </a:lvl1pPr>
          </a:lstStyle>
          <a:p>
            <a:pPr lvl="0"/>
            <a:r>
              <a:rPr lang="en-GB" dirty="0"/>
              <a:t>Insert image</a:t>
            </a:r>
          </a:p>
        </p:txBody>
      </p: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5790565" cy="1755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6185533" y="3361315"/>
            <a:ext cx="5790571" cy="2665437"/>
          </a:xfrm>
        </p:spPr>
        <p:txBody>
          <a:bodyPr/>
          <a:lstStyle>
            <a:lvl1pPr marL="0" indent="0">
              <a:buNone/>
              <a:defRPr/>
            </a:lvl1pPr>
          </a:lstStyle>
          <a:p>
            <a:pPr lvl="0"/>
            <a:r>
              <a:rPr lang="en-GB" dirty="0"/>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906" y="1157964"/>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1" name="Text Placeholder 2">
            <a:extLst>
              <a:ext uri="{FF2B5EF4-FFF2-40B4-BE49-F238E27FC236}">
                <a16:creationId xmlns:a16="http://schemas.microsoft.com/office/drawing/2014/main" id="{9BFEC7E4-B54F-0965-3DFF-4956358FF01F}"/>
              </a:ext>
            </a:extLst>
          </p:cNvPr>
          <p:cNvSpPr>
            <a:spLocks noGrp="1"/>
          </p:cNvSpPr>
          <p:nvPr>
            <p:ph type="body" idx="22" hasCustomPrompt="1"/>
          </p:nvPr>
        </p:nvSpPr>
        <p:spPr>
          <a:xfrm>
            <a:off x="6185541" y="971580"/>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Sector</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6185535" y="1512000"/>
            <a:ext cx="5790565" cy="1755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3" name="Text Placeholder 2">
            <a:extLst>
              <a:ext uri="{FF2B5EF4-FFF2-40B4-BE49-F238E27FC236}">
                <a16:creationId xmlns:a16="http://schemas.microsoft.com/office/drawing/2014/main" id="{6B8BD864-AF6C-78ED-4BDE-FCE8C711B156}"/>
              </a:ext>
            </a:extLst>
          </p:cNvPr>
          <p:cNvSpPr>
            <a:spLocks noGrp="1"/>
          </p:cNvSpPr>
          <p:nvPr>
            <p:ph type="body" idx="24" hasCustomPrompt="1"/>
          </p:nvPr>
        </p:nvSpPr>
        <p:spPr>
          <a:xfrm>
            <a:off x="6185541" y="1157964"/>
            <a:ext cx="5788799" cy="153504"/>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905" y="215998"/>
            <a:ext cx="5788799" cy="720000"/>
          </a:xfrm>
        </p:spPr>
        <p:txBody>
          <a:bodyPr anchor="t" anchorCtr="0">
            <a:noAutofit/>
          </a:bodyPr>
          <a:lstStyle>
            <a:lvl1pPr marL="0" indent="0">
              <a:lnSpc>
                <a:spcPct val="9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25" name="Text Placeholder 2">
            <a:extLst>
              <a:ext uri="{FF2B5EF4-FFF2-40B4-BE49-F238E27FC236}">
                <a16:creationId xmlns:a16="http://schemas.microsoft.com/office/drawing/2014/main" id="{DAB0B5E8-2013-2DDC-ABD6-A52108412A16}"/>
              </a:ext>
            </a:extLst>
          </p:cNvPr>
          <p:cNvSpPr>
            <a:spLocks noGrp="1"/>
          </p:cNvSpPr>
          <p:nvPr>
            <p:ph type="body" idx="26" hasCustomPrompt="1"/>
          </p:nvPr>
        </p:nvSpPr>
        <p:spPr>
          <a:xfrm>
            <a:off x="6185532" y="215998"/>
            <a:ext cx="5788799" cy="720000"/>
          </a:xfrm>
        </p:spPr>
        <p:txBody>
          <a:bodyPr anchor="t" anchorCtr="0">
            <a:noAutofit/>
          </a:bodyPr>
          <a:lstStyle>
            <a:lvl1pPr marL="0" indent="0">
              <a:lnSpc>
                <a:spcPct val="9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4" name="Text Placeholder 2">
            <a:extLst>
              <a:ext uri="{FF2B5EF4-FFF2-40B4-BE49-F238E27FC236}">
                <a16:creationId xmlns:a16="http://schemas.microsoft.com/office/drawing/2014/main" id="{28F93F4E-F1C1-0924-03A5-3C50D2B72093}"/>
              </a:ext>
            </a:extLst>
          </p:cNvPr>
          <p:cNvSpPr>
            <a:spLocks noGrp="1"/>
          </p:cNvSpPr>
          <p:nvPr>
            <p:ph type="body" idx="37" hasCustomPrompt="1"/>
          </p:nvPr>
        </p:nvSpPr>
        <p:spPr>
          <a:xfrm>
            <a:off x="3252469"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6" name="Text Placeholder 2">
            <a:extLst>
              <a:ext uri="{FF2B5EF4-FFF2-40B4-BE49-F238E27FC236}">
                <a16:creationId xmlns:a16="http://schemas.microsoft.com/office/drawing/2014/main" id="{A5F59D18-7C55-92E8-2A10-96D5F6546B89}"/>
              </a:ext>
            </a:extLst>
          </p:cNvPr>
          <p:cNvSpPr>
            <a:spLocks noGrp="1"/>
          </p:cNvSpPr>
          <p:nvPr>
            <p:ph type="body" idx="39" hasCustomPrompt="1"/>
          </p:nvPr>
        </p:nvSpPr>
        <p:spPr>
          <a:xfrm>
            <a:off x="9212834"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Tree>
    <p:extLst>
      <p:ext uri="{BB962C8B-B14F-4D97-AF65-F5344CB8AC3E}">
        <p14:creationId xmlns:p14="http://schemas.microsoft.com/office/powerpoint/2010/main" val="342296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 3 U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898" y="972000"/>
            <a:ext cx="3780000" cy="153568"/>
          </a:xfrm>
        </p:spPr>
        <p:txBody>
          <a:bodyPr wrap="square"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7" y="4119783"/>
            <a:ext cx="3780000" cy="1906969"/>
          </a:xfrm>
        </p:spPr>
        <p:txBody>
          <a:bodyPr/>
          <a:lstStyle>
            <a:lvl1pPr marL="0" indent="0">
              <a:buNone/>
              <a:defRPr/>
            </a:lvl1pPr>
          </a:lstStyle>
          <a:p>
            <a:pPr lvl="0"/>
            <a:r>
              <a:rPr lang="en-GB" dirty="0"/>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898" y="1159200"/>
            <a:ext cx="3780000" cy="153568"/>
          </a:xfrm>
        </p:spPr>
        <p:txBody>
          <a:bodyPr wrap="square"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898" y="215999"/>
            <a:ext cx="3780000" cy="720000"/>
          </a:xfrm>
        </p:spPr>
        <p:txBody>
          <a:bodyPr wrap="square"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cxnSp>
        <p:nvCxnSpPr>
          <p:cNvPr id="14" name="Straight Connector 13">
            <a:extLst>
              <a:ext uri="{FF2B5EF4-FFF2-40B4-BE49-F238E27FC236}">
                <a16:creationId xmlns:a16="http://schemas.microsoft.com/office/drawing/2014/main" id="{1EF5E3EE-C0CA-A333-F535-775C65491B88}"/>
              </a:ext>
            </a:extLst>
          </p:cNvPr>
          <p:cNvCxnSpPr/>
          <p:nvPr userDrawn="1"/>
        </p:nvCxnSpPr>
        <p:spPr>
          <a:xfrm>
            <a:off x="410095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47DA0-B554-1F01-5AA4-72DF0D75A6B5}"/>
              </a:ext>
            </a:extLst>
          </p:cNvPr>
          <p:cNvCxnSpPr/>
          <p:nvPr userDrawn="1"/>
        </p:nvCxnSpPr>
        <p:spPr>
          <a:xfrm>
            <a:off x="8091052"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15">
            <a:extLst>
              <a:ext uri="{FF2B5EF4-FFF2-40B4-BE49-F238E27FC236}">
                <a16:creationId xmlns:a16="http://schemas.microsoft.com/office/drawing/2014/main" id="{B8DE38C8-0E02-CC6E-D1C8-FA3398892812}"/>
              </a:ext>
            </a:extLst>
          </p:cNvPr>
          <p:cNvSpPr>
            <a:spLocks noGrp="1"/>
          </p:cNvSpPr>
          <p:nvPr>
            <p:ph sz="quarter" idx="27" hasCustomPrompt="1"/>
          </p:nvPr>
        </p:nvSpPr>
        <p:spPr>
          <a:xfrm>
            <a:off x="4206001" y="4119783"/>
            <a:ext cx="3780000" cy="1906969"/>
          </a:xfrm>
        </p:spPr>
        <p:txBody>
          <a:bodyPr/>
          <a:lstStyle>
            <a:lvl1pPr marL="0" indent="0">
              <a:buNone/>
              <a:defRPr/>
            </a:lvl1pPr>
          </a:lstStyle>
          <a:p>
            <a:pPr lvl="0"/>
            <a:r>
              <a:rPr lang="en-GB" dirty="0"/>
              <a:t>Insert image</a:t>
            </a:r>
          </a:p>
        </p:txBody>
      </p:sp>
      <p:sp>
        <p:nvSpPr>
          <p:cNvPr id="19" name="Text Placeholder 2">
            <a:extLst>
              <a:ext uri="{FF2B5EF4-FFF2-40B4-BE49-F238E27FC236}">
                <a16:creationId xmlns:a16="http://schemas.microsoft.com/office/drawing/2014/main" id="{C9A75EBF-74BA-B450-8AFB-8A7E1E018ED0}"/>
              </a:ext>
            </a:extLst>
          </p:cNvPr>
          <p:cNvSpPr>
            <a:spLocks noGrp="1"/>
          </p:cNvSpPr>
          <p:nvPr>
            <p:ph type="body" idx="28" hasCustomPrompt="1"/>
          </p:nvPr>
        </p:nvSpPr>
        <p:spPr>
          <a:xfrm>
            <a:off x="4206001" y="9720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Industry</a:t>
            </a:r>
          </a:p>
        </p:txBody>
      </p:sp>
      <p:sp>
        <p:nvSpPr>
          <p:cNvPr id="26" name="Text Placeholder 2">
            <a:extLst>
              <a:ext uri="{FF2B5EF4-FFF2-40B4-BE49-F238E27FC236}">
                <a16:creationId xmlns:a16="http://schemas.microsoft.com/office/drawing/2014/main" id="{3DA0BA23-A434-64A1-6612-584D1BB6ABF3}"/>
              </a:ext>
            </a:extLst>
          </p:cNvPr>
          <p:cNvSpPr>
            <a:spLocks noGrp="1"/>
          </p:cNvSpPr>
          <p:nvPr>
            <p:ph type="body" idx="30" hasCustomPrompt="1"/>
          </p:nvPr>
        </p:nvSpPr>
        <p:spPr>
          <a:xfrm>
            <a:off x="4206001" y="11592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7" name="Text Placeholder 2">
            <a:extLst>
              <a:ext uri="{FF2B5EF4-FFF2-40B4-BE49-F238E27FC236}">
                <a16:creationId xmlns:a16="http://schemas.microsoft.com/office/drawing/2014/main" id="{0C900878-F1B3-C9D3-5887-5A4BE3AF8771}"/>
              </a:ext>
            </a:extLst>
          </p:cNvPr>
          <p:cNvSpPr>
            <a:spLocks noGrp="1"/>
          </p:cNvSpPr>
          <p:nvPr>
            <p:ph type="body" idx="31" hasCustomPrompt="1"/>
          </p:nvPr>
        </p:nvSpPr>
        <p:spPr>
          <a:xfrm>
            <a:off x="4206001" y="215999"/>
            <a:ext cx="3780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28" name="Content Placeholder 15">
            <a:extLst>
              <a:ext uri="{FF2B5EF4-FFF2-40B4-BE49-F238E27FC236}">
                <a16:creationId xmlns:a16="http://schemas.microsoft.com/office/drawing/2014/main" id="{E5EA2615-C54C-A646-9166-8099FB2CEB64}"/>
              </a:ext>
            </a:extLst>
          </p:cNvPr>
          <p:cNvSpPr>
            <a:spLocks noGrp="1"/>
          </p:cNvSpPr>
          <p:nvPr>
            <p:ph sz="quarter" idx="32" hasCustomPrompt="1"/>
          </p:nvPr>
        </p:nvSpPr>
        <p:spPr>
          <a:xfrm>
            <a:off x="8196104" y="4119783"/>
            <a:ext cx="3780000" cy="1906969"/>
          </a:xfrm>
        </p:spPr>
        <p:txBody>
          <a:bodyPr/>
          <a:lstStyle>
            <a:lvl1pPr marL="0" indent="0">
              <a:buNone/>
              <a:defRPr/>
            </a:lvl1pPr>
          </a:lstStyle>
          <a:p>
            <a:pPr lvl="0"/>
            <a:r>
              <a:rPr lang="en-GB" dirty="0"/>
              <a:t>Insert image</a:t>
            </a:r>
          </a:p>
        </p:txBody>
      </p:sp>
      <p:sp>
        <p:nvSpPr>
          <p:cNvPr id="29" name="Text Placeholder 2">
            <a:extLst>
              <a:ext uri="{FF2B5EF4-FFF2-40B4-BE49-F238E27FC236}">
                <a16:creationId xmlns:a16="http://schemas.microsoft.com/office/drawing/2014/main" id="{BBBEE641-12AC-4C2C-F27E-6EA8CDB1173D}"/>
              </a:ext>
            </a:extLst>
          </p:cNvPr>
          <p:cNvSpPr>
            <a:spLocks noGrp="1"/>
          </p:cNvSpPr>
          <p:nvPr>
            <p:ph type="body" idx="33" hasCustomPrompt="1"/>
          </p:nvPr>
        </p:nvSpPr>
        <p:spPr>
          <a:xfrm>
            <a:off x="8196104" y="9720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500"/>
              </a:spcBef>
              <a:spcAft>
                <a:spcPts val="0"/>
              </a:spcAft>
              <a:buClrTx/>
              <a:buSzTx/>
              <a:buFont typeface="Georgia" panose="02040502050405020303" pitchFamily="18" charset="0"/>
              <a:buNone/>
              <a:tabLst/>
              <a:defRPr/>
            </a:pPr>
            <a:r>
              <a:rPr lang="en-US" dirty="0"/>
              <a:t>Industry</a:t>
            </a:r>
          </a:p>
        </p:txBody>
      </p:sp>
      <p:sp>
        <p:nvSpPr>
          <p:cNvPr id="31" name="Text Placeholder 2">
            <a:extLst>
              <a:ext uri="{FF2B5EF4-FFF2-40B4-BE49-F238E27FC236}">
                <a16:creationId xmlns:a16="http://schemas.microsoft.com/office/drawing/2014/main" id="{EE4CFB5A-56F8-F2E9-7701-D71DF508B51F}"/>
              </a:ext>
            </a:extLst>
          </p:cNvPr>
          <p:cNvSpPr>
            <a:spLocks noGrp="1"/>
          </p:cNvSpPr>
          <p:nvPr>
            <p:ph type="body" idx="35" hasCustomPrompt="1"/>
          </p:nvPr>
        </p:nvSpPr>
        <p:spPr>
          <a:xfrm>
            <a:off x="8196104" y="1159200"/>
            <a:ext cx="3780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32" name="Text Placeholder 2">
            <a:extLst>
              <a:ext uri="{FF2B5EF4-FFF2-40B4-BE49-F238E27FC236}">
                <a16:creationId xmlns:a16="http://schemas.microsoft.com/office/drawing/2014/main" id="{C3A3B6D8-CC94-DB18-94EF-93DFA11C7121}"/>
              </a:ext>
            </a:extLst>
          </p:cNvPr>
          <p:cNvSpPr>
            <a:spLocks noGrp="1"/>
          </p:cNvSpPr>
          <p:nvPr>
            <p:ph type="body" idx="36" hasCustomPrompt="1"/>
          </p:nvPr>
        </p:nvSpPr>
        <p:spPr>
          <a:xfrm>
            <a:off x="8196104" y="215999"/>
            <a:ext cx="3780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34" name="Text Placeholder 2">
            <a:extLst>
              <a:ext uri="{FF2B5EF4-FFF2-40B4-BE49-F238E27FC236}">
                <a16:creationId xmlns:a16="http://schemas.microsoft.com/office/drawing/2014/main" id="{DF091384-EDE5-486E-AF6E-0CADB050BD06}"/>
              </a:ext>
            </a:extLst>
          </p:cNvPr>
          <p:cNvSpPr>
            <a:spLocks noGrp="1"/>
          </p:cNvSpPr>
          <p:nvPr>
            <p:ph type="body" idx="37" hasCustomPrompt="1"/>
          </p:nvPr>
        </p:nvSpPr>
        <p:spPr>
          <a:xfrm>
            <a:off x="4206001" y="6104440"/>
            <a:ext cx="3780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6" name="Text Placeholder 2">
            <a:extLst>
              <a:ext uri="{FF2B5EF4-FFF2-40B4-BE49-F238E27FC236}">
                <a16:creationId xmlns:a16="http://schemas.microsoft.com/office/drawing/2014/main" id="{4E2DD002-8DEB-E121-D5A6-1E1EF154FB04}"/>
              </a:ext>
            </a:extLst>
          </p:cNvPr>
          <p:cNvSpPr>
            <a:spLocks noGrp="1"/>
          </p:cNvSpPr>
          <p:nvPr>
            <p:ph type="body" idx="39" hasCustomPrompt="1"/>
          </p:nvPr>
        </p:nvSpPr>
        <p:spPr>
          <a:xfrm>
            <a:off x="8196104" y="6104440"/>
            <a:ext cx="3780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7" name="Text Placeholder 2">
            <a:extLst>
              <a:ext uri="{FF2B5EF4-FFF2-40B4-BE49-F238E27FC236}">
                <a16:creationId xmlns:a16="http://schemas.microsoft.com/office/drawing/2014/main" id="{9647ADE7-A677-D823-F40A-A80FDF0C9E24}"/>
              </a:ext>
            </a:extLst>
          </p:cNvPr>
          <p:cNvSpPr>
            <a:spLocks noGrp="1"/>
          </p:cNvSpPr>
          <p:nvPr>
            <p:ph type="body" idx="40" hasCustomPrompt="1"/>
          </p:nvPr>
        </p:nvSpPr>
        <p:spPr>
          <a:xfrm>
            <a:off x="215898" y="6104440"/>
            <a:ext cx="3780000" cy="126509"/>
          </a:xfrm>
        </p:spPr>
        <p:txBody>
          <a:bodyPr wrap="square"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8" name="Text Placeholder 37">
            <a:extLst>
              <a:ext uri="{FF2B5EF4-FFF2-40B4-BE49-F238E27FC236}">
                <a16:creationId xmlns:a16="http://schemas.microsoft.com/office/drawing/2014/main" id="{FD093115-F3C5-AC82-41F3-5E4EDA575045}"/>
              </a:ext>
            </a:extLst>
          </p:cNvPr>
          <p:cNvSpPr>
            <a:spLocks noGrp="1"/>
          </p:cNvSpPr>
          <p:nvPr>
            <p:ph type="body" sz="quarter" idx="41"/>
          </p:nvPr>
        </p:nvSpPr>
        <p:spPr>
          <a:xfrm>
            <a:off x="215897" y="1512000"/>
            <a:ext cx="3780000"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9" name="Text Placeholder 37">
            <a:extLst>
              <a:ext uri="{FF2B5EF4-FFF2-40B4-BE49-F238E27FC236}">
                <a16:creationId xmlns:a16="http://schemas.microsoft.com/office/drawing/2014/main" id="{6BA2BCB9-78C7-6143-5DB3-DF07E84F866D}"/>
              </a:ext>
            </a:extLst>
          </p:cNvPr>
          <p:cNvSpPr>
            <a:spLocks noGrp="1"/>
          </p:cNvSpPr>
          <p:nvPr>
            <p:ph type="body" sz="quarter" idx="42"/>
          </p:nvPr>
        </p:nvSpPr>
        <p:spPr>
          <a:xfrm>
            <a:off x="4206001" y="1512000"/>
            <a:ext cx="3780000"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1" name="Text Placeholder 37">
            <a:extLst>
              <a:ext uri="{FF2B5EF4-FFF2-40B4-BE49-F238E27FC236}">
                <a16:creationId xmlns:a16="http://schemas.microsoft.com/office/drawing/2014/main" id="{7050A0B7-1239-6742-D944-C505491EB68D}"/>
              </a:ext>
            </a:extLst>
          </p:cNvPr>
          <p:cNvSpPr>
            <a:spLocks noGrp="1"/>
          </p:cNvSpPr>
          <p:nvPr>
            <p:ph type="body" sz="quarter" idx="44"/>
          </p:nvPr>
        </p:nvSpPr>
        <p:spPr>
          <a:xfrm>
            <a:off x="8196104" y="1512000"/>
            <a:ext cx="3780000"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0029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Image - 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1" y="2196000"/>
            <a:ext cx="7560000" cy="1962076"/>
          </a:xfrm>
        </p:spPr>
        <p:txBody>
          <a:bodyPr anchor="b"/>
          <a:lstStyle>
            <a:lvl1pPr algn="l">
              <a:lnSpc>
                <a:spcPct val="85000"/>
              </a:lnSpc>
              <a:defRPr sz="7500" b="0" spc="120" baseline="0">
                <a:solidFill>
                  <a:schemeClr val="bg1"/>
                </a:solidFill>
              </a:defRPr>
            </a:lvl1pPr>
          </a:lstStyle>
          <a:p>
            <a:r>
              <a:rPr lang="en-US" dirty="0"/>
              <a:t>Title slide – </a:t>
            </a:r>
            <a:br>
              <a:rPr lang="en-US" dirty="0"/>
            </a:br>
            <a:r>
              <a:rPr lang="en-US" dirty="0"/>
              <a:t>Dark photo</a:t>
            </a:r>
            <a:endParaRPr lang="en-GB" dirty="0"/>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1" y="4284000"/>
            <a:ext cx="7560000" cy="158120"/>
          </a:xfrm>
        </p:spPr>
        <p:txBody>
          <a:bodyPr wrap="square" anchor="t">
            <a:spAutoFit/>
          </a:bodyPr>
          <a:lstStyle>
            <a:lvl1pPr marL="0" indent="0" algn="l">
              <a:buNone/>
              <a:defRPr sz="1000" b="0" i="0" kern="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Presented TO: Name</a:t>
            </a:r>
            <a:endParaRPr lang="en-GB" dirty="0"/>
          </a:p>
        </p:txBody>
      </p:sp>
      <p:sp>
        <p:nvSpPr>
          <p:cNvPr id="4" name="Date Placeholder 3">
            <a:extLst>
              <a:ext uri="{FF2B5EF4-FFF2-40B4-BE49-F238E27FC236}">
                <a16:creationId xmlns:a16="http://schemas.microsoft.com/office/drawing/2014/main" id="{521D364F-0471-FD87-D910-3D72FACD2336}"/>
              </a:ext>
            </a:extLst>
          </p:cNvPr>
          <p:cNvSpPr>
            <a:spLocks noGrp="1"/>
          </p:cNvSpPr>
          <p:nvPr>
            <p:ph type="dt" sz="half" idx="10"/>
          </p:nvPr>
        </p:nvSpPr>
        <p:spPr>
          <a:xfrm>
            <a:off x="220663" y="4772016"/>
            <a:ext cx="1800000" cy="180000"/>
          </a:xfrm>
          <a:prstGeom prst="rect">
            <a:avLst/>
          </a:prstGeom>
        </p:spPr>
        <p:txBody>
          <a:bodyPr lIns="0" tIns="0" rIns="0" bIns="0"/>
          <a:lstStyle>
            <a:lvl1pPr algn="l">
              <a:defRPr sz="1000" b="0" i="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3" y="4500000"/>
            <a:ext cx="7561262" cy="158120"/>
          </a:xfrm>
        </p:spPr>
        <p:txBody>
          <a:bodyPr>
            <a:spAutoFit/>
          </a:bodyPr>
          <a:lstStyle>
            <a:lvl1pPr marL="0" indent="0">
              <a:buNone/>
              <a:defRPr sz="1000" cap="all" spc="4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[optional] presented by: Name</a:t>
            </a:r>
          </a:p>
        </p:txBody>
      </p:sp>
      <p:pic>
        <p:nvPicPr>
          <p:cNvPr id="13" name="Graphic 12">
            <a:extLst>
              <a:ext uri="{FF2B5EF4-FFF2-40B4-BE49-F238E27FC236}">
                <a16:creationId xmlns:a16="http://schemas.microsoft.com/office/drawing/2014/main" id="{A1BD52E9-8A2C-098C-9B3C-65CD7F63D7E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366" y="151824"/>
            <a:ext cx="2149716" cy="838859"/>
          </a:xfrm>
          <a:prstGeom prst="rect">
            <a:avLst/>
          </a:prstGeom>
        </p:spPr>
      </p:pic>
      <p:sp>
        <p:nvSpPr>
          <p:cNvPr id="15" name="object 9">
            <a:extLst>
              <a:ext uri="{FF2B5EF4-FFF2-40B4-BE49-F238E27FC236}">
                <a16:creationId xmlns:a16="http://schemas.microsoft.com/office/drawing/2014/main" id="{5A2DF0DB-1B16-3C7F-91C3-AB86140B4556}"/>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dirty="0">
                <a:solidFill>
                  <a:schemeClr val="bg1"/>
                </a:solidFill>
                <a:latin typeface="+mn-lt"/>
                <a:cs typeface="Georgia"/>
              </a:rPr>
              <a:t>Sustainability is our business</a:t>
            </a:r>
          </a:p>
          <a:p>
            <a:pPr marL="0" indent="0">
              <a:spcBef>
                <a:spcPts val="1000"/>
              </a:spcBef>
              <a:tabLst/>
            </a:pPr>
            <a:r>
              <a:rPr lang="en-GB" sz="500" b="0" i="0" spc="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Copyright 2023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C3C9E3BA-72EB-B611-FA61-01F382A4D907}"/>
              </a:ext>
            </a:extLst>
          </p:cNvPr>
          <p:cNvSpPr>
            <a:spLocks noGrp="1"/>
          </p:cNvSpPr>
          <p:nvPr>
            <p:ph type="body" sz="quarter" idx="14" hasCustomPrompt="1"/>
          </p:nvPr>
        </p:nvSpPr>
        <p:spPr>
          <a:xfrm>
            <a:off x="215900" y="1872000"/>
            <a:ext cx="7561262" cy="237181"/>
          </a:xfrm>
        </p:spPr>
        <p:txBody>
          <a:bodyPr>
            <a:spAutoFit/>
          </a:bodyPr>
          <a:lstStyle>
            <a:lvl1pPr marL="0" indent="0">
              <a:buNone/>
              <a:defRPr sz="1500" cap="all"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Small title</a:t>
            </a:r>
          </a:p>
        </p:txBody>
      </p:sp>
    </p:spTree>
    <p:extLst>
      <p:ext uri="{BB962C8B-B14F-4D97-AF65-F5344CB8AC3E}">
        <p14:creationId xmlns:p14="http://schemas.microsoft.com/office/powerpoint/2010/main" val="136155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 4 U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9" name="Text Placeholder 2">
            <a:extLst>
              <a:ext uri="{FF2B5EF4-FFF2-40B4-BE49-F238E27FC236}">
                <a16:creationId xmlns:a16="http://schemas.microsoft.com/office/drawing/2014/main" id="{C5BD3A30-6FF2-78D1-05F4-58E905CCD9D7}"/>
              </a:ext>
            </a:extLst>
          </p:cNvPr>
          <p:cNvSpPr>
            <a:spLocks noGrp="1"/>
          </p:cNvSpPr>
          <p:nvPr>
            <p:ph type="body" idx="1" hasCustomPrompt="1"/>
          </p:nvPr>
        </p:nvSpPr>
        <p:spPr>
          <a:xfrm>
            <a:off x="215906"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Industry</a:t>
            </a:r>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57802"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CC7D93E-3EDB-D9F2-2BE1-7AC1896CB2CC}"/>
              </a:ext>
            </a:extLst>
          </p:cNvPr>
          <p:cNvSpPr>
            <a:spLocks noGrp="1"/>
          </p:cNvSpPr>
          <p:nvPr>
            <p:ph sz="quarter" idx="17" hasCustomPrompt="1"/>
          </p:nvPr>
        </p:nvSpPr>
        <p:spPr>
          <a:xfrm>
            <a:off x="215898" y="4119783"/>
            <a:ext cx="2753999" cy="1906969"/>
          </a:xfrm>
        </p:spPr>
        <p:txBody>
          <a:bodyPr/>
          <a:lstStyle>
            <a:lvl1pPr marL="0" indent="0">
              <a:buNone/>
              <a:defRPr/>
            </a:lvl1pPr>
          </a:lstStyle>
          <a:p>
            <a:pPr lvl="0"/>
            <a:r>
              <a:rPr lang="en-GB" dirty="0"/>
              <a:t>Insert image</a:t>
            </a:r>
          </a:p>
        </p:txBody>
      </p:sp>
      <p:sp>
        <p:nvSpPr>
          <p:cNvPr id="5" name="Content Placeholder 15">
            <a:extLst>
              <a:ext uri="{FF2B5EF4-FFF2-40B4-BE49-F238E27FC236}">
                <a16:creationId xmlns:a16="http://schemas.microsoft.com/office/drawing/2014/main" id="{7434F32A-BB06-4081-4A4B-ADDD8F490104}"/>
              </a:ext>
            </a:extLst>
          </p:cNvPr>
          <p:cNvSpPr>
            <a:spLocks noGrp="1"/>
          </p:cNvSpPr>
          <p:nvPr>
            <p:ph sz="quarter" idx="19" hasCustomPrompt="1"/>
          </p:nvPr>
        </p:nvSpPr>
        <p:spPr>
          <a:xfrm>
            <a:off x="6169101" y="4119783"/>
            <a:ext cx="2754000" cy="1906969"/>
          </a:xfrm>
        </p:spPr>
        <p:txBody>
          <a:bodyPr/>
          <a:lstStyle>
            <a:lvl1pPr marL="0" indent="0">
              <a:buNone/>
              <a:defRPr/>
            </a:lvl1pPr>
          </a:lstStyle>
          <a:p>
            <a:pPr lvl="0"/>
            <a:r>
              <a:rPr lang="en-GB" dirty="0"/>
              <a:t>Insert image</a:t>
            </a:r>
          </a:p>
        </p:txBody>
      </p:sp>
      <p:sp>
        <p:nvSpPr>
          <p:cNvPr id="17" name="Text Placeholder 2">
            <a:extLst>
              <a:ext uri="{FF2B5EF4-FFF2-40B4-BE49-F238E27FC236}">
                <a16:creationId xmlns:a16="http://schemas.microsoft.com/office/drawing/2014/main" id="{9AD495C4-71A7-CD33-7783-D08183DFC4BA}"/>
              </a:ext>
            </a:extLst>
          </p:cNvPr>
          <p:cNvSpPr>
            <a:spLocks noGrp="1"/>
          </p:cNvSpPr>
          <p:nvPr>
            <p:ph type="body" idx="21" hasCustomPrompt="1"/>
          </p:nvPr>
        </p:nvSpPr>
        <p:spPr>
          <a:xfrm>
            <a:off x="215906"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1" name="Text Placeholder 2">
            <a:extLst>
              <a:ext uri="{FF2B5EF4-FFF2-40B4-BE49-F238E27FC236}">
                <a16:creationId xmlns:a16="http://schemas.microsoft.com/office/drawing/2014/main" id="{9BFEC7E4-B54F-0965-3DFF-4956358FF01F}"/>
              </a:ext>
            </a:extLst>
          </p:cNvPr>
          <p:cNvSpPr>
            <a:spLocks noGrp="1"/>
          </p:cNvSpPr>
          <p:nvPr>
            <p:ph type="body" idx="22" hasCustomPrompt="1"/>
          </p:nvPr>
        </p:nvSpPr>
        <p:spPr>
          <a:xfrm>
            <a:off x="6169101"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Industry</a:t>
            </a:r>
          </a:p>
        </p:txBody>
      </p:sp>
      <p:sp>
        <p:nvSpPr>
          <p:cNvPr id="23" name="Text Placeholder 2">
            <a:extLst>
              <a:ext uri="{FF2B5EF4-FFF2-40B4-BE49-F238E27FC236}">
                <a16:creationId xmlns:a16="http://schemas.microsoft.com/office/drawing/2014/main" id="{6B8BD864-AF6C-78ED-4BDE-FCE8C711B156}"/>
              </a:ext>
            </a:extLst>
          </p:cNvPr>
          <p:cNvSpPr>
            <a:spLocks noGrp="1"/>
          </p:cNvSpPr>
          <p:nvPr>
            <p:ph type="body" idx="24" hasCustomPrompt="1"/>
          </p:nvPr>
        </p:nvSpPr>
        <p:spPr>
          <a:xfrm>
            <a:off x="6169101"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4" name="Text Placeholder 2">
            <a:extLst>
              <a:ext uri="{FF2B5EF4-FFF2-40B4-BE49-F238E27FC236}">
                <a16:creationId xmlns:a16="http://schemas.microsoft.com/office/drawing/2014/main" id="{7ED2FB72-0E6C-F8C4-FF37-1CBDA08475F5}"/>
              </a:ext>
            </a:extLst>
          </p:cNvPr>
          <p:cNvSpPr>
            <a:spLocks noGrp="1"/>
          </p:cNvSpPr>
          <p:nvPr>
            <p:ph type="body" idx="25" hasCustomPrompt="1"/>
          </p:nvPr>
        </p:nvSpPr>
        <p:spPr>
          <a:xfrm>
            <a:off x="215905"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25" name="Text Placeholder 2">
            <a:extLst>
              <a:ext uri="{FF2B5EF4-FFF2-40B4-BE49-F238E27FC236}">
                <a16:creationId xmlns:a16="http://schemas.microsoft.com/office/drawing/2014/main" id="{DAB0B5E8-2013-2DDC-ABD6-A52108412A16}"/>
              </a:ext>
            </a:extLst>
          </p:cNvPr>
          <p:cNvSpPr>
            <a:spLocks noGrp="1"/>
          </p:cNvSpPr>
          <p:nvPr>
            <p:ph type="body" idx="26" hasCustomPrompt="1"/>
          </p:nvPr>
        </p:nvSpPr>
        <p:spPr>
          <a:xfrm>
            <a:off x="6169101"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cxnSp>
        <p:nvCxnSpPr>
          <p:cNvPr id="14" name="Straight Connector 13">
            <a:extLst>
              <a:ext uri="{FF2B5EF4-FFF2-40B4-BE49-F238E27FC236}">
                <a16:creationId xmlns:a16="http://schemas.microsoft.com/office/drawing/2014/main" id="{1EF5E3EE-C0CA-A333-F535-775C65491B88}"/>
              </a:ext>
            </a:extLst>
          </p:cNvPr>
          <p:cNvCxnSpPr/>
          <p:nvPr userDrawn="1"/>
        </p:nvCxnSpPr>
        <p:spPr>
          <a:xfrm>
            <a:off x="3081204"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47DA0-B554-1F01-5AA4-72DF0D75A6B5}"/>
              </a:ext>
            </a:extLst>
          </p:cNvPr>
          <p:cNvCxnSpPr/>
          <p:nvPr userDrawn="1"/>
        </p:nvCxnSpPr>
        <p:spPr>
          <a:xfrm>
            <a:off x="9034400" y="216000"/>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15">
            <a:extLst>
              <a:ext uri="{FF2B5EF4-FFF2-40B4-BE49-F238E27FC236}">
                <a16:creationId xmlns:a16="http://schemas.microsoft.com/office/drawing/2014/main" id="{B8DE38C8-0E02-CC6E-D1C8-FA3398892812}"/>
              </a:ext>
            </a:extLst>
          </p:cNvPr>
          <p:cNvSpPr>
            <a:spLocks noGrp="1"/>
          </p:cNvSpPr>
          <p:nvPr>
            <p:ph sz="quarter" idx="27" hasCustomPrompt="1"/>
          </p:nvPr>
        </p:nvSpPr>
        <p:spPr>
          <a:xfrm>
            <a:off x="3192503" y="4119783"/>
            <a:ext cx="2767555" cy="1906969"/>
          </a:xfrm>
        </p:spPr>
        <p:txBody>
          <a:bodyPr/>
          <a:lstStyle>
            <a:lvl1pPr marL="0" indent="0">
              <a:buNone/>
              <a:defRPr/>
            </a:lvl1pPr>
          </a:lstStyle>
          <a:p>
            <a:pPr lvl="0"/>
            <a:r>
              <a:rPr lang="en-GB" dirty="0"/>
              <a:t>Insert image</a:t>
            </a:r>
          </a:p>
        </p:txBody>
      </p:sp>
      <p:sp>
        <p:nvSpPr>
          <p:cNvPr id="19" name="Text Placeholder 2">
            <a:extLst>
              <a:ext uri="{FF2B5EF4-FFF2-40B4-BE49-F238E27FC236}">
                <a16:creationId xmlns:a16="http://schemas.microsoft.com/office/drawing/2014/main" id="{C9A75EBF-74BA-B450-8AFB-8A7E1E018ED0}"/>
              </a:ext>
            </a:extLst>
          </p:cNvPr>
          <p:cNvSpPr>
            <a:spLocks noGrp="1"/>
          </p:cNvSpPr>
          <p:nvPr>
            <p:ph type="body" idx="28" hasCustomPrompt="1"/>
          </p:nvPr>
        </p:nvSpPr>
        <p:spPr>
          <a:xfrm>
            <a:off x="3192503"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Industry</a:t>
            </a:r>
          </a:p>
        </p:txBody>
      </p:sp>
      <p:sp>
        <p:nvSpPr>
          <p:cNvPr id="26" name="Text Placeholder 2">
            <a:extLst>
              <a:ext uri="{FF2B5EF4-FFF2-40B4-BE49-F238E27FC236}">
                <a16:creationId xmlns:a16="http://schemas.microsoft.com/office/drawing/2014/main" id="{3DA0BA23-A434-64A1-6612-584D1BB6ABF3}"/>
              </a:ext>
            </a:extLst>
          </p:cNvPr>
          <p:cNvSpPr>
            <a:spLocks noGrp="1"/>
          </p:cNvSpPr>
          <p:nvPr>
            <p:ph type="body" idx="30" hasCustomPrompt="1"/>
          </p:nvPr>
        </p:nvSpPr>
        <p:spPr>
          <a:xfrm>
            <a:off x="3192503"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7" name="Text Placeholder 2">
            <a:extLst>
              <a:ext uri="{FF2B5EF4-FFF2-40B4-BE49-F238E27FC236}">
                <a16:creationId xmlns:a16="http://schemas.microsoft.com/office/drawing/2014/main" id="{0C900878-F1B3-C9D3-5887-5A4BE3AF8771}"/>
              </a:ext>
            </a:extLst>
          </p:cNvPr>
          <p:cNvSpPr>
            <a:spLocks noGrp="1"/>
          </p:cNvSpPr>
          <p:nvPr>
            <p:ph type="body" idx="31" hasCustomPrompt="1"/>
          </p:nvPr>
        </p:nvSpPr>
        <p:spPr>
          <a:xfrm>
            <a:off x="3192503"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28" name="Content Placeholder 15">
            <a:extLst>
              <a:ext uri="{FF2B5EF4-FFF2-40B4-BE49-F238E27FC236}">
                <a16:creationId xmlns:a16="http://schemas.microsoft.com/office/drawing/2014/main" id="{E5EA2615-C54C-A646-9166-8099FB2CEB64}"/>
              </a:ext>
            </a:extLst>
          </p:cNvPr>
          <p:cNvSpPr>
            <a:spLocks noGrp="1"/>
          </p:cNvSpPr>
          <p:nvPr>
            <p:ph sz="quarter" idx="32" hasCustomPrompt="1"/>
          </p:nvPr>
        </p:nvSpPr>
        <p:spPr>
          <a:xfrm>
            <a:off x="9145698" y="4119783"/>
            <a:ext cx="2754000" cy="1906969"/>
          </a:xfrm>
        </p:spPr>
        <p:txBody>
          <a:bodyPr/>
          <a:lstStyle>
            <a:lvl1pPr marL="0" indent="0">
              <a:buNone/>
              <a:defRPr/>
            </a:lvl1pPr>
          </a:lstStyle>
          <a:p>
            <a:pPr lvl="0"/>
            <a:r>
              <a:rPr lang="en-GB" dirty="0"/>
              <a:t>Insert image</a:t>
            </a:r>
          </a:p>
        </p:txBody>
      </p:sp>
      <p:sp>
        <p:nvSpPr>
          <p:cNvPr id="29" name="Text Placeholder 2">
            <a:extLst>
              <a:ext uri="{FF2B5EF4-FFF2-40B4-BE49-F238E27FC236}">
                <a16:creationId xmlns:a16="http://schemas.microsoft.com/office/drawing/2014/main" id="{BBBEE641-12AC-4C2C-F27E-6EA8CDB1173D}"/>
              </a:ext>
            </a:extLst>
          </p:cNvPr>
          <p:cNvSpPr>
            <a:spLocks noGrp="1"/>
          </p:cNvSpPr>
          <p:nvPr>
            <p:ph type="body" idx="33" hasCustomPrompt="1"/>
          </p:nvPr>
        </p:nvSpPr>
        <p:spPr>
          <a:xfrm>
            <a:off x="9145698" y="9720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10000"/>
              </a:lnSpc>
              <a:spcBef>
                <a:spcPts val="500"/>
              </a:spcBef>
              <a:spcAft>
                <a:spcPts val="0"/>
              </a:spcAft>
              <a:buClrTx/>
              <a:buSzTx/>
              <a:buFont typeface="Georgia" panose="02040502050405020303" pitchFamily="18" charset="0"/>
              <a:buNone/>
              <a:tabLst/>
              <a:defRPr/>
            </a:pPr>
            <a:r>
              <a:rPr lang="en-US" dirty="0"/>
              <a:t>Industry</a:t>
            </a:r>
          </a:p>
        </p:txBody>
      </p:sp>
      <p:sp>
        <p:nvSpPr>
          <p:cNvPr id="31" name="Text Placeholder 2">
            <a:extLst>
              <a:ext uri="{FF2B5EF4-FFF2-40B4-BE49-F238E27FC236}">
                <a16:creationId xmlns:a16="http://schemas.microsoft.com/office/drawing/2014/main" id="{EE4CFB5A-56F8-F2E9-7701-D71DF508B51F}"/>
              </a:ext>
            </a:extLst>
          </p:cNvPr>
          <p:cNvSpPr>
            <a:spLocks noGrp="1"/>
          </p:cNvSpPr>
          <p:nvPr>
            <p:ph type="body" idx="35" hasCustomPrompt="1"/>
          </p:nvPr>
        </p:nvSpPr>
        <p:spPr>
          <a:xfrm>
            <a:off x="9145698" y="1159200"/>
            <a:ext cx="2754000" cy="153568"/>
          </a:xfrm>
        </p:spPr>
        <p:txBody>
          <a:bodyPr anchor="t" anchorCtr="0">
            <a:spAutoFit/>
          </a:bodyPr>
          <a:lstStyle>
            <a:lvl1pPr marL="0" indent="0">
              <a:lnSpc>
                <a:spcPct val="110000"/>
              </a:lnSpc>
              <a:buNone/>
              <a:defRPr sz="1000" b="0" i="0" kern="10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32" name="Text Placeholder 2">
            <a:extLst>
              <a:ext uri="{FF2B5EF4-FFF2-40B4-BE49-F238E27FC236}">
                <a16:creationId xmlns:a16="http://schemas.microsoft.com/office/drawing/2014/main" id="{C3A3B6D8-CC94-DB18-94EF-93DFA11C7121}"/>
              </a:ext>
            </a:extLst>
          </p:cNvPr>
          <p:cNvSpPr>
            <a:spLocks noGrp="1"/>
          </p:cNvSpPr>
          <p:nvPr>
            <p:ph type="body" idx="36" hasCustomPrompt="1"/>
          </p:nvPr>
        </p:nvSpPr>
        <p:spPr>
          <a:xfrm>
            <a:off x="9145698" y="215998"/>
            <a:ext cx="2754000" cy="720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Georgia" panose="02040502050405020303" pitchFamily="18" charset="0"/>
              <a:buNone/>
              <a:tabLst/>
              <a:defRPr/>
            </a:pPr>
            <a:r>
              <a:rPr lang="en-US" dirty="0"/>
              <a:t>Case study: Project title</a:t>
            </a:r>
          </a:p>
        </p:txBody>
      </p:sp>
      <p:sp>
        <p:nvSpPr>
          <p:cNvPr id="34" name="Text Placeholder 2">
            <a:extLst>
              <a:ext uri="{FF2B5EF4-FFF2-40B4-BE49-F238E27FC236}">
                <a16:creationId xmlns:a16="http://schemas.microsoft.com/office/drawing/2014/main" id="{DF091384-EDE5-486E-AF6E-0CADB050BD06}"/>
              </a:ext>
            </a:extLst>
          </p:cNvPr>
          <p:cNvSpPr>
            <a:spLocks noGrp="1"/>
          </p:cNvSpPr>
          <p:nvPr>
            <p:ph type="body" idx="37" hasCustomPrompt="1"/>
          </p:nvPr>
        </p:nvSpPr>
        <p:spPr>
          <a:xfrm>
            <a:off x="3238912"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5" name="Text Placeholder 2">
            <a:extLst>
              <a:ext uri="{FF2B5EF4-FFF2-40B4-BE49-F238E27FC236}">
                <a16:creationId xmlns:a16="http://schemas.microsoft.com/office/drawing/2014/main" id="{B782E82C-83F2-5B6B-0368-B7514B259E6C}"/>
              </a:ext>
            </a:extLst>
          </p:cNvPr>
          <p:cNvSpPr>
            <a:spLocks noGrp="1"/>
          </p:cNvSpPr>
          <p:nvPr>
            <p:ph type="body" idx="38" hasCustomPrompt="1"/>
          </p:nvPr>
        </p:nvSpPr>
        <p:spPr>
          <a:xfrm>
            <a:off x="6199088"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6" name="Text Placeholder 2">
            <a:extLst>
              <a:ext uri="{FF2B5EF4-FFF2-40B4-BE49-F238E27FC236}">
                <a16:creationId xmlns:a16="http://schemas.microsoft.com/office/drawing/2014/main" id="{4E2DD002-8DEB-E121-D5A6-1E1EF154FB04}"/>
              </a:ext>
            </a:extLst>
          </p:cNvPr>
          <p:cNvSpPr>
            <a:spLocks noGrp="1"/>
          </p:cNvSpPr>
          <p:nvPr>
            <p:ph type="body" idx="39" hasCustomPrompt="1"/>
          </p:nvPr>
        </p:nvSpPr>
        <p:spPr>
          <a:xfrm>
            <a:off x="9145698"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7" name="Text Placeholder 2">
            <a:extLst>
              <a:ext uri="{FF2B5EF4-FFF2-40B4-BE49-F238E27FC236}">
                <a16:creationId xmlns:a16="http://schemas.microsoft.com/office/drawing/2014/main" id="{9647ADE7-A677-D823-F40A-A80FDF0C9E24}"/>
              </a:ext>
            </a:extLst>
          </p:cNvPr>
          <p:cNvSpPr>
            <a:spLocks noGrp="1"/>
          </p:cNvSpPr>
          <p:nvPr>
            <p:ph type="body" idx="40" hasCustomPrompt="1"/>
          </p:nvPr>
        </p:nvSpPr>
        <p:spPr>
          <a:xfrm>
            <a:off x="215900" y="6104440"/>
            <a:ext cx="2754000" cy="126509"/>
          </a:xfrm>
        </p:spPr>
        <p:txBody>
          <a:bodyPr anchor="t" anchorCtr="0">
            <a:spAutoFit/>
          </a:bodyPr>
          <a:lstStyle>
            <a:lvl1pPr marL="0" indent="0" algn="r">
              <a:lnSpc>
                <a:spcPct val="110000"/>
              </a:lnSpc>
              <a:buNone/>
              <a:defRPr sz="800" b="0" i="0" kern="100" spc="20"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Caption</a:t>
            </a:r>
          </a:p>
        </p:txBody>
      </p:sp>
      <p:sp>
        <p:nvSpPr>
          <p:cNvPr id="38" name="Text Placeholder 37">
            <a:extLst>
              <a:ext uri="{FF2B5EF4-FFF2-40B4-BE49-F238E27FC236}">
                <a16:creationId xmlns:a16="http://schemas.microsoft.com/office/drawing/2014/main" id="{FD093115-F3C5-AC82-41F3-5E4EDA575045}"/>
              </a:ext>
            </a:extLst>
          </p:cNvPr>
          <p:cNvSpPr>
            <a:spLocks noGrp="1"/>
          </p:cNvSpPr>
          <p:nvPr>
            <p:ph type="body" sz="quarter" idx="41"/>
          </p:nvPr>
        </p:nvSpPr>
        <p:spPr>
          <a:xfrm>
            <a:off x="215900" y="1512000"/>
            <a:ext cx="2754313"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9" name="Text Placeholder 37">
            <a:extLst>
              <a:ext uri="{FF2B5EF4-FFF2-40B4-BE49-F238E27FC236}">
                <a16:creationId xmlns:a16="http://schemas.microsoft.com/office/drawing/2014/main" id="{6BA2BCB9-78C7-6143-5DB3-DF07E84F866D}"/>
              </a:ext>
            </a:extLst>
          </p:cNvPr>
          <p:cNvSpPr>
            <a:spLocks noGrp="1"/>
          </p:cNvSpPr>
          <p:nvPr>
            <p:ph type="body" sz="quarter" idx="42"/>
          </p:nvPr>
        </p:nvSpPr>
        <p:spPr>
          <a:xfrm>
            <a:off x="3192503" y="1512000"/>
            <a:ext cx="2754313"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0" name="Text Placeholder 37">
            <a:extLst>
              <a:ext uri="{FF2B5EF4-FFF2-40B4-BE49-F238E27FC236}">
                <a16:creationId xmlns:a16="http://schemas.microsoft.com/office/drawing/2014/main" id="{CA21D913-3D69-C3C9-8A5C-B848F44EE07F}"/>
              </a:ext>
            </a:extLst>
          </p:cNvPr>
          <p:cNvSpPr>
            <a:spLocks noGrp="1"/>
          </p:cNvSpPr>
          <p:nvPr>
            <p:ph type="body" sz="quarter" idx="43"/>
          </p:nvPr>
        </p:nvSpPr>
        <p:spPr>
          <a:xfrm>
            <a:off x="6169101" y="1512000"/>
            <a:ext cx="2754313"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1" name="Text Placeholder 37">
            <a:extLst>
              <a:ext uri="{FF2B5EF4-FFF2-40B4-BE49-F238E27FC236}">
                <a16:creationId xmlns:a16="http://schemas.microsoft.com/office/drawing/2014/main" id="{7050A0B7-1239-6742-D944-C505491EB68D}"/>
              </a:ext>
            </a:extLst>
          </p:cNvPr>
          <p:cNvSpPr>
            <a:spLocks noGrp="1"/>
          </p:cNvSpPr>
          <p:nvPr>
            <p:ph type="body" sz="quarter" idx="44"/>
          </p:nvPr>
        </p:nvSpPr>
        <p:spPr>
          <a:xfrm>
            <a:off x="9145698" y="1512000"/>
            <a:ext cx="2754313" cy="24480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98015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35" userDrawn="1">
          <p15:clr>
            <a:srgbClr val="FBAE40"/>
          </p15:clr>
        </p15:guide>
        <p15:guide id="2" pos="5677" userDrawn="1">
          <p15:clr>
            <a:srgbClr val="FBAE40"/>
          </p15:clr>
        </p15:guide>
        <p15:guide id="3" pos="381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1238DC7-9953-67E5-076B-835C32A68B93}"/>
              </a:ext>
            </a:extLst>
          </p:cNvPr>
          <p:cNvSpPr>
            <a:spLocks noGrp="1"/>
          </p:cNvSpPr>
          <p:nvPr>
            <p:ph type="sldNum" sz="quarter" idx="12"/>
          </p:nvPr>
        </p:nvSpPr>
        <p:spPr>
          <a:xfrm>
            <a:off x="11436100" y="6426000"/>
            <a:ext cx="540000" cy="180000"/>
          </a:xfrm>
        </p:spPr>
        <p:txBody>
          <a:bodyPr/>
          <a:lstStyle>
            <a:lvl1pPr>
              <a:defRPr>
                <a:solidFill>
                  <a:schemeClr val="bg1"/>
                </a:solidFill>
              </a:defRPr>
            </a:lvl1pPr>
          </a:lstStyle>
          <a:p>
            <a:fld id="{3954854E-1B22-401C-B4EE-1698A89C07E3}" type="slidenum">
              <a:rPr lang="en-GB" smtClean="0"/>
              <a:pPr/>
              <a:t>‹#›</a:t>
            </a:fld>
            <a:endParaRPr lang="en-GB"/>
          </a:p>
        </p:txBody>
      </p:sp>
      <p:sp>
        <p:nvSpPr>
          <p:cNvPr id="12" name="Footer Placeholder 4">
            <a:extLst>
              <a:ext uri="{FF2B5EF4-FFF2-40B4-BE49-F238E27FC236}">
                <a16:creationId xmlns:a16="http://schemas.microsoft.com/office/drawing/2014/main" id="{D613B98E-790B-D427-AD63-A9B9AFA4CB55}"/>
              </a:ext>
            </a:extLst>
          </p:cNvPr>
          <p:cNvSpPr>
            <a:spLocks noGrp="1"/>
          </p:cNvSpPr>
          <p:nvPr>
            <p:ph type="ftr" sz="quarter" idx="11"/>
          </p:nvPr>
        </p:nvSpPr>
        <p:spPr>
          <a:xfrm>
            <a:off x="1314000" y="6426000"/>
            <a:ext cx="4680000" cy="180000"/>
          </a:xfrm>
        </p:spPr>
        <p:txBody>
          <a:bodyPr/>
          <a:lstStyle>
            <a:lvl1pPr>
              <a:defRPr>
                <a:solidFill>
                  <a:schemeClr val="bg1"/>
                </a:solidFill>
              </a:defRPr>
            </a:lvl1pPr>
          </a:lstStyle>
          <a:p>
            <a:r>
              <a:rPr lang="en-GB"/>
              <a:t>Title of Presentation (To edit: Insert &gt; Header &amp; Footer)</a:t>
            </a:r>
          </a:p>
        </p:txBody>
      </p:sp>
      <p:pic>
        <p:nvPicPr>
          <p:cNvPr id="41" name="Graphic 40">
            <a:extLst>
              <a:ext uri="{FF2B5EF4-FFF2-40B4-BE49-F238E27FC236}">
                <a16:creationId xmlns:a16="http://schemas.microsoft.com/office/drawing/2014/main" id="{C578D897-4791-AC57-6E6E-F37EDF15AF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7" name="TextBox 6">
            <a:extLst>
              <a:ext uri="{FF2B5EF4-FFF2-40B4-BE49-F238E27FC236}">
                <a16:creationId xmlns:a16="http://schemas.microsoft.com/office/drawing/2014/main" id="{2EB2C830-6981-AC29-3A83-F01B7FC80BA0}"/>
              </a:ext>
            </a:extLst>
          </p:cNvPr>
          <p:cNvSpPr txBox="1"/>
          <p:nvPr userDrawn="1"/>
        </p:nvSpPr>
        <p:spPr>
          <a:xfrm>
            <a:off x="216706" y="106273"/>
            <a:ext cx="1848679" cy="430887"/>
          </a:xfrm>
          <a:prstGeom prst="rect">
            <a:avLst/>
          </a:prstGeom>
          <a:noFill/>
        </p:spPr>
        <p:txBody>
          <a:bodyPr wrap="square" lIns="0" tIns="0" rIns="0" bIns="0" rtlCol="0">
            <a:spAutoFit/>
          </a:bodyPr>
          <a:lstStyle/>
          <a:p>
            <a:r>
              <a:rPr lang="en-GB" sz="2800" spc="40" baseline="0" dirty="0">
                <a:solidFill>
                  <a:schemeClr val="bg1"/>
                </a:solidFill>
              </a:rPr>
              <a:t>Thank you</a:t>
            </a:r>
          </a:p>
        </p:txBody>
      </p:sp>
      <p:cxnSp>
        <p:nvCxnSpPr>
          <p:cNvPr id="16" name="Straight Connector 15">
            <a:extLst>
              <a:ext uri="{FF2B5EF4-FFF2-40B4-BE49-F238E27FC236}">
                <a16:creationId xmlns:a16="http://schemas.microsoft.com/office/drawing/2014/main" id="{64A621A8-DF02-4872-A0EE-D9A2BD32104B}"/>
              </a:ext>
            </a:extLst>
          </p:cNvPr>
          <p:cNvCxnSpPr>
            <a:cxnSpLocks/>
          </p:cNvCxnSpPr>
          <p:nvPr userDrawn="1"/>
        </p:nvCxnSpPr>
        <p:spPr>
          <a:xfrm>
            <a:off x="2135465" y="198766"/>
            <a:ext cx="0" cy="13030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C840430-5D73-9449-8351-023593D9E35F}"/>
              </a:ext>
            </a:extLst>
          </p:cNvPr>
          <p:cNvSpPr>
            <a:spLocks noGrp="1"/>
          </p:cNvSpPr>
          <p:nvPr>
            <p:ph type="body" sz="quarter" idx="13" hasCustomPrompt="1"/>
          </p:nvPr>
        </p:nvSpPr>
        <p:spPr>
          <a:xfrm>
            <a:off x="2254250" y="198438"/>
            <a:ext cx="2779388" cy="130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If further information is required, please contact:</a:t>
            </a:r>
          </a:p>
        </p:txBody>
      </p:sp>
    </p:spTree>
    <p:extLst>
      <p:ext uri="{BB962C8B-B14F-4D97-AF65-F5344CB8AC3E}">
        <p14:creationId xmlns:p14="http://schemas.microsoft.com/office/powerpoint/2010/main" val="172225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sp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Tree>
    <p:extLst>
      <p:ext uri="{BB962C8B-B14F-4D97-AF65-F5344CB8AC3E}">
        <p14:creationId xmlns:p14="http://schemas.microsoft.com/office/powerpoint/2010/main" val="56424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4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2"/>
        </a:solidFill>
        <a:effectLst/>
      </p:bgPr>
    </p:bg>
    <p:spTree>
      <p:nvGrpSpPr>
        <p:cNvPr id="1" name=""/>
        <p:cNvGrpSpPr/>
        <p:nvPr/>
      </p:nvGrpSpPr>
      <p:grpSpPr>
        <a:xfrm>
          <a:off x="0" y="0"/>
          <a:ext cx="0" cy="0"/>
          <a:chOff x="0" y="0"/>
          <a:chExt cx="0" cy="0"/>
        </a:xfrm>
      </p:grpSpPr>
      <p:sp>
        <p:nvSpPr>
          <p:cNvPr id="2" name="Do not use">
            <a:extLst>
              <a:ext uri="{FF2B5EF4-FFF2-40B4-BE49-F238E27FC236}">
                <a16:creationId xmlns:a16="http://schemas.microsoft.com/office/drawing/2014/main" id="{18DBAB69-9F01-979A-4BAC-74690AAD4DB3}"/>
              </a:ext>
            </a:extLst>
          </p:cNvPr>
          <p:cNvSpPr txBox="1"/>
          <p:nvPr userDrawn="1"/>
        </p:nvSpPr>
        <p:spPr>
          <a:xfrm>
            <a:off x="215900" y="656823"/>
            <a:ext cx="11760199" cy="2031325"/>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tx1"/>
                </a:solidFill>
              </a:rPr>
              <a:t>If you see any </a:t>
            </a:r>
            <a:r>
              <a:rPr lang="en-GB" sz="4400" b="1" i="0" noProof="0" dirty="0">
                <a:solidFill>
                  <a:schemeClr val="tx1"/>
                </a:solidFill>
              </a:rPr>
              <a:t>layouts after this </a:t>
            </a:r>
            <a:r>
              <a:rPr lang="en-GB" sz="4400" b="0" i="0" noProof="0" dirty="0">
                <a:solidFill>
                  <a:schemeClr val="tx1"/>
                </a:solidFill>
              </a:rPr>
              <a:t>one</a:t>
            </a:r>
            <a:r>
              <a:rPr lang="en-GB" sz="4400" b="1" i="1" noProof="0" dirty="0">
                <a:solidFill>
                  <a:schemeClr val="tx1"/>
                </a:solidFill>
              </a:rPr>
              <a:t>,</a:t>
            </a:r>
            <a:br>
              <a:rPr lang="en-GB" sz="4400" b="0" i="0" noProof="0" dirty="0">
                <a:solidFill>
                  <a:schemeClr val="tx1"/>
                </a:solidFill>
              </a:rPr>
            </a:br>
            <a:r>
              <a:rPr lang="en-GB" sz="4400" b="0" noProof="0" dirty="0">
                <a:solidFill>
                  <a:schemeClr val="tx1"/>
                </a:solidFill>
              </a:rPr>
              <a:t>do not use them. These layouts </a:t>
            </a:r>
            <a:r>
              <a:rPr lang="en-GB" sz="4400" b="1" i="0" u="none" noProof="0" dirty="0">
                <a:solidFill>
                  <a:schemeClr val="tx1"/>
                </a:solidFill>
              </a:rPr>
              <a:t>are not </a:t>
            </a:r>
            <a:r>
              <a:rPr lang="en-GB" sz="4400" b="0" noProof="0" dirty="0">
                <a:solidFill>
                  <a:schemeClr val="tx1"/>
                </a:solidFill>
              </a:rPr>
              <a:t>part </a:t>
            </a:r>
            <a:br>
              <a:rPr lang="en-GB" sz="4400" b="0" noProof="0" dirty="0">
                <a:solidFill>
                  <a:schemeClr val="tx1"/>
                </a:solidFill>
              </a:rPr>
            </a:br>
            <a:r>
              <a:rPr lang="en-GB" sz="4400" b="0" noProof="0" dirty="0">
                <a:solidFill>
                  <a:schemeClr val="tx1"/>
                </a:solidFill>
              </a:rPr>
              <a:t>of our </a:t>
            </a:r>
            <a:r>
              <a:rPr lang="en-GB" sz="4400" b="1" noProof="0" dirty="0">
                <a:solidFill>
                  <a:schemeClr val="tx1"/>
                </a:solidFill>
              </a:rPr>
              <a:t>NEW </a:t>
            </a:r>
            <a:r>
              <a:rPr lang="en-GB" sz="4400" b="0" noProof="0" dirty="0">
                <a:solidFill>
                  <a:schemeClr val="tx1"/>
                </a:solidFill>
              </a:rPr>
              <a:t>template.</a:t>
            </a:r>
            <a:endParaRPr lang="en-GB" sz="2800" b="0" noProof="0" dirty="0">
              <a:solidFill>
                <a:schemeClr val="tx1"/>
              </a:solidFill>
            </a:endParaRPr>
          </a:p>
        </p:txBody>
      </p:sp>
      <p:sp>
        <p:nvSpPr>
          <p:cNvPr id="3" name="Rectangle 2">
            <a:extLst>
              <a:ext uri="{FF2B5EF4-FFF2-40B4-BE49-F238E27FC236}">
                <a16:creationId xmlns:a16="http://schemas.microsoft.com/office/drawing/2014/main" id="{A803B67A-6898-DD83-F263-BCB7AC7CFAC6}"/>
              </a:ext>
            </a:extLst>
          </p:cNvPr>
          <p:cNvSpPr/>
          <p:nvPr userDrawn="1"/>
        </p:nvSpPr>
        <p:spPr>
          <a:xfrm>
            <a:off x="215900" y="2578102"/>
            <a:ext cx="11760200" cy="2400657"/>
          </a:xfrm>
          <a:prstGeom prst="rect">
            <a:avLst/>
          </a:prstGeom>
        </p:spPr>
        <p:txBody>
          <a:bodyPr wrap="square">
            <a:spAutoFit/>
          </a:bodyPr>
          <a:lstStyle/>
          <a:p>
            <a:pPr algn="ctr"/>
            <a:r>
              <a:rPr lang="en-GB" sz="15000" b="1" i="0" noProof="0" dirty="0">
                <a:solidFill>
                  <a:schemeClr val="tx1"/>
                </a:solidFill>
              </a:rPr>
              <a:t>Do not use </a:t>
            </a:r>
            <a:endParaRPr lang="en-GB" sz="15000" b="1" i="0" dirty="0">
              <a:solidFill>
                <a:schemeClr val="tx1"/>
              </a:solidFill>
            </a:endParaRPr>
          </a:p>
        </p:txBody>
      </p:sp>
      <p:sp>
        <p:nvSpPr>
          <p:cNvPr id="5" name="Do not use">
            <a:extLst>
              <a:ext uri="{FF2B5EF4-FFF2-40B4-BE49-F238E27FC236}">
                <a16:creationId xmlns:a16="http://schemas.microsoft.com/office/drawing/2014/main" id="{820CAA70-789B-106B-50B8-51F1A167D0B8}"/>
              </a:ext>
            </a:extLst>
          </p:cNvPr>
          <p:cNvSpPr txBox="1"/>
          <p:nvPr userDrawn="1"/>
        </p:nvSpPr>
        <p:spPr>
          <a:xfrm>
            <a:off x="215900" y="5186455"/>
            <a:ext cx="11760200"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tx1"/>
                </a:solidFill>
              </a:rPr>
              <a:t>Due to PowerPoint’s standard Copy/Paste functionality additional layouts </a:t>
            </a:r>
            <a:br>
              <a:rPr lang="en-GB" sz="2000" b="0" noProof="0" dirty="0">
                <a:solidFill>
                  <a:schemeClr val="tx1"/>
                </a:solidFill>
              </a:rPr>
            </a:br>
            <a:r>
              <a:rPr lang="en-GB" sz="2000" b="0" noProof="0" dirty="0">
                <a:solidFill>
                  <a:schemeClr val="tx1"/>
                </a:solidFill>
              </a:rPr>
              <a:t>can appear from old templates – please delete old slide masters if possible.</a:t>
            </a:r>
            <a:endParaRPr lang="en-GB" sz="1800" b="0" noProof="0" dirty="0">
              <a:solidFill>
                <a:schemeClr val="tx1"/>
              </a:solidFill>
            </a:endParaRPr>
          </a:p>
        </p:txBody>
      </p:sp>
    </p:spTree>
    <p:extLst>
      <p:ext uri="{BB962C8B-B14F-4D97-AF65-F5344CB8AC3E}">
        <p14:creationId xmlns:p14="http://schemas.microsoft.com/office/powerpoint/2010/main" val="340768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Image - Ligh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0189-234E-4BC0-5081-AA8C4B7F4368}"/>
              </a:ext>
            </a:extLst>
          </p:cNvPr>
          <p:cNvSpPr>
            <a:spLocks noGrp="1"/>
          </p:cNvSpPr>
          <p:nvPr>
            <p:ph type="ctrTitle" hasCustomPrompt="1"/>
          </p:nvPr>
        </p:nvSpPr>
        <p:spPr>
          <a:xfrm>
            <a:off x="221311" y="2196000"/>
            <a:ext cx="7560000" cy="1962076"/>
          </a:xfrm>
        </p:spPr>
        <p:txBody>
          <a:bodyPr anchor="b"/>
          <a:lstStyle>
            <a:lvl1pPr algn="l">
              <a:lnSpc>
                <a:spcPct val="85000"/>
              </a:lnSpc>
              <a:defRPr sz="7500" b="0" spc="120" baseline="0">
                <a:solidFill>
                  <a:schemeClr val="tx1"/>
                </a:solidFill>
              </a:defRPr>
            </a:lvl1pPr>
          </a:lstStyle>
          <a:p>
            <a:r>
              <a:rPr lang="en-US" dirty="0"/>
              <a:t>Title slide – </a:t>
            </a:r>
            <a:br>
              <a:rPr lang="en-US" dirty="0"/>
            </a:br>
            <a:r>
              <a:rPr lang="en-US" dirty="0"/>
              <a:t>Light photo</a:t>
            </a:r>
            <a:endParaRPr lang="en-GB" dirty="0"/>
          </a:p>
        </p:txBody>
      </p:sp>
      <p:sp>
        <p:nvSpPr>
          <p:cNvPr id="3" name="Subtitle 2">
            <a:extLst>
              <a:ext uri="{FF2B5EF4-FFF2-40B4-BE49-F238E27FC236}">
                <a16:creationId xmlns:a16="http://schemas.microsoft.com/office/drawing/2014/main" id="{A876A97B-C249-D527-AD85-C03F3265CE63}"/>
              </a:ext>
            </a:extLst>
          </p:cNvPr>
          <p:cNvSpPr>
            <a:spLocks noGrp="1"/>
          </p:cNvSpPr>
          <p:nvPr>
            <p:ph type="subTitle" idx="1" hasCustomPrompt="1"/>
          </p:nvPr>
        </p:nvSpPr>
        <p:spPr>
          <a:xfrm>
            <a:off x="221312" y="4284000"/>
            <a:ext cx="7560000" cy="158120"/>
          </a:xfrm>
        </p:spPr>
        <p:txBody>
          <a:bodyPr wrap="square" anchor="t">
            <a:spAutoFit/>
          </a:bodyPr>
          <a:lstStyle>
            <a:lvl1pPr marL="0" indent="0" algn="l">
              <a:buNone/>
              <a:defRPr sz="1000" b="0" i="0" kern="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Presented TO: Name</a:t>
            </a:r>
            <a:endParaRPr lang="en-GB" dirty="0"/>
          </a:p>
        </p:txBody>
      </p:sp>
      <p:sp>
        <p:nvSpPr>
          <p:cNvPr id="4" name="Date Placeholder 3">
            <a:extLst>
              <a:ext uri="{FF2B5EF4-FFF2-40B4-BE49-F238E27FC236}">
                <a16:creationId xmlns:a16="http://schemas.microsoft.com/office/drawing/2014/main" id="{521D364F-0471-FD87-D910-3D72FACD2336}"/>
              </a:ext>
            </a:extLst>
          </p:cNvPr>
          <p:cNvSpPr>
            <a:spLocks noGrp="1"/>
          </p:cNvSpPr>
          <p:nvPr>
            <p:ph type="dt" sz="half" idx="10"/>
          </p:nvPr>
        </p:nvSpPr>
        <p:spPr>
          <a:xfrm>
            <a:off x="220663" y="4772016"/>
            <a:ext cx="1800000" cy="180000"/>
          </a:xfrm>
          <a:prstGeom prst="rect">
            <a:avLst/>
          </a:prstGeom>
        </p:spPr>
        <p:txBody>
          <a:bodyPr/>
          <a:lstStyle>
            <a:lvl1pPr algn="l">
              <a:defRPr sz="1000" b="0" i="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11" name="Text Placeholder 10">
            <a:extLst>
              <a:ext uri="{FF2B5EF4-FFF2-40B4-BE49-F238E27FC236}">
                <a16:creationId xmlns:a16="http://schemas.microsoft.com/office/drawing/2014/main" id="{693F38FB-A7EE-C3E5-54A4-67258B799C12}"/>
              </a:ext>
            </a:extLst>
          </p:cNvPr>
          <p:cNvSpPr>
            <a:spLocks noGrp="1"/>
          </p:cNvSpPr>
          <p:nvPr>
            <p:ph type="body" sz="quarter" idx="13" hasCustomPrompt="1"/>
          </p:nvPr>
        </p:nvSpPr>
        <p:spPr>
          <a:xfrm>
            <a:off x="220663" y="4500000"/>
            <a:ext cx="7561262" cy="158120"/>
          </a:xfrm>
        </p:spPr>
        <p:txBody>
          <a:bodyPr>
            <a:spAutoFit/>
          </a:bodyPr>
          <a:lstStyle>
            <a:lvl1pPr marL="0" indent="0">
              <a:buNone/>
              <a:defRPr sz="1000" cap="all" spc="4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[optional] presented by: Name</a:t>
            </a:r>
          </a:p>
        </p:txBody>
      </p:sp>
      <p:pic>
        <p:nvPicPr>
          <p:cNvPr id="13" name="Graphic 12">
            <a:extLst>
              <a:ext uri="{FF2B5EF4-FFF2-40B4-BE49-F238E27FC236}">
                <a16:creationId xmlns:a16="http://schemas.microsoft.com/office/drawing/2014/main" id="{A1BD52E9-8A2C-098C-9B3C-65CD7F63D7E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1881" y="152080"/>
            <a:ext cx="2148685" cy="838347"/>
          </a:xfrm>
          <a:prstGeom prst="rect">
            <a:avLst/>
          </a:prstGeom>
        </p:spPr>
      </p:pic>
      <p:sp>
        <p:nvSpPr>
          <p:cNvPr id="15" name="object 9">
            <a:extLst>
              <a:ext uri="{FF2B5EF4-FFF2-40B4-BE49-F238E27FC236}">
                <a16:creationId xmlns:a16="http://schemas.microsoft.com/office/drawing/2014/main" id="{5A2DF0DB-1B16-3C7F-91C3-AB86140B4556}"/>
              </a:ext>
            </a:extLst>
          </p:cNvPr>
          <p:cNvSpPr txBox="1"/>
          <p:nvPr userDrawn="1"/>
        </p:nvSpPr>
        <p:spPr>
          <a:xfrm>
            <a:off x="221310" y="6155342"/>
            <a:ext cx="3888000" cy="489182"/>
          </a:xfrm>
          <a:prstGeom prst="rect">
            <a:avLst/>
          </a:prstGeom>
        </p:spPr>
        <p:txBody>
          <a:bodyPr vert="horz" wrap="square" lIns="0" tIns="6931" rIns="0" bIns="0" rtlCol="0">
            <a:spAutoFit/>
          </a:bodyPr>
          <a:lstStyle/>
          <a:p>
            <a:pPr marL="0">
              <a:spcBef>
                <a:spcPts val="55"/>
              </a:spcBef>
            </a:pPr>
            <a:r>
              <a:rPr sz="1300" kern="1000" spc="10" baseline="0" dirty="0">
                <a:solidFill>
                  <a:schemeClr val="tx1"/>
                </a:solidFill>
                <a:latin typeface="+mn-lt"/>
                <a:cs typeface="Georgia"/>
              </a:rPr>
              <a:t>Sustainability is our business</a:t>
            </a:r>
          </a:p>
          <a:p>
            <a:pPr marL="0" indent="0">
              <a:spcBef>
                <a:spcPts val="1000"/>
              </a:spcBef>
              <a:tabLst/>
            </a:pPr>
            <a:r>
              <a:rPr lang="en-GB" sz="500" b="0" i="0" spc="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Copyright 2023 by the ERM International Group Limited and/or its affiliates (‘ERM’). All rights reserved. No part of this work may be reproduced or transmitted in any form or by any means, without prior written permission of ERM.</a:t>
            </a:r>
          </a:p>
        </p:txBody>
      </p:sp>
      <p:sp>
        <p:nvSpPr>
          <p:cNvPr id="5" name="Text Placeholder 10">
            <a:extLst>
              <a:ext uri="{FF2B5EF4-FFF2-40B4-BE49-F238E27FC236}">
                <a16:creationId xmlns:a16="http://schemas.microsoft.com/office/drawing/2014/main" id="{D865E905-91CA-2A4F-5B0D-33E8833047FF}"/>
              </a:ext>
            </a:extLst>
          </p:cNvPr>
          <p:cNvSpPr>
            <a:spLocks noGrp="1"/>
          </p:cNvSpPr>
          <p:nvPr>
            <p:ph type="body" sz="quarter" idx="14" hasCustomPrompt="1"/>
          </p:nvPr>
        </p:nvSpPr>
        <p:spPr>
          <a:xfrm>
            <a:off x="215900" y="1872000"/>
            <a:ext cx="7561262" cy="237181"/>
          </a:xfrm>
        </p:spPr>
        <p:txBody>
          <a:bodyPr>
            <a:spAutoFit/>
          </a:bodyPr>
          <a:lstStyle>
            <a:lvl1pPr marL="0" indent="0">
              <a:buNone/>
              <a:defRPr sz="1500" cap="all"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Small title</a:t>
            </a:r>
          </a:p>
        </p:txBody>
      </p:sp>
    </p:spTree>
    <p:extLst>
      <p:ext uri="{BB962C8B-B14F-4D97-AF65-F5344CB8AC3E}">
        <p14:creationId xmlns:p14="http://schemas.microsoft.com/office/powerpoint/2010/main" val="222826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8E6E04-2857-0849-DC35-2ED63A1FABD2}"/>
              </a:ext>
            </a:extLst>
          </p:cNvPr>
          <p:cNvSpPr>
            <a:spLocks noGrp="1"/>
          </p:cNvSpPr>
          <p:nvPr>
            <p:ph type="ftr" sz="quarter" idx="11"/>
          </p:nvPr>
        </p:nvSpPr>
        <p:spPr/>
        <p:txBody>
          <a:bodyPr/>
          <a:lstStyle>
            <a:lvl1pPr>
              <a:defRPr>
                <a:solidFill>
                  <a:schemeClr val="bg1"/>
                </a:solidFill>
              </a:defRPr>
            </a:lvl1pPr>
          </a:lstStyle>
          <a:p>
            <a:r>
              <a:rPr lang="en-GB"/>
              <a:t>Title of Presentation (To edit: Insert &gt; Header &amp; Footer)</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lvl1pPr>
              <a:defRPr>
                <a:solidFill>
                  <a:schemeClr val="bg1"/>
                </a:solidFill>
              </a:defRPr>
            </a:lvl1pPr>
          </a:lstStyle>
          <a:p>
            <a:fld id="{3954854E-1B22-401C-B4EE-1698A89C07E3}" type="slidenum">
              <a:rPr lang="en-GB" smtClean="0"/>
              <a:pPr/>
              <a:t>‹#›</a:t>
            </a:fld>
            <a:endParaRPr lang="en-GB"/>
          </a:p>
        </p:txBody>
      </p:sp>
      <p:pic>
        <p:nvPicPr>
          <p:cNvPr id="7" name="Graphic 6">
            <a:extLst>
              <a:ext uri="{FF2B5EF4-FFF2-40B4-BE49-F238E27FC236}">
                <a16:creationId xmlns:a16="http://schemas.microsoft.com/office/drawing/2014/main" id="{5961E437-4C43-98D8-2A88-E57637C610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2" name="Title 1">
            <a:extLst>
              <a:ext uri="{FF2B5EF4-FFF2-40B4-BE49-F238E27FC236}">
                <a16:creationId xmlns:a16="http://schemas.microsoft.com/office/drawing/2014/main" id="{0B380113-EB15-D278-5FA4-A2227E451F4B}"/>
              </a:ext>
            </a:extLst>
          </p:cNvPr>
          <p:cNvSpPr>
            <a:spLocks noGrp="1"/>
          </p:cNvSpPr>
          <p:nvPr>
            <p:ph type="title" hasCustomPrompt="1"/>
          </p:nvPr>
        </p:nvSpPr>
        <p:spPr>
          <a:xfrm>
            <a:off x="3403930" y="504000"/>
            <a:ext cx="2392714" cy="775597"/>
          </a:xfrm>
        </p:spPr>
        <p:txBody>
          <a:bodyPr/>
          <a:lstStyle>
            <a:lvl1pPr>
              <a:defRPr>
                <a:solidFill>
                  <a:schemeClr val="bg1"/>
                </a:solidFill>
              </a:defRPr>
            </a:lvl1pPr>
          </a:lstStyle>
          <a:p>
            <a:r>
              <a:rPr lang="en-GB" dirty="0"/>
              <a:t>Agenda/</a:t>
            </a:r>
            <a:br>
              <a:rPr lang="en-GB" dirty="0"/>
            </a:br>
            <a:r>
              <a:rPr lang="en-GB" dirty="0"/>
              <a:t>contents</a:t>
            </a:r>
            <a:endParaRPr lang="en-US" dirty="0"/>
          </a:p>
        </p:txBody>
      </p:sp>
      <p:cxnSp>
        <p:nvCxnSpPr>
          <p:cNvPr id="4" name="Straight Connector 3">
            <a:extLst>
              <a:ext uri="{FF2B5EF4-FFF2-40B4-BE49-F238E27FC236}">
                <a16:creationId xmlns:a16="http://schemas.microsoft.com/office/drawing/2014/main" id="{27CE7B54-B736-2F71-DD6B-061B8DECB81A}"/>
              </a:ext>
            </a:extLst>
          </p:cNvPr>
          <p:cNvCxnSpPr>
            <a:cxnSpLocks/>
          </p:cNvCxnSpPr>
          <p:nvPr userDrawn="1"/>
        </p:nvCxnSpPr>
        <p:spPr>
          <a:xfrm>
            <a:off x="3296887" y="475013"/>
            <a:ext cx="0" cy="1282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9F9443-AEE3-EB37-C7A0-7A567BE323F2}"/>
              </a:ext>
            </a:extLst>
          </p:cNvPr>
          <p:cNvCxnSpPr>
            <a:cxnSpLocks/>
          </p:cNvCxnSpPr>
          <p:nvPr userDrawn="1"/>
        </p:nvCxnSpPr>
        <p:spPr>
          <a:xfrm>
            <a:off x="6096000" y="475013"/>
            <a:ext cx="0" cy="57832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19830C7-7146-11DB-4084-0AA2745E0688}"/>
              </a:ext>
            </a:extLst>
          </p:cNvPr>
          <p:cNvSpPr>
            <a:spLocks noGrp="1"/>
          </p:cNvSpPr>
          <p:nvPr>
            <p:ph type="body" sz="quarter" idx="13" hasCustomPrompt="1"/>
          </p:nvPr>
        </p:nvSpPr>
        <p:spPr>
          <a:xfrm>
            <a:off x="6307282" y="503238"/>
            <a:ext cx="5668818" cy="5754687"/>
          </a:xfrm>
        </p:spPr>
        <p:txBody>
          <a:bodyPr/>
          <a:lstStyle>
            <a:lvl1pPr marL="457200" indent="-457200">
              <a:buAutoNum type="arabicPlain"/>
              <a:tabLst>
                <a:tab pos="540000" algn="l"/>
              </a:tabLst>
              <a:defRPr sz="28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Section 1</a:t>
            </a:r>
          </a:p>
          <a:p>
            <a:pPr lvl="0"/>
            <a:r>
              <a:rPr lang="en-GB" dirty="0" err="1"/>
              <a:t>Sectiion</a:t>
            </a:r>
            <a:r>
              <a:rPr lang="en-GB" dirty="0"/>
              <a:t> 2</a:t>
            </a:r>
          </a:p>
        </p:txBody>
      </p:sp>
    </p:spTree>
    <p:extLst>
      <p:ext uri="{BB962C8B-B14F-4D97-AF65-F5344CB8AC3E}">
        <p14:creationId xmlns:p14="http://schemas.microsoft.com/office/powerpoint/2010/main" val="215197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3B91-8549-5034-B702-E0CA7803219D}"/>
              </a:ext>
            </a:extLst>
          </p:cNvPr>
          <p:cNvSpPr>
            <a:spLocks noGrp="1"/>
          </p:cNvSpPr>
          <p:nvPr>
            <p:ph type="title" hasCustomPrompt="1"/>
          </p:nvPr>
        </p:nvSpPr>
        <p:spPr>
          <a:xfrm>
            <a:off x="215900" y="216000"/>
            <a:ext cx="11760200" cy="720000"/>
          </a:xfrm>
        </p:spPr>
        <p:txBody>
          <a:bodyPr>
            <a:noAutofit/>
          </a:bodyPr>
          <a:lstStyle/>
          <a:p>
            <a:r>
              <a:rPr lang="en-US" dirty="0"/>
              <a:t>Title</a:t>
            </a:r>
            <a:endParaRPr lang="en-GB" dirty="0"/>
          </a:p>
        </p:txBody>
      </p:sp>
      <p:sp>
        <p:nvSpPr>
          <p:cNvPr id="6" name="Slide Number Placeholder 5">
            <a:extLst>
              <a:ext uri="{FF2B5EF4-FFF2-40B4-BE49-F238E27FC236}">
                <a16:creationId xmlns:a16="http://schemas.microsoft.com/office/drawing/2014/main" id="{8275FC36-980D-4972-C74B-30AFF1342F17}"/>
              </a:ext>
            </a:extLst>
          </p:cNvPr>
          <p:cNvSpPr>
            <a:spLocks noGrp="1"/>
          </p:cNvSpPr>
          <p:nvPr>
            <p:ph type="sldNum" sz="quarter" idx="12"/>
          </p:nvPr>
        </p:nvSpPr>
        <p:spPr/>
        <p:txBody>
          <a:bodyPr/>
          <a:lstStyle/>
          <a:p>
            <a:fld id="{3954854E-1B22-401C-B4EE-1698A89C07E3}" type="slidenum">
              <a:rPr lang="en-GB" smtClean="0"/>
              <a:t>‹#›</a:t>
            </a:fld>
            <a:endParaRPr lang="en-GB"/>
          </a:p>
        </p:txBody>
      </p:sp>
      <p:sp>
        <p:nvSpPr>
          <p:cNvPr id="12" name="Text Placeholder 2">
            <a:extLst>
              <a:ext uri="{FF2B5EF4-FFF2-40B4-BE49-F238E27FC236}">
                <a16:creationId xmlns:a16="http://schemas.microsoft.com/office/drawing/2014/main" id="{08C956C2-A9E9-760D-0B84-D913BE961917}"/>
              </a:ext>
            </a:extLst>
          </p:cNvPr>
          <p:cNvSpPr>
            <a:spLocks noGrp="1"/>
          </p:cNvSpPr>
          <p:nvPr>
            <p:ph type="body" idx="1" hasCustomPrompt="1"/>
          </p:nvPr>
        </p:nvSpPr>
        <p:spPr>
          <a:xfrm>
            <a:off x="215900" y="972000"/>
            <a:ext cx="11760200" cy="258084"/>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Footer Placeholder 4">
            <a:extLst>
              <a:ext uri="{FF2B5EF4-FFF2-40B4-BE49-F238E27FC236}">
                <a16:creationId xmlns:a16="http://schemas.microsoft.com/office/drawing/2014/main" id="{0B629FD4-E5AB-00BB-A2FD-ED38B1C7F24E}"/>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8" name="Graphic 7">
            <a:extLst>
              <a:ext uri="{FF2B5EF4-FFF2-40B4-BE49-F238E27FC236}">
                <a16:creationId xmlns:a16="http://schemas.microsoft.com/office/drawing/2014/main" id="{10825979-AE6F-4E8E-4A2D-40B0AF1830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sp>
        <p:nvSpPr>
          <p:cNvPr id="3" name="Text Placeholder 10">
            <a:extLst>
              <a:ext uri="{FF2B5EF4-FFF2-40B4-BE49-F238E27FC236}">
                <a16:creationId xmlns:a16="http://schemas.microsoft.com/office/drawing/2014/main" id="{2E989688-6A3A-4541-AAF9-E4CC1729012A}"/>
              </a:ext>
            </a:extLst>
          </p:cNvPr>
          <p:cNvSpPr>
            <a:spLocks noGrp="1"/>
          </p:cNvSpPr>
          <p:nvPr>
            <p:ph type="body" sz="quarter" idx="16"/>
          </p:nvPr>
        </p:nvSpPr>
        <p:spPr>
          <a:xfrm>
            <a:off x="215898" y="1512000"/>
            <a:ext cx="11760199"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2098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474364-E17C-6658-072F-1A342A14BAEA}"/>
              </a:ext>
            </a:extLst>
          </p:cNvPr>
          <p:cNvSpPr>
            <a:spLocks noGrp="1"/>
          </p:cNvSpPr>
          <p:nvPr>
            <p:ph type="sldNum" sz="quarter" idx="12"/>
          </p:nvPr>
        </p:nvSpPr>
        <p:spPr>
          <a:xfrm>
            <a:off x="11436100" y="6426000"/>
            <a:ext cx="540000" cy="180000"/>
          </a:xfrm>
        </p:spPr>
        <p:txBody>
          <a:bodyPr/>
          <a:lstStyle/>
          <a:p>
            <a:fld id="{3954854E-1B22-401C-B4EE-1698A89C07E3}" type="slidenum">
              <a:rPr lang="en-GB" smtClean="0"/>
              <a:t>‹#›</a:t>
            </a:fld>
            <a:endParaRPr lang="en-GB"/>
          </a:p>
        </p:txBody>
      </p:sp>
      <p:sp>
        <p:nvSpPr>
          <p:cNvPr id="10" name="Footer Placeholder 4">
            <a:extLst>
              <a:ext uri="{FF2B5EF4-FFF2-40B4-BE49-F238E27FC236}">
                <a16:creationId xmlns:a16="http://schemas.microsoft.com/office/drawing/2014/main" id="{93B4D905-96F1-0B22-9047-40EA4D5B447F}"/>
              </a:ext>
            </a:extLst>
          </p:cNvPr>
          <p:cNvSpPr>
            <a:spLocks noGrp="1"/>
          </p:cNvSpPr>
          <p:nvPr>
            <p:ph type="ftr" sz="quarter" idx="11"/>
          </p:nvPr>
        </p:nvSpPr>
        <p:spPr>
          <a:xfrm>
            <a:off x="1314000" y="6426000"/>
            <a:ext cx="4680000" cy="180000"/>
          </a:xfrm>
        </p:spPr>
        <p:txBody>
          <a:bodyPr/>
          <a:lstStyle/>
          <a:p>
            <a:r>
              <a:rPr lang="en-GB"/>
              <a:t>Title of Presentation (To edit: Insert &gt; Header &amp; Footer)</a:t>
            </a:r>
          </a:p>
        </p:txBody>
      </p:sp>
      <p:pic>
        <p:nvPicPr>
          <p:cNvPr id="11" name="Graphic 10">
            <a:extLst>
              <a:ext uri="{FF2B5EF4-FFF2-40B4-BE49-F238E27FC236}">
                <a16:creationId xmlns:a16="http://schemas.microsoft.com/office/drawing/2014/main" id="{540BC527-3BE4-6112-4034-9BB01466BC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948" y="6360619"/>
            <a:ext cx="906977" cy="345383"/>
          </a:xfrm>
          <a:prstGeom prst="rect">
            <a:avLst/>
          </a:prstGeom>
        </p:spPr>
      </p:pic>
      <p:cxnSp>
        <p:nvCxnSpPr>
          <p:cNvPr id="13" name="Straight Connector 12">
            <a:extLst>
              <a:ext uri="{FF2B5EF4-FFF2-40B4-BE49-F238E27FC236}">
                <a16:creationId xmlns:a16="http://schemas.microsoft.com/office/drawing/2014/main" id="{7069215F-F792-9855-743A-A27AC11AF58F}"/>
              </a:ext>
            </a:extLst>
          </p:cNvPr>
          <p:cNvCxnSpPr/>
          <p:nvPr userDrawn="1"/>
        </p:nvCxnSpPr>
        <p:spPr>
          <a:xfrm>
            <a:off x="6096000" y="1548000"/>
            <a:ext cx="0" cy="46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CE1040C-ECD7-71D7-A646-2CFE5E496D16}"/>
              </a:ext>
            </a:extLst>
          </p:cNvPr>
          <p:cNvSpPr>
            <a:spLocks noGrp="1"/>
          </p:cNvSpPr>
          <p:nvPr>
            <p:ph type="body" sz="quarter" idx="18"/>
          </p:nvPr>
        </p:nvSpPr>
        <p:spPr>
          <a:xfrm>
            <a:off x="215900" y="1512000"/>
            <a:ext cx="5790565" cy="4680000"/>
          </a:xfrm>
        </p:spPr>
        <p:txBody>
          <a:bodyPr>
            <a:noAutofit/>
          </a:bodyPr>
          <a:lstStyle>
            <a:lvl1pPr indent="-180000">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2" name="Text Placeholder 2">
            <a:extLst>
              <a:ext uri="{FF2B5EF4-FFF2-40B4-BE49-F238E27FC236}">
                <a16:creationId xmlns:a16="http://schemas.microsoft.com/office/drawing/2014/main" id="{BA95E517-386D-01C9-3437-312358C2E363}"/>
              </a:ext>
            </a:extLst>
          </p:cNvPr>
          <p:cNvSpPr>
            <a:spLocks noGrp="1"/>
          </p:cNvSpPr>
          <p:nvPr>
            <p:ph type="body" sz="quarter" idx="23"/>
          </p:nvPr>
        </p:nvSpPr>
        <p:spPr>
          <a:xfrm>
            <a:off x="6185535" y="1512000"/>
            <a:ext cx="5790565" cy="4680000"/>
          </a:xfrm>
        </p:spPr>
        <p:txBody>
          <a:bodyPr>
            <a:noAutofit/>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1">
            <a:extLst>
              <a:ext uri="{FF2B5EF4-FFF2-40B4-BE49-F238E27FC236}">
                <a16:creationId xmlns:a16="http://schemas.microsoft.com/office/drawing/2014/main" id="{D0895F00-B7AE-47F3-8701-306832CE23BE}"/>
              </a:ext>
            </a:extLst>
          </p:cNvPr>
          <p:cNvSpPr>
            <a:spLocks noGrp="1"/>
          </p:cNvSpPr>
          <p:nvPr>
            <p:ph type="title" hasCustomPrompt="1"/>
          </p:nvPr>
        </p:nvSpPr>
        <p:spPr>
          <a:xfrm>
            <a:off x="215905" y="216000"/>
            <a:ext cx="11757600" cy="720000"/>
          </a:xfrm>
        </p:spPr>
        <p:txBody>
          <a:bodyPr>
            <a:spAutoFit/>
          </a:bodyPr>
          <a:lstStyle/>
          <a:p>
            <a:r>
              <a:rPr lang="en-US" dirty="0"/>
              <a:t>Title</a:t>
            </a:r>
            <a:endParaRPr lang="en-GB" dirty="0"/>
          </a:p>
        </p:txBody>
      </p:sp>
      <p:sp>
        <p:nvSpPr>
          <p:cNvPr id="6" name="Text Placeholder 2">
            <a:extLst>
              <a:ext uri="{FF2B5EF4-FFF2-40B4-BE49-F238E27FC236}">
                <a16:creationId xmlns:a16="http://schemas.microsoft.com/office/drawing/2014/main" id="{5C44D116-10DA-18FF-2A4A-B17A0FA9DF2D}"/>
              </a:ext>
            </a:extLst>
          </p:cNvPr>
          <p:cNvSpPr>
            <a:spLocks noGrp="1"/>
          </p:cNvSpPr>
          <p:nvPr>
            <p:ph type="body" idx="1" hasCustomPrompt="1"/>
          </p:nvPr>
        </p:nvSpPr>
        <p:spPr>
          <a:xfrm>
            <a:off x="215905" y="972000"/>
            <a:ext cx="11757600" cy="258084"/>
          </a:xfrm>
        </p:spPr>
        <p:txBody>
          <a:bodyPr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125900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9D252-AA11-F8B2-BB0D-DE7B7C47A4C6}"/>
              </a:ext>
            </a:extLst>
          </p:cNvPr>
          <p:cNvSpPr>
            <a:spLocks noGrp="1"/>
          </p:cNvSpPr>
          <p:nvPr>
            <p:ph type="title"/>
          </p:nvPr>
        </p:nvSpPr>
        <p:spPr>
          <a:xfrm>
            <a:off x="215900" y="216000"/>
            <a:ext cx="11760200" cy="387798"/>
          </a:xfrm>
          <a:prstGeom prst="rect">
            <a:avLst/>
          </a:prstGeom>
        </p:spPr>
        <p:txBody>
          <a:bodyPr vert="horz" wrap="square" lIns="0" tIns="0" rIns="0" bIns="0" rtlCol="0" anchor="t">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81D4C98-DAD2-504C-23D9-81EDD5036CDA}"/>
              </a:ext>
            </a:extLst>
          </p:cNvPr>
          <p:cNvSpPr>
            <a:spLocks noGrp="1"/>
          </p:cNvSpPr>
          <p:nvPr>
            <p:ph type="body" idx="1"/>
          </p:nvPr>
        </p:nvSpPr>
        <p:spPr>
          <a:xfrm>
            <a:off x="215899" y="1512000"/>
            <a:ext cx="11760201"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a:extLst>
              <a:ext uri="{FF2B5EF4-FFF2-40B4-BE49-F238E27FC236}">
                <a16:creationId xmlns:a16="http://schemas.microsoft.com/office/drawing/2014/main" id="{D03C863A-680A-A08D-A073-166C02C2AB8E}"/>
              </a:ext>
            </a:extLst>
          </p:cNvPr>
          <p:cNvSpPr>
            <a:spLocks noGrp="1"/>
          </p:cNvSpPr>
          <p:nvPr>
            <p:ph type="ftr" sz="quarter" idx="3"/>
          </p:nvPr>
        </p:nvSpPr>
        <p:spPr>
          <a:xfrm>
            <a:off x="1313999" y="6426000"/>
            <a:ext cx="4680000" cy="180000"/>
          </a:xfrm>
          <a:prstGeom prst="rect">
            <a:avLst/>
          </a:prstGeom>
        </p:spPr>
        <p:txBody>
          <a:bodyPr vert="horz" lIns="0" tIns="0" rIns="0" bIns="0" rtlCol="0" anchor="b" anchorCtr="0"/>
          <a:lstStyle>
            <a:lvl1pPr algn="l">
              <a:defRPr sz="800">
                <a:solidFill>
                  <a:schemeClr val="tx1"/>
                </a:solidFill>
              </a:defRPr>
            </a:lvl1pPr>
          </a:lstStyle>
          <a:p>
            <a:r>
              <a:rPr lang="en-GB"/>
              <a:t>Title of Presentation (To edit: Insert &gt; Header &amp; Footer)</a:t>
            </a:r>
            <a:endParaRPr lang="en-GB" dirty="0"/>
          </a:p>
        </p:txBody>
      </p:sp>
      <p:sp>
        <p:nvSpPr>
          <p:cNvPr id="6" name="Slide Number Placeholder 5">
            <a:extLst>
              <a:ext uri="{FF2B5EF4-FFF2-40B4-BE49-F238E27FC236}">
                <a16:creationId xmlns:a16="http://schemas.microsoft.com/office/drawing/2014/main" id="{06C80B84-6DC2-D2A3-4529-8282B23312C5}"/>
              </a:ext>
            </a:extLst>
          </p:cNvPr>
          <p:cNvSpPr>
            <a:spLocks noGrp="1"/>
          </p:cNvSpPr>
          <p:nvPr>
            <p:ph type="sldNum" sz="quarter" idx="4"/>
          </p:nvPr>
        </p:nvSpPr>
        <p:spPr>
          <a:xfrm>
            <a:off x="11436100" y="6426000"/>
            <a:ext cx="540000" cy="180000"/>
          </a:xfrm>
          <a:prstGeom prst="rect">
            <a:avLst/>
          </a:prstGeom>
        </p:spPr>
        <p:txBody>
          <a:bodyPr vert="horz" lIns="0" tIns="0" rIns="0" bIns="0" rtlCol="0" anchor="b" anchorCtr="0"/>
          <a:lstStyle>
            <a:lvl1pPr algn="r">
              <a:defRPr sz="800">
                <a:solidFill>
                  <a:schemeClr val="tx1"/>
                </a:solidFill>
              </a:defRPr>
            </a:lvl1pPr>
          </a:lstStyle>
          <a:p>
            <a:fld id="{3954854E-1B22-401C-B4EE-1698A89C07E3}" type="slidenum">
              <a:rPr lang="en-GB" smtClean="0"/>
              <a:pPr/>
              <a:t>‹#›</a:t>
            </a:fld>
            <a:endParaRPr lang="en-GB" dirty="0"/>
          </a:p>
        </p:txBody>
      </p:sp>
    </p:spTree>
    <p:extLst>
      <p:ext uri="{BB962C8B-B14F-4D97-AF65-F5344CB8AC3E}">
        <p14:creationId xmlns:p14="http://schemas.microsoft.com/office/powerpoint/2010/main" val="2001423184"/>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704" r:id="rId3"/>
    <p:sldLayoutId id="2147483701" r:id="rId4"/>
    <p:sldLayoutId id="2147483649" r:id="rId5"/>
    <p:sldLayoutId id="2147483685" r:id="rId6"/>
    <p:sldLayoutId id="2147483650" r:id="rId7"/>
    <p:sldLayoutId id="2147483670" r:id="rId8"/>
    <p:sldLayoutId id="2147483679" r:id="rId9"/>
    <p:sldLayoutId id="2147483696" r:id="rId10"/>
    <p:sldLayoutId id="2147483702" r:id="rId11"/>
    <p:sldLayoutId id="2147483686" r:id="rId12"/>
    <p:sldLayoutId id="2147483680" r:id="rId13"/>
    <p:sldLayoutId id="2147483692" r:id="rId14"/>
    <p:sldLayoutId id="2147483705" r:id="rId15"/>
    <p:sldLayoutId id="2147483671" r:id="rId16"/>
    <p:sldLayoutId id="2147483672" r:id="rId17"/>
    <p:sldLayoutId id="2147483706" r:id="rId18"/>
    <p:sldLayoutId id="2147483654" r:id="rId19"/>
    <p:sldLayoutId id="2147483662" r:id="rId20"/>
    <p:sldLayoutId id="2147483664" r:id="rId21"/>
    <p:sldLayoutId id="2147483703" r:id="rId22"/>
    <p:sldLayoutId id="2147483663" r:id="rId23"/>
    <p:sldLayoutId id="2147483665" r:id="rId24"/>
    <p:sldLayoutId id="2147483666" r:id="rId25"/>
    <p:sldLayoutId id="2147483667" r:id="rId26"/>
    <p:sldLayoutId id="2147483668" r:id="rId27"/>
    <p:sldLayoutId id="2147483697" r:id="rId28"/>
    <p:sldLayoutId id="2147483707" r:id="rId29"/>
    <p:sldLayoutId id="2147483673" r:id="rId30"/>
    <p:sldLayoutId id="2147483674" r:id="rId31"/>
    <p:sldLayoutId id="2147483683" r:id="rId32"/>
    <p:sldLayoutId id="2147483687" r:id="rId33"/>
    <p:sldLayoutId id="2147483688" r:id="rId34"/>
    <p:sldLayoutId id="2147483651" r:id="rId35"/>
    <p:sldLayoutId id="2147483669" r:id="rId36"/>
    <p:sldLayoutId id="2147483676" r:id="rId37"/>
    <p:sldLayoutId id="2147483678" r:id="rId38"/>
    <p:sldLayoutId id="2147483694" r:id="rId39"/>
    <p:sldLayoutId id="2147483693" r:id="rId40"/>
    <p:sldLayoutId id="2147483699" r:id="rId41"/>
    <p:sldLayoutId id="2147483700" r:id="rId42"/>
    <p:sldLayoutId id="2147483684" r:id="rId43"/>
    <p:sldLayoutId id="2147483652" r:id="rId44"/>
    <p:sldLayoutId id="2147483675" r:id="rId45"/>
    <p:sldLayoutId id="2147483695" r:id="rId46"/>
    <p:sldLayoutId id="2147483689" r:id="rId47"/>
    <p:sldLayoutId id="2147483677" r:id="rId48"/>
    <p:sldLayoutId id="2147483691" r:id="rId49"/>
    <p:sldLayoutId id="2147483690" r:id="rId50"/>
    <p:sldLayoutId id="2147483681" r:id="rId51"/>
    <p:sldLayoutId id="2147483698" r:id="rId52"/>
    <p:sldLayoutId id="2147483655" r:id="rId53"/>
    <p:sldLayoutId id="2147483682"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spc="3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900"/>
        </a:spcBef>
        <a:buFont typeface="Georgia" panose="02040502050405020303" pitchFamily="18" charset="0"/>
        <a:buNone/>
        <a:defRPr sz="1600" kern="100" spc="20" baseline="0">
          <a:solidFill>
            <a:schemeClr val="tx1"/>
          </a:solidFill>
          <a:latin typeface="+mn-lt"/>
          <a:ea typeface="+mn-ea"/>
          <a:cs typeface="+mn-cs"/>
        </a:defRPr>
      </a:lvl1pPr>
      <a:lvl2pPr marL="0" indent="0" algn="l" defTabSz="914400" rtl="0" eaLnBrk="1" latinLnBrk="0" hangingPunct="1">
        <a:lnSpc>
          <a:spcPct val="100000"/>
        </a:lnSpc>
        <a:spcBef>
          <a:spcPts val="900"/>
        </a:spcBef>
        <a:buFont typeface="Georgia" panose="02040502050405020303" pitchFamily="18" charset="0"/>
        <a:buNone/>
        <a:defRPr sz="1600" b="1" kern="100" spc="20">
          <a:solidFill>
            <a:schemeClr val="tx1"/>
          </a:solidFill>
          <a:latin typeface="+mn-lt"/>
          <a:ea typeface="+mn-ea"/>
          <a:cs typeface="+mn-cs"/>
        </a:defRPr>
      </a:lvl2pPr>
      <a:lvl3pPr marL="252000" indent="-252000" algn="l" defTabSz="914400" rtl="0" eaLnBrk="1" latinLnBrk="0" hangingPunct="1">
        <a:lnSpc>
          <a:spcPct val="100000"/>
        </a:lnSpc>
        <a:spcBef>
          <a:spcPts val="900"/>
        </a:spcBef>
        <a:buFont typeface="Arial" panose="020B0604020202020204" pitchFamily="34" charset="0"/>
        <a:buChar char="•"/>
        <a:defRPr sz="1600" kern="100" spc="20">
          <a:solidFill>
            <a:schemeClr val="tx1"/>
          </a:solidFill>
          <a:latin typeface="+mn-lt"/>
          <a:ea typeface="+mn-ea"/>
          <a:cs typeface="+mn-cs"/>
        </a:defRPr>
      </a:lvl3pPr>
      <a:lvl4pPr marL="504000" indent="-252000" algn="l" defTabSz="914400" rtl="0" eaLnBrk="1" latinLnBrk="0" hangingPunct="1">
        <a:lnSpc>
          <a:spcPct val="100000"/>
        </a:lnSpc>
        <a:spcBef>
          <a:spcPts val="900"/>
        </a:spcBef>
        <a:buFont typeface="System Font Regular"/>
        <a:buChar char="◦"/>
        <a:defRPr sz="1600" b="0" kern="100" spc="20">
          <a:solidFill>
            <a:schemeClr val="tx1"/>
          </a:solidFill>
          <a:latin typeface="+mn-lt"/>
          <a:ea typeface="+mn-ea"/>
          <a:cs typeface="+mn-cs"/>
        </a:defRPr>
      </a:lvl4pPr>
      <a:lvl5pPr marL="756000" indent="-252000" algn="l" defTabSz="914400" rtl="0" eaLnBrk="1" latinLnBrk="0" hangingPunct="1">
        <a:lnSpc>
          <a:spcPct val="100000"/>
        </a:lnSpc>
        <a:spcBef>
          <a:spcPts val="900"/>
        </a:spcBef>
        <a:buFont typeface="System Font Regular"/>
        <a:buChar char="-"/>
        <a:defRPr sz="1600" kern="100" spc="20">
          <a:solidFill>
            <a:schemeClr val="tx1"/>
          </a:solidFill>
          <a:latin typeface="+mn-lt"/>
          <a:ea typeface="+mn-ea"/>
          <a:cs typeface="+mn-cs"/>
        </a:defRPr>
      </a:lvl5pPr>
      <a:lvl6pPr marL="0" indent="0" algn="l" defTabSz="914400" rtl="0" eaLnBrk="1" latinLnBrk="0" hangingPunct="1">
        <a:lnSpc>
          <a:spcPct val="114000"/>
        </a:lnSpc>
        <a:spcBef>
          <a:spcPts val="500"/>
        </a:spcBef>
        <a:buFont typeface="Arial" panose="020B0604020202020204" pitchFamily="34" charset="0"/>
        <a:buNone/>
        <a:defRPr sz="1200"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7pPr>
      <a:lvl8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8pPr>
      <a:lvl9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6" userDrawn="1">
          <p15:clr>
            <a:srgbClr val="F26B43"/>
          </p15:clr>
        </p15:guide>
        <p15:guide id="2" pos="136" userDrawn="1">
          <p15:clr>
            <a:srgbClr val="F26B43"/>
          </p15:clr>
        </p15:guide>
        <p15:guide id="3" pos="7544" userDrawn="1">
          <p15:clr>
            <a:srgbClr val="F26B43"/>
          </p15:clr>
        </p15:guide>
        <p15:guide id="6" orient="horz" pos="4043" userDrawn="1">
          <p15:clr>
            <a:srgbClr val="F26B43"/>
          </p15:clr>
        </p15:guide>
        <p15:guide id="8" orient="horz" pos="131" userDrawn="1">
          <p15:clr>
            <a:srgbClr val="F26B43"/>
          </p15:clr>
        </p15:guide>
        <p15:guide id="9"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6.xml"/><Relationship Id="rId6" Type="http://schemas.openxmlformats.org/officeDocument/2006/relationships/image" Target="../media/image17.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tags" Target="../tags/tag6.xml"/><Relationship Id="rId21" Type="http://schemas.openxmlformats.org/officeDocument/2006/relationships/image" Target="../media/image35.svg"/><Relationship Id="rId7" Type="http://schemas.openxmlformats.org/officeDocument/2006/relationships/tags" Target="../tags/tag10.xml"/><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tags" Target="../tags/tag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5.svg"/><Relationship Id="rId5" Type="http://schemas.openxmlformats.org/officeDocument/2006/relationships/tags" Target="../tags/tag8.xml"/><Relationship Id="rId15" Type="http://schemas.openxmlformats.org/officeDocument/2006/relationships/image" Target="../media/image29.svg"/><Relationship Id="rId23" Type="http://schemas.openxmlformats.org/officeDocument/2006/relationships/image" Target="../media/image37.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tags" Target="../tags/tag7.xml"/><Relationship Id="rId9" Type="http://schemas.openxmlformats.org/officeDocument/2006/relationships/notesSlide" Target="../notesSlides/notesSlide8.xml"/><Relationship Id="rId14" Type="http://schemas.openxmlformats.org/officeDocument/2006/relationships/image" Target="../media/image28.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5.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tags" Target="../tags/tag13.xml"/><Relationship Id="rId21" Type="http://schemas.openxmlformats.org/officeDocument/2006/relationships/image" Target="../media/image45.svg"/><Relationship Id="rId7" Type="http://schemas.openxmlformats.org/officeDocument/2006/relationships/tags" Target="../tags/tag17.xml"/><Relationship Id="rId12" Type="http://schemas.openxmlformats.org/officeDocument/2006/relationships/image" Target="../media/image24.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tags" Target="../tags/tag1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9.xml"/><Relationship Id="rId24" Type="http://schemas.openxmlformats.org/officeDocument/2006/relationships/image" Target="../media/image48.png"/><Relationship Id="rId5" Type="http://schemas.openxmlformats.org/officeDocument/2006/relationships/tags" Target="../tags/tag15.xml"/><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slideLayout" Target="../slideLayouts/slideLayout9.xml"/><Relationship Id="rId19" Type="http://schemas.openxmlformats.org/officeDocument/2006/relationships/image" Target="../media/image43.sv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sv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tags" Target="../tags/tag22.xml"/><Relationship Id="rId7" Type="http://schemas.openxmlformats.org/officeDocument/2006/relationships/notesSlide" Target="../notesSlides/notesSlide10.xml"/><Relationship Id="rId12" Type="http://schemas.openxmlformats.org/officeDocument/2006/relationships/image" Target="../media/image36.png"/><Relationship Id="rId17" Type="http://schemas.openxmlformats.org/officeDocument/2006/relationships/image" Target="../media/image57.svg"/><Relationship Id="rId2" Type="http://schemas.openxmlformats.org/officeDocument/2006/relationships/tags" Target="../tags/tag21.xml"/><Relationship Id="rId16" Type="http://schemas.openxmlformats.org/officeDocument/2006/relationships/image" Target="../media/image56.png"/><Relationship Id="rId1" Type="http://schemas.openxmlformats.org/officeDocument/2006/relationships/tags" Target="../tags/tag20.xml"/><Relationship Id="rId6" Type="http://schemas.openxmlformats.org/officeDocument/2006/relationships/slideLayout" Target="../slideLayouts/slideLayout9.xml"/><Relationship Id="rId11" Type="http://schemas.openxmlformats.org/officeDocument/2006/relationships/image" Target="../media/image25.svg"/><Relationship Id="rId5" Type="http://schemas.openxmlformats.org/officeDocument/2006/relationships/tags" Target="../tags/tag24.xml"/><Relationship Id="rId15" Type="http://schemas.openxmlformats.org/officeDocument/2006/relationships/image" Target="../media/image55.svg"/><Relationship Id="rId10" Type="http://schemas.openxmlformats.org/officeDocument/2006/relationships/image" Target="../media/image24.png"/><Relationship Id="rId4" Type="http://schemas.openxmlformats.org/officeDocument/2006/relationships/tags" Target="../tags/tag23.xml"/><Relationship Id="rId9" Type="http://schemas.openxmlformats.org/officeDocument/2006/relationships/image" Target="../media/image53.sv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4.xml"/><Relationship Id="rId1" Type="http://schemas.openxmlformats.org/officeDocument/2006/relationships/tags" Target="../tags/tag25.xml"/><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1.xml"/><Relationship Id="rId1" Type="http://schemas.openxmlformats.org/officeDocument/2006/relationships/customXml" Target="../../customXml/item7.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6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ustomXml" Target="../../customXml/item5.xml"/><Relationship Id="rId1" Type="http://schemas.openxmlformats.org/officeDocument/2006/relationships/customXml" Target="../../customXml/item10.xml"/><Relationship Id="rId5" Type="http://schemas.openxmlformats.org/officeDocument/2006/relationships/hyperlink" Target="mailto:Fan.Ye@erm.com" TargetMode="External"/><Relationship Id="rId4" Type="http://schemas.openxmlformats.org/officeDocument/2006/relationships/hyperlink" Target="mailto:Gavin.Oldroyd@er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9.xml"/><Relationship Id="rId1" Type="http://schemas.openxmlformats.org/officeDocument/2006/relationships/customXml" Target="../../customXml/item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ags" Target="../tags/tag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4.xml"/><Relationship Id="rId1" Type="http://schemas.openxmlformats.org/officeDocument/2006/relationships/customXml" Target="../../customXml/item1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ags" Target="../tags/tag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D9131C2D-22DD-74FD-F0DC-9371421ACE93}"/>
              </a:ext>
            </a:extLst>
          </p:cNvPr>
          <p:cNvPicPr>
            <a:picLocks noGrp="1" noChangeAspect="1"/>
          </p:cNvPicPr>
          <p:nvPr>
            <p:ph type="pic" sz="quarter" idx="14"/>
            <p:custDataLst>
              <p:tags r:id="rId3"/>
            </p:custDataLst>
          </p:nvPr>
        </p:nvPicPr>
        <p:blipFill rotWithShape="1">
          <a:blip r:embed="rId6">
            <a:extLst>
              <a:ext uri="{28A0092B-C50C-407E-A947-70E740481C1C}">
                <a14:useLocalDpi xmlns:a14="http://schemas.microsoft.com/office/drawing/2010/main" val="0"/>
              </a:ext>
            </a:extLst>
          </a:blip>
          <a:srcRect l="20378" r="20378"/>
          <a:stretch/>
        </p:blipFill>
        <p:spPr>
          <a:xfrm>
            <a:off x="6096000" y="0"/>
            <a:ext cx="6096000" cy="6858000"/>
          </a:xfrm>
        </p:spPr>
      </p:pic>
      <p:sp>
        <p:nvSpPr>
          <p:cNvPr id="6" name="Title 5">
            <a:extLst>
              <a:ext uri="{FF2B5EF4-FFF2-40B4-BE49-F238E27FC236}">
                <a16:creationId xmlns:a16="http://schemas.microsoft.com/office/drawing/2014/main" id="{95DFCF72-98F6-CC78-62B4-A7FEAE6D0BCB}"/>
              </a:ext>
            </a:extLst>
          </p:cNvPr>
          <p:cNvSpPr>
            <a:spLocks noGrp="1"/>
          </p:cNvSpPr>
          <p:nvPr>
            <p:ph type="ctrTitle"/>
          </p:nvPr>
        </p:nvSpPr>
        <p:spPr>
          <a:xfrm>
            <a:off x="221318" y="2624193"/>
            <a:ext cx="5580000" cy="2077492"/>
          </a:xfrm>
        </p:spPr>
        <p:txBody>
          <a:bodyPr/>
          <a:lstStyle/>
          <a:p>
            <a:r>
              <a:rPr lang="en-GB" dirty="0"/>
              <a:t>Understanding Industrial Cyber Risks to Biosafety</a:t>
            </a:r>
            <a:endParaRPr lang="en-US" dirty="0"/>
          </a:p>
        </p:txBody>
      </p:sp>
      <p:sp>
        <p:nvSpPr>
          <p:cNvPr id="7" name="Subtitle 6">
            <a:extLst>
              <a:ext uri="{FF2B5EF4-FFF2-40B4-BE49-F238E27FC236}">
                <a16:creationId xmlns:a16="http://schemas.microsoft.com/office/drawing/2014/main" id="{B6E6A3BC-9774-D5F5-34FF-4C9E95CBC186}"/>
              </a:ext>
            </a:extLst>
          </p:cNvPr>
          <p:cNvSpPr>
            <a:spLocks noGrp="1"/>
          </p:cNvSpPr>
          <p:nvPr>
            <p:ph type="subTitle" idx="1"/>
          </p:nvPr>
        </p:nvSpPr>
        <p:spPr>
          <a:xfrm>
            <a:off x="221311" y="4900690"/>
            <a:ext cx="5580000" cy="158120"/>
          </a:xfrm>
        </p:spPr>
        <p:txBody>
          <a:bodyPr/>
          <a:lstStyle/>
          <a:p>
            <a:r>
              <a:rPr lang="en-US" dirty="0"/>
              <a:t>Hazards 33, November 2023</a:t>
            </a:r>
          </a:p>
        </p:txBody>
      </p:sp>
      <p:sp>
        <p:nvSpPr>
          <p:cNvPr id="8" name="Text Placeholder 7">
            <a:extLst>
              <a:ext uri="{FF2B5EF4-FFF2-40B4-BE49-F238E27FC236}">
                <a16:creationId xmlns:a16="http://schemas.microsoft.com/office/drawing/2014/main" id="{33B71A8B-78E0-14C4-E180-40E189C8F839}"/>
              </a:ext>
            </a:extLst>
          </p:cNvPr>
          <p:cNvSpPr>
            <a:spLocks noGrp="1"/>
          </p:cNvSpPr>
          <p:nvPr>
            <p:ph type="body" sz="quarter" idx="13"/>
          </p:nvPr>
        </p:nvSpPr>
        <p:spPr>
          <a:xfrm>
            <a:off x="220664" y="5116690"/>
            <a:ext cx="5580000" cy="158120"/>
          </a:xfrm>
        </p:spPr>
        <p:txBody>
          <a:bodyPr/>
          <a:lstStyle/>
          <a:p>
            <a:r>
              <a:rPr lang="en-US" dirty="0"/>
              <a:t>Presented by Gavin Oldroyd, Principal Consultant at ERM</a:t>
            </a:r>
          </a:p>
        </p:txBody>
      </p:sp>
      <p:sp>
        <p:nvSpPr>
          <p:cNvPr id="10" name="Text Placeholder 9">
            <a:extLst>
              <a:ext uri="{FF2B5EF4-FFF2-40B4-BE49-F238E27FC236}">
                <a16:creationId xmlns:a16="http://schemas.microsoft.com/office/drawing/2014/main" id="{D0D126DC-934A-F5AE-FE1E-9A88F7168827}"/>
              </a:ext>
            </a:extLst>
          </p:cNvPr>
          <p:cNvSpPr>
            <a:spLocks noGrp="1"/>
          </p:cNvSpPr>
          <p:nvPr>
            <p:ph type="body" sz="quarter" idx="15"/>
          </p:nvPr>
        </p:nvSpPr>
        <p:spPr/>
        <p:txBody>
          <a:bodyPr/>
          <a:lstStyle/>
          <a:p>
            <a:r>
              <a:rPr lang="en-US" dirty="0"/>
              <a:t>Phishing for Biohazards</a:t>
            </a:r>
          </a:p>
        </p:txBody>
      </p:sp>
    </p:spTree>
    <p:custDataLst>
      <p:custData r:id="rId1"/>
      <p:custData r:id="rId2"/>
    </p:custDataLst>
    <p:extLst>
      <p:ext uri="{BB962C8B-B14F-4D97-AF65-F5344CB8AC3E}">
        <p14:creationId xmlns:p14="http://schemas.microsoft.com/office/powerpoint/2010/main" val="374870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C0200-375F-E127-50CC-A454264B262C}"/>
              </a:ext>
            </a:extLst>
          </p:cNvPr>
          <p:cNvSpPr>
            <a:spLocks noGrp="1"/>
          </p:cNvSpPr>
          <p:nvPr>
            <p:ph type="sldNum" sz="quarter" idx="12"/>
          </p:nvPr>
        </p:nvSpPr>
        <p:spPr/>
        <p:txBody>
          <a:bodyPr/>
          <a:lstStyle/>
          <a:p>
            <a:fld id="{3954854E-1B22-401C-B4EE-1698A89C07E3}" type="slidenum">
              <a:rPr lang="en-GB" smtClean="0"/>
              <a:pPr/>
              <a:t>10</a:t>
            </a:fld>
            <a:endParaRPr lang="en-GB"/>
          </a:p>
        </p:txBody>
      </p:sp>
      <p:sp>
        <p:nvSpPr>
          <p:cNvPr id="3" name="Footer Placeholder 2">
            <a:extLst>
              <a:ext uri="{FF2B5EF4-FFF2-40B4-BE49-F238E27FC236}">
                <a16:creationId xmlns:a16="http://schemas.microsoft.com/office/drawing/2014/main" id="{B17DE3CE-AC6D-0E24-A079-CA3155C05572}"/>
              </a:ext>
            </a:extLst>
          </p:cNvPr>
          <p:cNvSpPr>
            <a:spLocks noGrp="1"/>
          </p:cNvSpPr>
          <p:nvPr>
            <p:ph type="ftr" sz="quarter" idx="11"/>
          </p:nvPr>
        </p:nvSpPr>
        <p:spPr/>
        <p:txBody>
          <a:bodyPr/>
          <a:lstStyle/>
          <a:p>
            <a:r>
              <a:rPr lang="en-GB"/>
              <a:t>Title of Presentation (To edit: Insert &gt; Header &amp; Footer)</a:t>
            </a:r>
          </a:p>
        </p:txBody>
      </p:sp>
      <p:sp>
        <p:nvSpPr>
          <p:cNvPr id="9" name="Text Placeholder 8">
            <a:extLst>
              <a:ext uri="{FF2B5EF4-FFF2-40B4-BE49-F238E27FC236}">
                <a16:creationId xmlns:a16="http://schemas.microsoft.com/office/drawing/2014/main" id="{8D205808-5C6B-AC66-5AEA-A28486FC9491}"/>
              </a:ext>
            </a:extLst>
          </p:cNvPr>
          <p:cNvSpPr>
            <a:spLocks noGrp="1"/>
          </p:cNvSpPr>
          <p:nvPr>
            <p:ph type="body" sz="quarter" idx="18"/>
          </p:nvPr>
        </p:nvSpPr>
        <p:spPr/>
        <p:txBody>
          <a:bodyPr/>
          <a:lstStyle/>
          <a:p>
            <a:pPr marL="105750" indent="-285750">
              <a:spcBef>
                <a:spcPts val="600"/>
              </a:spcBef>
              <a:spcAft>
                <a:spcPts val="600"/>
              </a:spcAft>
              <a:buFont typeface="Arial" panose="020B060402020202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Suspected </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state sponsored attack from Russia targeting Ukraine. </a:t>
            </a:r>
          </a:p>
          <a:p>
            <a:pPr marL="105750" indent="-285750">
              <a:spcBef>
                <a:spcPts val="600"/>
              </a:spcBef>
              <a:spcAft>
                <a:spcPts val="600"/>
              </a:spcAft>
              <a:buFont typeface="Arial" panose="020B060402020202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R</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ansomware attack, encrypted the target computers’ hard drives and demanded ransom in bitcoin. </a:t>
            </a:r>
          </a:p>
          <a:p>
            <a:pPr marL="105750" indent="-285750">
              <a:spcBef>
                <a:spcPts val="600"/>
              </a:spcBef>
              <a:spcAft>
                <a:spcPts val="600"/>
              </a:spcAft>
              <a:buFont typeface="Arial" panose="020B0604020202020204" pitchFamily="34" charset="0"/>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Spread via the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MeDoc</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tax accounting software used in Ukrainian businesses, using an exploit called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EternalBlue</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which may have been developed by the United States National Security Agency.</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5750" indent="-285750">
              <a:spcBef>
                <a:spcPts val="600"/>
              </a:spcBef>
              <a:spcAft>
                <a:spcPts val="600"/>
              </a:spcAft>
              <a:buFont typeface="Arial" panose="020B060402020202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I</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nfected the global networks of the multinational organisations with offices in Ukraine using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MeDoc</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05750" indent="-285750">
              <a:spcBef>
                <a:spcPts val="600"/>
              </a:spcBef>
              <a:spcAft>
                <a:spcPts val="600"/>
              </a:spcAft>
              <a:buFont typeface="Arial" panose="020B0604020202020204" pitchFamily="34" charset="0"/>
              <a:buChar char="•"/>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Merck’s operations were disabled for two weeks, with 30,000 computers disabled by the attack and $870 Million financial impact due to the inability to continue manufacturing pharmaceuticals.</a:t>
            </a:r>
            <a:endParaRPr lang="en-GB" dirty="0"/>
          </a:p>
        </p:txBody>
      </p:sp>
      <p:sp>
        <p:nvSpPr>
          <p:cNvPr id="7" name="Title 6">
            <a:extLst>
              <a:ext uri="{FF2B5EF4-FFF2-40B4-BE49-F238E27FC236}">
                <a16:creationId xmlns:a16="http://schemas.microsoft.com/office/drawing/2014/main" id="{B9698F6B-D389-61D9-5AD1-EB295DD0B03C}"/>
              </a:ext>
            </a:extLst>
          </p:cNvPr>
          <p:cNvSpPr>
            <a:spLocks noGrp="1"/>
          </p:cNvSpPr>
          <p:nvPr>
            <p:ph type="title"/>
          </p:nvPr>
        </p:nvSpPr>
        <p:spPr>
          <a:xfrm>
            <a:off x="215905" y="216000"/>
            <a:ext cx="11757600" cy="387798"/>
          </a:xfrm>
        </p:spPr>
        <p:txBody>
          <a:bodyPr/>
          <a:lstStyle/>
          <a:p>
            <a:r>
              <a:rPr lang="en-GB" dirty="0" err="1"/>
              <a:t>NotPetya</a:t>
            </a:r>
            <a:r>
              <a:rPr lang="en-GB" dirty="0"/>
              <a:t> (2017)</a:t>
            </a:r>
          </a:p>
        </p:txBody>
      </p:sp>
      <p:sp>
        <p:nvSpPr>
          <p:cNvPr id="8" name="Text Placeholder 7">
            <a:extLst>
              <a:ext uri="{FF2B5EF4-FFF2-40B4-BE49-F238E27FC236}">
                <a16:creationId xmlns:a16="http://schemas.microsoft.com/office/drawing/2014/main" id="{68F12FCB-9F4F-28AA-E5FF-A24578D2053E}"/>
              </a:ext>
            </a:extLst>
          </p:cNvPr>
          <p:cNvSpPr>
            <a:spLocks noGrp="1"/>
          </p:cNvSpPr>
          <p:nvPr>
            <p:ph type="body" idx="1"/>
          </p:nvPr>
        </p:nvSpPr>
        <p:spPr/>
        <p:txBody>
          <a:bodyPr/>
          <a:lstStyle/>
          <a:p>
            <a:endParaRPr lang="en-GB"/>
          </a:p>
        </p:txBody>
      </p:sp>
      <p:pic>
        <p:nvPicPr>
          <p:cNvPr id="12" name="Graphic 11">
            <a:extLst>
              <a:ext uri="{FF2B5EF4-FFF2-40B4-BE49-F238E27FC236}">
                <a16:creationId xmlns:a16="http://schemas.microsoft.com/office/drawing/2014/main" id="{0D5B02C8-A4FB-D836-595A-A7A1A31FAB2B}"/>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521975" y="2536476"/>
            <a:ext cx="952500" cy="952500"/>
          </a:xfrm>
          <a:prstGeom prst="rect">
            <a:avLst/>
          </a:prstGeom>
        </p:spPr>
      </p:pic>
      <p:pic>
        <p:nvPicPr>
          <p:cNvPr id="16" name="Graphic 15">
            <a:extLst>
              <a:ext uri="{FF2B5EF4-FFF2-40B4-BE49-F238E27FC236}">
                <a16:creationId xmlns:a16="http://schemas.microsoft.com/office/drawing/2014/main" id="{A1208DBD-F196-B368-F652-F445714A00D9}"/>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291927" y="1372453"/>
            <a:ext cx="1364147" cy="1364147"/>
          </a:xfrm>
          <a:prstGeom prst="rect">
            <a:avLst/>
          </a:prstGeom>
        </p:spPr>
      </p:pic>
      <p:pic>
        <p:nvPicPr>
          <p:cNvPr id="18" name="Graphic 17">
            <a:extLst>
              <a:ext uri="{FF2B5EF4-FFF2-40B4-BE49-F238E27FC236}">
                <a16:creationId xmlns:a16="http://schemas.microsoft.com/office/drawing/2014/main" id="{5B66F40A-2864-B507-90DE-3640276D7F20}"/>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546037" y="3860359"/>
            <a:ext cx="855929" cy="855929"/>
          </a:xfrm>
          <a:prstGeom prst="rect">
            <a:avLst/>
          </a:prstGeom>
        </p:spPr>
      </p:pic>
      <p:sp>
        <p:nvSpPr>
          <p:cNvPr id="19" name="Arc 18">
            <a:extLst>
              <a:ext uri="{FF2B5EF4-FFF2-40B4-BE49-F238E27FC236}">
                <a16:creationId xmlns:a16="http://schemas.microsoft.com/office/drawing/2014/main" id="{2C3404FD-67DC-707A-2F79-3ECC7F2C4A6B}"/>
              </a:ext>
            </a:extLst>
          </p:cNvPr>
          <p:cNvSpPr/>
          <p:nvPr/>
        </p:nvSpPr>
        <p:spPr>
          <a:xfrm>
            <a:off x="8474004" y="3111313"/>
            <a:ext cx="2126490" cy="1775119"/>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5" name="Graphic 22">
            <a:extLst>
              <a:ext uri="{FF2B5EF4-FFF2-40B4-BE49-F238E27FC236}">
                <a16:creationId xmlns:a16="http://schemas.microsoft.com/office/drawing/2014/main" id="{FCD9FD88-412E-A343-37A6-A7652AD0C9DF}"/>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20345" y="5438598"/>
            <a:ext cx="952500" cy="952500"/>
          </a:xfrm>
          <a:prstGeom prst="rect">
            <a:avLst/>
          </a:prstGeom>
        </p:spPr>
      </p:pic>
      <p:pic>
        <p:nvPicPr>
          <p:cNvPr id="27" name="Graphic 26">
            <a:extLst>
              <a:ext uri="{FF2B5EF4-FFF2-40B4-BE49-F238E27FC236}">
                <a16:creationId xmlns:a16="http://schemas.microsoft.com/office/drawing/2014/main" id="{B21547CF-980B-945F-2E26-FD910A72CDA9}"/>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323747" y="3971269"/>
            <a:ext cx="952500" cy="952500"/>
          </a:xfrm>
          <a:prstGeom prst="rect">
            <a:avLst/>
          </a:prstGeom>
        </p:spPr>
      </p:pic>
      <p:pic>
        <p:nvPicPr>
          <p:cNvPr id="29" name="Graphic 28">
            <a:extLst>
              <a:ext uri="{FF2B5EF4-FFF2-40B4-BE49-F238E27FC236}">
                <a16:creationId xmlns:a16="http://schemas.microsoft.com/office/drawing/2014/main" id="{F1911585-8D51-B2C8-36D9-83AAB9D98222}"/>
              </a:ext>
            </a:extLst>
          </p:cNvPr>
          <p:cNvPicPr>
            <a:picLocks noChangeAspect="1"/>
          </p:cNvPicPr>
          <p:nvPr>
            <p:custDataLst>
              <p:tags r:id="rId6"/>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6810221" y="3940381"/>
            <a:ext cx="952500" cy="952500"/>
          </a:xfrm>
          <a:prstGeom prst="rect">
            <a:avLst/>
          </a:prstGeom>
        </p:spPr>
      </p:pic>
      <p:sp>
        <p:nvSpPr>
          <p:cNvPr id="30" name="Cross 29">
            <a:extLst>
              <a:ext uri="{FF2B5EF4-FFF2-40B4-BE49-F238E27FC236}">
                <a16:creationId xmlns:a16="http://schemas.microsoft.com/office/drawing/2014/main" id="{DD28C1D6-BDE4-A939-6407-2F5EF5D680FC}"/>
              </a:ext>
            </a:extLst>
          </p:cNvPr>
          <p:cNvSpPr/>
          <p:nvPr/>
        </p:nvSpPr>
        <p:spPr>
          <a:xfrm rot="2572588">
            <a:off x="8706481" y="2694250"/>
            <a:ext cx="324141" cy="357494"/>
          </a:xfrm>
          <a:prstGeom prst="plus">
            <a:avLst>
              <a:gd name="adj" fmla="val 4631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1" name="Arc 30">
            <a:extLst>
              <a:ext uri="{FF2B5EF4-FFF2-40B4-BE49-F238E27FC236}">
                <a16:creationId xmlns:a16="http://schemas.microsoft.com/office/drawing/2014/main" id="{AEC2CEED-DB8B-D0EC-B1B0-E3373C87279B}"/>
              </a:ext>
            </a:extLst>
          </p:cNvPr>
          <p:cNvSpPr/>
          <p:nvPr/>
        </p:nvSpPr>
        <p:spPr>
          <a:xfrm rot="5855677">
            <a:off x="8716456" y="3911287"/>
            <a:ext cx="2126490" cy="1775119"/>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Arc 31">
            <a:extLst>
              <a:ext uri="{FF2B5EF4-FFF2-40B4-BE49-F238E27FC236}">
                <a16:creationId xmlns:a16="http://schemas.microsoft.com/office/drawing/2014/main" id="{16C6A9BA-5EAF-7145-832B-473C8324A264}"/>
              </a:ext>
            </a:extLst>
          </p:cNvPr>
          <p:cNvSpPr/>
          <p:nvPr/>
        </p:nvSpPr>
        <p:spPr>
          <a:xfrm rot="10800000">
            <a:off x="7539768" y="4083945"/>
            <a:ext cx="2126490" cy="1775119"/>
          </a:xfrm>
          <a:prstGeom prst="arc">
            <a:avLst>
              <a:gd name="adj1" fmla="val 16200000"/>
              <a:gd name="adj2" fmla="val 21456492"/>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953ACE43-C586-5E95-841E-D340863B3203}"/>
              </a:ext>
            </a:extLst>
          </p:cNvPr>
          <p:cNvSpPr/>
          <p:nvPr/>
        </p:nvSpPr>
        <p:spPr>
          <a:xfrm rot="17102321">
            <a:off x="7194771" y="3284233"/>
            <a:ext cx="2126490" cy="1775119"/>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Cross 35">
            <a:extLst>
              <a:ext uri="{FF2B5EF4-FFF2-40B4-BE49-F238E27FC236}">
                <a16:creationId xmlns:a16="http://schemas.microsoft.com/office/drawing/2014/main" id="{DDB05832-4793-8F78-EBCB-7876B8CDEC8C}"/>
              </a:ext>
            </a:extLst>
          </p:cNvPr>
          <p:cNvSpPr/>
          <p:nvPr/>
        </p:nvSpPr>
        <p:spPr>
          <a:xfrm rot="2572588">
            <a:off x="9352148" y="5330973"/>
            <a:ext cx="324141" cy="357494"/>
          </a:xfrm>
          <a:prstGeom prst="plus">
            <a:avLst>
              <a:gd name="adj" fmla="val 4631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7" name="Cross 36">
            <a:extLst>
              <a:ext uri="{FF2B5EF4-FFF2-40B4-BE49-F238E27FC236}">
                <a16:creationId xmlns:a16="http://schemas.microsoft.com/office/drawing/2014/main" id="{62EE4715-255F-1441-1256-A4EC9E572617}"/>
              </a:ext>
            </a:extLst>
          </p:cNvPr>
          <p:cNvSpPr/>
          <p:nvPr/>
        </p:nvSpPr>
        <p:spPr>
          <a:xfrm rot="2572588">
            <a:off x="7628291" y="3993045"/>
            <a:ext cx="324141" cy="357494"/>
          </a:xfrm>
          <a:prstGeom prst="plus">
            <a:avLst>
              <a:gd name="adj" fmla="val 4631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8" name="Cross 37">
            <a:extLst>
              <a:ext uri="{FF2B5EF4-FFF2-40B4-BE49-F238E27FC236}">
                <a16:creationId xmlns:a16="http://schemas.microsoft.com/office/drawing/2014/main" id="{0F665696-7353-D9B6-B8DC-0FBA738EB5AC}"/>
              </a:ext>
            </a:extLst>
          </p:cNvPr>
          <p:cNvSpPr/>
          <p:nvPr/>
        </p:nvSpPr>
        <p:spPr>
          <a:xfrm rot="2572588">
            <a:off x="10828441" y="3792521"/>
            <a:ext cx="324141" cy="357494"/>
          </a:xfrm>
          <a:prstGeom prst="plus">
            <a:avLst>
              <a:gd name="adj" fmla="val 4631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FA1EAA10-F735-DCE7-FB0D-1CADAE7D0263}"/>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0610038" y="1698419"/>
            <a:ext cx="1187173" cy="1187173"/>
          </a:xfrm>
          <a:prstGeom prst="rect">
            <a:avLst/>
          </a:prstGeom>
        </p:spPr>
      </p:pic>
      <p:cxnSp>
        <p:nvCxnSpPr>
          <p:cNvPr id="42" name="Straight Arrow Connector 41">
            <a:extLst>
              <a:ext uri="{FF2B5EF4-FFF2-40B4-BE49-F238E27FC236}">
                <a16:creationId xmlns:a16="http://schemas.microsoft.com/office/drawing/2014/main" id="{B3458FB8-D30F-0A7D-F2D5-8B292636BB75}"/>
              </a:ext>
            </a:extLst>
          </p:cNvPr>
          <p:cNvCxnSpPr>
            <a:cxnSpLocks/>
          </p:cNvCxnSpPr>
          <p:nvPr/>
        </p:nvCxnSpPr>
        <p:spPr>
          <a:xfrm flipV="1">
            <a:off x="9514218" y="2485027"/>
            <a:ext cx="1086276" cy="251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55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2450F7-87B8-5A55-29E2-E9FE102F7875}"/>
              </a:ext>
            </a:extLst>
          </p:cNvPr>
          <p:cNvSpPr>
            <a:spLocks noGrp="1"/>
          </p:cNvSpPr>
          <p:nvPr>
            <p:ph type="sldNum" sz="quarter" idx="12"/>
          </p:nvPr>
        </p:nvSpPr>
        <p:spPr/>
        <p:txBody>
          <a:bodyPr/>
          <a:lstStyle/>
          <a:p>
            <a:fld id="{3954854E-1B22-401C-B4EE-1698A89C07E3}" type="slidenum">
              <a:rPr lang="en-GB" smtClean="0"/>
              <a:t>11</a:t>
            </a:fld>
            <a:endParaRPr lang="en-GB"/>
          </a:p>
        </p:txBody>
      </p:sp>
      <p:sp>
        <p:nvSpPr>
          <p:cNvPr id="3" name="Footer Placeholder 2">
            <a:extLst>
              <a:ext uri="{FF2B5EF4-FFF2-40B4-BE49-F238E27FC236}">
                <a16:creationId xmlns:a16="http://schemas.microsoft.com/office/drawing/2014/main" id="{C9F629E8-30CE-8C1B-014F-EB90636F1C2D}"/>
              </a:ext>
            </a:extLst>
          </p:cNvPr>
          <p:cNvSpPr>
            <a:spLocks noGrp="1"/>
          </p:cNvSpPr>
          <p:nvPr>
            <p:ph type="ftr" sz="quarter" idx="11"/>
          </p:nvPr>
        </p:nvSpPr>
        <p:spPr/>
        <p:txBody>
          <a:bodyPr/>
          <a:lstStyle/>
          <a:p>
            <a:r>
              <a:rPr lang="en-GB"/>
              <a:t>Title of Presentation (To edit: Insert &gt; Header &amp; Footer)</a:t>
            </a:r>
          </a:p>
        </p:txBody>
      </p:sp>
      <p:sp>
        <p:nvSpPr>
          <p:cNvPr id="4" name="Text Placeholder 3">
            <a:extLst>
              <a:ext uri="{FF2B5EF4-FFF2-40B4-BE49-F238E27FC236}">
                <a16:creationId xmlns:a16="http://schemas.microsoft.com/office/drawing/2014/main" id="{0D8C1A0B-5F05-5C26-9B9A-7A29711C1546}"/>
              </a:ext>
            </a:extLst>
          </p:cNvPr>
          <p:cNvSpPr>
            <a:spLocks noGrp="1"/>
          </p:cNvSpPr>
          <p:nvPr>
            <p:ph type="body" sz="quarter" idx="18"/>
          </p:nvPr>
        </p:nvSpPr>
        <p:spPr/>
        <p:txBody>
          <a:bodyPr/>
          <a:lstStyle/>
          <a:p>
            <a:pPr marL="105750" indent="-285750">
              <a:buFont typeface="Arial" panose="020B060402020202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S</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pear phishing campaign targeting pharmaceutical companies &lt; 50 employees</a:t>
            </a:r>
          </a:p>
          <a:p>
            <a:pPr marL="105750" indent="-285750">
              <a:buFont typeface="Arial" panose="020B060402020202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C</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ollected data from outlook address books and local software files about their ICS suppliers which would enable more significant attacks in future.</a:t>
            </a:r>
          </a:p>
          <a:p>
            <a:pPr marL="105750" lvl="0" indent="-285750">
              <a:spcAft>
                <a:spcPts val="600"/>
              </a:spcAft>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Malware was deployed in three different ways</a:t>
            </a:r>
          </a:p>
          <a:p>
            <a:pPr marL="609750" lvl="3" indent="-285750">
              <a:spcAft>
                <a:spcPts val="600"/>
              </a:spcAft>
            </a:pPr>
            <a:r>
              <a:rPr lang="en-GB" sz="1800" dirty="0">
                <a:latin typeface="Times New Roman" panose="02020603050405020304" pitchFamily="18" charset="0"/>
                <a:cs typeface="Times New Roman" panose="02020603050405020304" pitchFamily="18" charset="0"/>
              </a:rPr>
              <a:t>Spear phishing – Senior employees were researched and targeted with malicious PDF attachments.</a:t>
            </a:r>
          </a:p>
          <a:p>
            <a:pPr marL="609750" lvl="3" indent="-285750">
              <a:spcAft>
                <a:spcPts val="600"/>
              </a:spcAft>
            </a:pPr>
            <a:r>
              <a:rPr lang="en-GB" sz="1800" dirty="0">
                <a:latin typeface="Times New Roman" panose="02020603050405020304" pitchFamily="18" charset="0"/>
                <a:cs typeface="Times New Roman" panose="02020603050405020304" pitchFamily="18" charset="0"/>
              </a:rPr>
              <a:t>Watering hole attack – Websites commonly visited by pharmaceutical employees were compromised to download the malware automatically.</a:t>
            </a:r>
          </a:p>
          <a:p>
            <a:pPr marL="609750" lvl="3" indent="-285750">
              <a:spcAft>
                <a:spcPts val="600"/>
              </a:spcAft>
            </a:pPr>
            <a:r>
              <a:rPr lang="en-GB" sz="1800" dirty="0">
                <a:latin typeface="Times New Roman" panose="02020603050405020304" pitchFamily="18" charset="0"/>
                <a:cs typeface="Times New Roman" panose="02020603050405020304" pitchFamily="18" charset="0"/>
              </a:rPr>
              <a:t>ICS vendors websites hosting software downloads were compromised. The download file was modified to include the malware.  </a:t>
            </a:r>
          </a:p>
          <a:p>
            <a:pPr marL="105750" indent="-285750">
              <a:buFont typeface="Arial" panose="020B0604020202020204" pitchFamily="34" charset="0"/>
              <a:buChar char="•"/>
            </a:pPr>
            <a:endParaRPr lang="en-GB" dirty="0"/>
          </a:p>
        </p:txBody>
      </p:sp>
      <p:sp>
        <p:nvSpPr>
          <p:cNvPr id="6" name="Title 5">
            <a:extLst>
              <a:ext uri="{FF2B5EF4-FFF2-40B4-BE49-F238E27FC236}">
                <a16:creationId xmlns:a16="http://schemas.microsoft.com/office/drawing/2014/main" id="{0DB50AB6-4D33-3092-927D-C608DA5BB5C3}"/>
              </a:ext>
            </a:extLst>
          </p:cNvPr>
          <p:cNvSpPr>
            <a:spLocks noGrp="1"/>
          </p:cNvSpPr>
          <p:nvPr>
            <p:ph type="title"/>
          </p:nvPr>
        </p:nvSpPr>
        <p:spPr>
          <a:xfrm>
            <a:off x="215905" y="216000"/>
            <a:ext cx="11757600" cy="387798"/>
          </a:xfrm>
        </p:spPr>
        <p:txBody>
          <a:bodyPr/>
          <a:lstStyle/>
          <a:p>
            <a:r>
              <a:rPr lang="en-GB" dirty="0"/>
              <a:t>Dragonfly (2014)</a:t>
            </a:r>
          </a:p>
        </p:txBody>
      </p:sp>
      <p:sp>
        <p:nvSpPr>
          <p:cNvPr id="7" name="Text Placeholder 6">
            <a:extLst>
              <a:ext uri="{FF2B5EF4-FFF2-40B4-BE49-F238E27FC236}">
                <a16:creationId xmlns:a16="http://schemas.microsoft.com/office/drawing/2014/main" id="{781F477D-37B2-E83D-DC8D-6EFD7602C53B}"/>
              </a:ext>
            </a:extLst>
          </p:cNvPr>
          <p:cNvSpPr>
            <a:spLocks noGrp="1"/>
          </p:cNvSpPr>
          <p:nvPr>
            <p:ph type="body" idx="1"/>
          </p:nvPr>
        </p:nvSpPr>
        <p:spPr/>
        <p:txBody>
          <a:bodyPr/>
          <a:lstStyle/>
          <a:p>
            <a:endParaRPr lang="en-GB"/>
          </a:p>
        </p:txBody>
      </p:sp>
      <p:pic>
        <p:nvPicPr>
          <p:cNvPr id="10" name="Graphic 9">
            <a:extLst>
              <a:ext uri="{FF2B5EF4-FFF2-40B4-BE49-F238E27FC236}">
                <a16:creationId xmlns:a16="http://schemas.microsoft.com/office/drawing/2014/main" id="{0E6BC894-0881-A0E9-22B2-FDFDFE987102}"/>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830" y="3927951"/>
            <a:ext cx="952500" cy="952500"/>
          </a:xfrm>
          <a:prstGeom prst="rect">
            <a:avLst/>
          </a:prstGeom>
        </p:spPr>
      </p:pic>
      <p:pic>
        <p:nvPicPr>
          <p:cNvPr id="12" name="Graphic 11">
            <a:extLst>
              <a:ext uri="{FF2B5EF4-FFF2-40B4-BE49-F238E27FC236}">
                <a16:creationId xmlns:a16="http://schemas.microsoft.com/office/drawing/2014/main" id="{BC078487-11FE-5433-0911-72EF43547959}"/>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441385" y="2421531"/>
            <a:ext cx="952500" cy="952500"/>
          </a:xfrm>
          <a:prstGeom prst="rect">
            <a:avLst/>
          </a:prstGeom>
        </p:spPr>
      </p:pic>
      <p:pic>
        <p:nvPicPr>
          <p:cNvPr id="16" name="Graphic 15">
            <a:extLst>
              <a:ext uri="{FF2B5EF4-FFF2-40B4-BE49-F238E27FC236}">
                <a16:creationId xmlns:a16="http://schemas.microsoft.com/office/drawing/2014/main" id="{99711AB4-606C-DFE2-F51F-A9CF08939512}"/>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4326" y="2421531"/>
            <a:ext cx="952500" cy="952500"/>
          </a:xfrm>
          <a:prstGeom prst="rect">
            <a:avLst/>
          </a:prstGeom>
        </p:spPr>
      </p:pic>
      <p:pic>
        <p:nvPicPr>
          <p:cNvPr id="18" name="Graphic 17">
            <a:extLst>
              <a:ext uri="{FF2B5EF4-FFF2-40B4-BE49-F238E27FC236}">
                <a16:creationId xmlns:a16="http://schemas.microsoft.com/office/drawing/2014/main" id="{C1FB57B5-10A3-9A92-D1C2-2CCB80DFBD74}"/>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8601490" y="2470098"/>
            <a:ext cx="952500" cy="952500"/>
          </a:xfrm>
          <a:prstGeom prst="rect">
            <a:avLst/>
          </a:prstGeom>
        </p:spPr>
      </p:pic>
      <p:cxnSp>
        <p:nvCxnSpPr>
          <p:cNvPr id="20" name="Straight Arrow Connector 19">
            <a:extLst>
              <a:ext uri="{FF2B5EF4-FFF2-40B4-BE49-F238E27FC236}">
                <a16:creationId xmlns:a16="http://schemas.microsoft.com/office/drawing/2014/main" id="{D246028E-081E-8E3A-BF25-9250A5748F5F}"/>
              </a:ext>
            </a:extLst>
          </p:cNvPr>
          <p:cNvCxnSpPr>
            <a:cxnSpLocks/>
          </p:cNvCxnSpPr>
          <p:nvPr/>
        </p:nvCxnSpPr>
        <p:spPr>
          <a:xfrm>
            <a:off x="7062584" y="3422598"/>
            <a:ext cx="531742" cy="722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903A744-A4A8-2820-BCF7-1E5C2081230B}"/>
              </a:ext>
            </a:extLst>
          </p:cNvPr>
          <p:cNvCxnSpPr>
            <a:endCxn id="10" idx="0"/>
          </p:cNvCxnSpPr>
          <p:nvPr/>
        </p:nvCxnSpPr>
        <p:spPr>
          <a:xfrm>
            <a:off x="8097080" y="3374031"/>
            <a:ext cx="0" cy="553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10F94B6-6CDD-DE5E-71D6-5F3A02858F41}"/>
              </a:ext>
            </a:extLst>
          </p:cNvPr>
          <p:cNvCxnSpPr>
            <a:cxnSpLocks/>
          </p:cNvCxnSpPr>
          <p:nvPr/>
        </p:nvCxnSpPr>
        <p:spPr>
          <a:xfrm flipH="1">
            <a:off x="8546826" y="3422598"/>
            <a:ext cx="476250" cy="722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9980DE37-CB84-1759-332E-F90C5E3865CE}"/>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6803254" y="4346810"/>
            <a:ext cx="952500" cy="952500"/>
          </a:xfrm>
          <a:prstGeom prst="rect">
            <a:avLst/>
          </a:prstGeom>
        </p:spPr>
      </p:pic>
      <p:grpSp>
        <p:nvGrpSpPr>
          <p:cNvPr id="41" name="Group 40">
            <a:extLst>
              <a:ext uri="{FF2B5EF4-FFF2-40B4-BE49-F238E27FC236}">
                <a16:creationId xmlns:a16="http://schemas.microsoft.com/office/drawing/2014/main" id="{95DEAB1D-ACD7-E2AA-9615-6DE18498C912}"/>
              </a:ext>
            </a:extLst>
          </p:cNvPr>
          <p:cNvGrpSpPr/>
          <p:nvPr/>
        </p:nvGrpSpPr>
        <p:grpSpPr>
          <a:xfrm>
            <a:off x="10200950" y="3623151"/>
            <a:ext cx="952500" cy="952500"/>
            <a:chOff x="10505747" y="3967707"/>
            <a:chExt cx="952500" cy="952500"/>
          </a:xfrm>
        </p:grpSpPr>
        <p:pic>
          <p:nvPicPr>
            <p:cNvPr id="26" name="Graphic 25">
              <a:extLst>
                <a:ext uri="{FF2B5EF4-FFF2-40B4-BE49-F238E27FC236}">
                  <a16:creationId xmlns:a16="http://schemas.microsoft.com/office/drawing/2014/main" id="{FAA881F8-A4E2-F409-3EC5-4449F0DC1E2F}"/>
                </a:ext>
              </a:extLst>
            </p:cNvPr>
            <p:cNvPicPr>
              <a:picLocks noChangeAspect="1"/>
            </p:cNvPicPr>
            <p:nvPr>
              <p:custDataLst>
                <p:tags r:id="rId8"/>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0505747" y="3967707"/>
              <a:ext cx="952500" cy="952500"/>
            </a:xfrm>
            <a:prstGeom prst="rect">
              <a:avLst/>
            </a:prstGeom>
          </p:spPr>
        </p:pic>
        <p:pic>
          <p:nvPicPr>
            <p:cNvPr id="36" name="Graphic 35">
              <a:extLst>
                <a:ext uri="{FF2B5EF4-FFF2-40B4-BE49-F238E27FC236}">
                  <a16:creationId xmlns:a16="http://schemas.microsoft.com/office/drawing/2014/main" id="{EAB84D0D-7316-34A7-FAF6-A1C0B33C27A2}"/>
                </a:ext>
              </a:extLst>
            </p:cNvPr>
            <p:cNvPicPr>
              <a:picLocks noChangeAspect="1"/>
            </p:cNvPicPr>
            <p:nvPr>
              <p:custDataLst>
                <p:tags r:id="rId9"/>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1004694" y="4042952"/>
              <a:ext cx="264004" cy="264004"/>
            </a:xfrm>
            <a:prstGeom prst="rect">
              <a:avLst/>
            </a:prstGeom>
          </p:spPr>
        </p:pic>
      </p:grpSp>
      <p:grpSp>
        <p:nvGrpSpPr>
          <p:cNvPr id="40" name="Group 39">
            <a:extLst>
              <a:ext uri="{FF2B5EF4-FFF2-40B4-BE49-F238E27FC236}">
                <a16:creationId xmlns:a16="http://schemas.microsoft.com/office/drawing/2014/main" id="{46FC0D9E-5AF7-E267-2C29-56C8B52182DE}"/>
              </a:ext>
            </a:extLst>
          </p:cNvPr>
          <p:cNvGrpSpPr/>
          <p:nvPr/>
        </p:nvGrpSpPr>
        <p:grpSpPr>
          <a:xfrm>
            <a:off x="10263156" y="4650896"/>
            <a:ext cx="952500" cy="952500"/>
            <a:chOff x="10316198" y="4750583"/>
            <a:chExt cx="952500" cy="952500"/>
          </a:xfrm>
        </p:grpSpPr>
        <p:pic>
          <p:nvPicPr>
            <p:cNvPr id="38" name="Graphic 37">
              <a:extLst>
                <a:ext uri="{FF2B5EF4-FFF2-40B4-BE49-F238E27FC236}">
                  <a16:creationId xmlns:a16="http://schemas.microsoft.com/office/drawing/2014/main" id="{9313714C-2438-F2CA-DCB8-8284722847F2}"/>
                </a:ext>
              </a:extLst>
            </p:cNvPr>
            <p:cNvPicPr>
              <a:picLocks noChangeAspect="1"/>
            </p:cNvPicPr>
            <p:nvPr>
              <p:custDataLst>
                <p:tags r:id="rId6"/>
              </p:custDataLst>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0316198" y="4750583"/>
              <a:ext cx="952500" cy="952500"/>
            </a:xfrm>
            <a:prstGeom prst="rect">
              <a:avLst/>
            </a:prstGeom>
          </p:spPr>
        </p:pic>
        <p:pic>
          <p:nvPicPr>
            <p:cNvPr id="39" name="Graphic 38">
              <a:extLst>
                <a:ext uri="{FF2B5EF4-FFF2-40B4-BE49-F238E27FC236}">
                  <a16:creationId xmlns:a16="http://schemas.microsoft.com/office/drawing/2014/main" id="{59A54D82-F9A3-87D9-BEF5-0E4378AB814C}"/>
                </a:ext>
              </a:extLst>
            </p:cNvPr>
            <p:cNvPicPr>
              <a:picLocks noChangeAspect="1"/>
            </p:cNvPicPr>
            <p:nvPr>
              <p:custDataLst>
                <p:tags r:id="rId7"/>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0852297" y="5003738"/>
              <a:ext cx="264004" cy="264004"/>
            </a:xfrm>
            <a:prstGeom prst="rect">
              <a:avLst/>
            </a:prstGeom>
          </p:spPr>
        </p:pic>
      </p:grpSp>
      <p:sp>
        <p:nvSpPr>
          <p:cNvPr id="50" name="Oval 49">
            <a:extLst>
              <a:ext uri="{FF2B5EF4-FFF2-40B4-BE49-F238E27FC236}">
                <a16:creationId xmlns:a16="http://schemas.microsoft.com/office/drawing/2014/main" id="{0BE0773F-DF5D-73B1-99BD-B1E8AFF91225}"/>
              </a:ext>
            </a:extLst>
          </p:cNvPr>
          <p:cNvSpPr/>
          <p:nvPr/>
        </p:nvSpPr>
        <p:spPr>
          <a:xfrm>
            <a:off x="9530887" y="3447798"/>
            <a:ext cx="2292626" cy="2332383"/>
          </a:xfrm>
          <a:prstGeom prst="ellipse">
            <a:avLst/>
          </a:prstGeom>
          <a:solidFill>
            <a:srgbClr val="FF0000">
              <a:alpha val="3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8613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D8236A-6BAC-1A61-85D6-B1BBCFD07193}"/>
              </a:ext>
            </a:extLst>
          </p:cNvPr>
          <p:cNvSpPr>
            <a:spLocks noGrp="1"/>
          </p:cNvSpPr>
          <p:nvPr>
            <p:ph type="sldNum" sz="quarter" idx="12"/>
          </p:nvPr>
        </p:nvSpPr>
        <p:spPr/>
        <p:txBody>
          <a:bodyPr/>
          <a:lstStyle/>
          <a:p>
            <a:fld id="{3954854E-1B22-401C-B4EE-1698A89C07E3}" type="slidenum">
              <a:rPr lang="en-GB" smtClean="0"/>
              <a:t>12</a:t>
            </a:fld>
            <a:endParaRPr lang="en-GB"/>
          </a:p>
        </p:txBody>
      </p:sp>
      <p:sp>
        <p:nvSpPr>
          <p:cNvPr id="3" name="Footer Placeholder 2">
            <a:extLst>
              <a:ext uri="{FF2B5EF4-FFF2-40B4-BE49-F238E27FC236}">
                <a16:creationId xmlns:a16="http://schemas.microsoft.com/office/drawing/2014/main" id="{BBE1405E-45CC-F5E7-00D3-DB9C5EFF807F}"/>
              </a:ext>
            </a:extLst>
          </p:cNvPr>
          <p:cNvSpPr>
            <a:spLocks noGrp="1"/>
          </p:cNvSpPr>
          <p:nvPr>
            <p:ph type="ftr" sz="quarter" idx="11"/>
          </p:nvPr>
        </p:nvSpPr>
        <p:spPr/>
        <p:txBody>
          <a:bodyPr/>
          <a:lstStyle/>
          <a:p>
            <a:r>
              <a:rPr lang="en-GB"/>
              <a:t>Title of Presentation (To edit: Insert &gt; Header &amp; Footer)</a:t>
            </a:r>
          </a:p>
        </p:txBody>
      </p:sp>
      <p:sp>
        <p:nvSpPr>
          <p:cNvPr id="4" name="Text Placeholder 3">
            <a:extLst>
              <a:ext uri="{FF2B5EF4-FFF2-40B4-BE49-F238E27FC236}">
                <a16:creationId xmlns:a16="http://schemas.microsoft.com/office/drawing/2014/main" id="{4878DEFE-FA8A-A2C0-13EB-040F5802199A}"/>
              </a:ext>
            </a:extLst>
          </p:cNvPr>
          <p:cNvSpPr>
            <a:spLocks noGrp="1"/>
          </p:cNvSpPr>
          <p:nvPr>
            <p:ph type="body" sz="quarter" idx="18"/>
          </p:nvPr>
        </p:nvSpPr>
        <p:spPr/>
        <p:txBody>
          <a:bodyPr/>
          <a:lstStyle/>
          <a:p>
            <a:pPr marL="105750" indent="-285750">
              <a:buFont typeface="Arial" panose="020B0604020202020204" pitchFamily="34" charset="0"/>
              <a:buChar char="•"/>
            </a:pPr>
            <a:r>
              <a:rPr lang="en-GB" sz="1800" dirty="0"/>
              <a:t>Twice in 2020, five different Israeli </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Water Authority treatment facilities were compromised.</a:t>
            </a:r>
          </a:p>
          <a:p>
            <a:pPr marL="105750" indent="-28575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Intention was to </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introduce dangerous concentrations of Chlorine in the public water supplies. </a:t>
            </a:r>
          </a:p>
          <a:p>
            <a:pPr marL="105750" indent="-285750">
              <a:buFont typeface="Arial" panose="020B060402020202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T</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he vulnerability was a Human Machine Interface (HMI) on the ICS network which was connected directly to the Internet and accessible without any authentication.</a:t>
            </a:r>
          </a:p>
          <a:p>
            <a:pPr marL="105750" indent="-285750">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F8ABEB6-F603-CEB8-2A81-C89A7937106A}"/>
              </a:ext>
            </a:extLst>
          </p:cNvPr>
          <p:cNvSpPr>
            <a:spLocks noGrp="1"/>
          </p:cNvSpPr>
          <p:nvPr>
            <p:ph type="body" sz="quarter" idx="23"/>
          </p:nvPr>
        </p:nvSpPr>
        <p:spPr/>
        <p:txBody>
          <a:bodyPr/>
          <a:lstStyle/>
          <a:p>
            <a:endParaRPr lang="en-GB" dirty="0"/>
          </a:p>
        </p:txBody>
      </p:sp>
      <p:sp>
        <p:nvSpPr>
          <p:cNvPr id="6" name="Title 5">
            <a:extLst>
              <a:ext uri="{FF2B5EF4-FFF2-40B4-BE49-F238E27FC236}">
                <a16:creationId xmlns:a16="http://schemas.microsoft.com/office/drawing/2014/main" id="{24E48016-0A07-E554-5352-D0E95DC461A5}"/>
              </a:ext>
            </a:extLst>
          </p:cNvPr>
          <p:cNvSpPr>
            <a:spLocks noGrp="1"/>
          </p:cNvSpPr>
          <p:nvPr>
            <p:ph type="title"/>
          </p:nvPr>
        </p:nvSpPr>
        <p:spPr>
          <a:xfrm>
            <a:off x="215905" y="216000"/>
            <a:ext cx="11757600" cy="387798"/>
          </a:xfrm>
        </p:spPr>
        <p:txBody>
          <a:bodyPr/>
          <a:lstStyle/>
          <a:p>
            <a:r>
              <a:rPr lang="en-GB" dirty="0"/>
              <a:t>Israel Water Treatment Attack (2020)</a:t>
            </a:r>
          </a:p>
        </p:txBody>
      </p:sp>
      <p:sp>
        <p:nvSpPr>
          <p:cNvPr id="7" name="Text Placeholder 6">
            <a:extLst>
              <a:ext uri="{FF2B5EF4-FFF2-40B4-BE49-F238E27FC236}">
                <a16:creationId xmlns:a16="http://schemas.microsoft.com/office/drawing/2014/main" id="{51D55A60-82F4-09A8-C664-A4B9C6CDF7CF}"/>
              </a:ext>
            </a:extLst>
          </p:cNvPr>
          <p:cNvSpPr>
            <a:spLocks noGrp="1"/>
          </p:cNvSpPr>
          <p:nvPr>
            <p:ph type="body" idx="1"/>
          </p:nvPr>
        </p:nvSpPr>
        <p:spPr/>
        <p:txBody>
          <a:bodyPr/>
          <a:lstStyle/>
          <a:p>
            <a:endParaRPr lang="en-GB"/>
          </a:p>
        </p:txBody>
      </p:sp>
      <p:pic>
        <p:nvPicPr>
          <p:cNvPr id="9" name="Graphic 8">
            <a:extLst>
              <a:ext uri="{FF2B5EF4-FFF2-40B4-BE49-F238E27FC236}">
                <a16:creationId xmlns:a16="http://schemas.microsoft.com/office/drawing/2014/main" id="{40FDDF6F-9139-F476-C2AB-7CBEECF64810}"/>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73315" y="2955857"/>
            <a:ext cx="477468" cy="477468"/>
          </a:xfrm>
          <a:prstGeom prst="rect">
            <a:avLst/>
          </a:prstGeom>
        </p:spPr>
      </p:pic>
      <p:pic>
        <p:nvPicPr>
          <p:cNvPr id="18" name="Graphic 17">
            <a:extLst>
              <a:ext uri="{FF2B5EF4-FFF2-40B4-BE49-F238E27FC236}">
                <a16:creationId xmlns:a16="http://schemas.microsoft.com/office/drawing/2014/main" id="{5901F538-C6AF-1C7B-21D5-8B10B83A6BDD}"/>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89454" y="3316325"/>
            <a:ext cx="952500" cy="952500"/>
          </a:xfrm>
          <a:prstGeom prst="rect">
            <a:avLst/>
          </a:prstGeom>
        </p:spPr>
      </p:pic>
      <p:pic>
        <p:nvPicPr>
          <p:cNvPr id="20" name="Graphic 19">
            <a:extLst>
              <a:ext uri="{FF2B5EF4-FFF2-40B4-BE49-F238E27FC236}">
                <a16:creationId xmlns:a16="http://schemas.microsoft.com/office/drawing/2014/main" id="{3F1CBCC8-1BB2-601D-EC59-9CADF9ED8DA3}"/>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63986" y="1715421"/>
            <a:ext cx="952500" cy="952500"/>
          </a:xfrm>
          <a:prstGeom prst="rect">
            <a:avLst/>
          </a:prstGeom>
        </p:spPr>
      </p:pic>
      <p:cxnSp>
        <p:nvCxnSpPr>
          <p:cNvPr id="21" name="Straight Arrow Connector 20">
            <a:extLst>
              <a:ext uri="{FF2B5EF4-FFF2-40B4-BE49-F238E27FC236}">
                <a16:creationId xmlns:a16="http://schemas.microsoft.com/office/drawing/2014/main" id="{C4E46A6D-3F79-D30E-704D-3BD5E6A7BAF1}"/>
              </a:ext>
            </a:extLst>
          </p:cNvPr>
          <p:cNvCxnSpPr>
            <a:cxnSpLocks/>
          </p:cNvCxnSpPr>
          <p:nvPr/>
        </p:nvCxnSpPr>
        <p:spPr>
          <a:xfrm flipV="1">
            <a:off x="9080817" y="2659135"/>
            <a:ext cx="669966" cy="6571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20540715-CBD3-C725-3729-71AB15D544D3}"/>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618056" y="3458753"/>
            <a:ext cx="409988" cy="409988"/>
          </a:xfrm>
          <a:prstGeom prst="rect">
            <a:avLst/>
          </a:prstGeom>
        </p:spPr>
      </p:pic>
      <p:pic>
        <p:nvPicPr>
          <p:cNvPr id="30" name="Graphic 29">
            <a:extLst>
              <a:ext uri="{FF2B5EF4-FFF2-40B4-BE49-F238E27FC236}">
                <a16:creationId xmlns:a16="http://schemas.microsoft.com/office/drawing/2014/main" id="{A0D24787-C9AF-C043-41F2-B280E510E9F4}"/>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436954" y="4338925"/>
            <a:ext cx="952500" cy="952500"/>
          </a:xfrm>
          <a:prstGeom prst="rect">
            <a:avLst/>
          </a:prstGeom>
        </p:spPr>
      </p:pic>
      <p:sp>
        <p:nvSpPr>
          <p:cNvPr id="31" name="TextBox 30">
            <a:extLst>
              <a:ext uri="{FF2B5EF4-FFF2-40B4-BE49-F238E27FC236}">
                <a16:creationId xmlns:a16="http://schemas.microsoft.com/office/drawing/2014/main" id="{91C38823-63DB-1F2F-3694-2C53FF1E76B5}"/>
              </a:ext>
            </a:extLst>
          </p:cNvPr>
          <p:cNvSpPr txBox="1"/>
          <p:nvPr/>
        </p:nvSpPr>
        <p:spPr>
          <a:xfrm>
            <a:off x="8386556" y="4912298"/>
            <a:ext cx="604142" cy="307777"/>
          </a:xfrm>
          <a:prstGeom prst="rect">
            <a:avLst/>
          </a:prstGeom>
          <a:noFill/>
        </p:spPr>
        <p:txBody>
          <a:bodyPr wrap="square" lIns="0" tIns="0" rIns="0" bIns="0" rtlCol="0">
            <a:spAutoFit/>
          </a:bodyPr>
          <a:lstStyle/>
          <a:p>
            <a:pPr algn="l"/>
            <a:r>
              <a:rPr lang="en-GB" sz="2000" dirty="0"/>
              <a:t>% Cl</a:t>
            </a:r>
          </a:p>
        </p:txBody>
      </p:sp>
    </p:spTree>
    <p:extLst>
      <p:ext uri="{BB962C8B-B14F-4D97-AF65-F5344CB8AC3E}">
        <p14:creationId xmlns:p14="http://schemas.microsoft.com/office/powerpoint/2010/main" val="3672879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36F9-C3AD-A968-E849-DCE37C54DDE1}"/>
              </a:ext>
            </a:extLst>
          </p:cNvPr>
          <p:cNvSpPr>
            <a:spLocks noGrp="1"/>
          </p:cNvSpPr>
          <p:nvPr>
            <p:ph type="title"/>
          </p:nvPr>
        </p:nvSpPr>
        <p:spPr/>
        <p:txBody>
          <a:bodyPr/>
          <a:lstStyle/>
          <a:p>
            <a:r>
              <a:rPr lang="en-GB" dirty="0"/>
              <a:t>ICS Security vs IT Security</a:t>
            </a:r>
          </a:p>
        </p:txBody>
      </p:sp>
      <p:sp>
        <p:nvSpPr>
          <p:cNvPr id="3" name="Slide Number Placeholder 2">
            <a:extLst>
              <a:ext uri="{FF2B5EF4-FFF2-40B4-BE49-F238E27FC236}">
                <a16:creationId xmlns:a16="http://schemas.microsoft.com/office/drawing/2014/main" id="{D5BB2773-8B18-9D5A-B04E-F010E38E183A}"/>
              </a:ext>
            </a:extLst>
          </p:cNvPr>
          <p:cNvSpPr>
            <a:spLocks noGrp="1"/>
          </p:cNvSpPr>
          <p:nvPr>
            <p:ph type="sldNum" sz="quarter" idx="12"/>
          </p:nvPr>
        </p:nvSpPr>
        <p:spPr/>
        <p:txBody>
          <a:bodyPr/>
          <a:lstStyle/>
          <a:p>
            <a:fld id="{3954854E-1B22-401C-B4EE-1698A89C07E3}" type="slidenum">
              <a:rPr lang="en-GB" smtClean="0"/>
              <a:t>13</a:t>
            </a:fld>
            <a:endParaRPr lang="en-GB"/>
          </a:p>
        </p:txBody>
      </p:sp>
      <p:sp>
        <p:nvSpPr>
          <p:cNvPr id="4" name="Text Placeholder 3">
            <a:extLst>
              <a:ext uri="{FF2B5EF4-FFF2-40B4-BE49-F238E27FC236}">
                <a16:creationId xmlns:a16="http://schemas.microsoft.com/office/drawing/2014/main" id="{BB7E615A-2A2E-599C-3015-882F903FE667}"/>
              </a:ext>
            </a:extLst>
          </p:cNvPr>
          <p:cNvSpPr>
            <a:spLocks noGrp="1"/>
          </p:cNvSpPr>
          <p:nvPr>
            <p:ph type="body" idx="1"/>
          </p:nvPr>
        </p:nvSpPr>
        <p:spPr>
          <a:xfrm>
            <a:off x="215900" y="972000"/>
            <a:ext cx="11760200" cy="246221"/>
          </a:xfrm>
        </p:spPr>
        <p:txBody>
          <a:bodyPr/>
          <a:lstStyle/>
          <a:p>
            <a:endParaRPr lang="en-GB" dirty="0"/>
          </a:p>
        </p:txBody>
      </p:sp>
      <p:sp>
        <p:nvSpPr>
          <p:cNvPr id="5" name="Footer Placeholder 4">
            <a:extLst>
              <a:ext uri="{FF2B5EF4-FFF2-40B4-BE49-F238E27FC236}">
                <a16:creationId xmlns:a16="http://schemas.microsoft.com/office/drawing/2014/main" id="{AE517489-DDAE-FE1E-0053-A80E0575FB8D}"/>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4793022B-1959-D3FB-2E11-6F74E932E57F}"/>
              </a:ext>
            </a:extLst>
          </p:cNvPr>
          <p:cNvSpPr>
            <a:spLocks noGrp="1"/>
          </p:cNvSpPr>
          <p:nvPr>
            <p:ph type="body" sz="quarter" idx="16"/>
          </p:nvPr>
        </p:nvSpPr>
        <p:spPr/>
        <p:txBody>
          <a:bodyPr/>
          <a:lstStyle/>
          <a:p>
            <a:r>
              <a:rPr lang="en-GB" b="1" dirty="0"/>
              <a:t>Control and safety systems within biopharmaceuticals bring specific challenges associated with cybersecurity. </a:t>
            </a:r>
          </a:p>
          <a:p>
            <a:pPr marL="537750" lvl="2" indent="-285750"/>
            <a:r>
              <a:rPr lang="en-GB" dirty="0"/>
              <a:t>Control system technology is designed for reliable operation using vendor specific equipment, software, and communications. </a:t>
            </a:r>
          </a:p>
          <a:p>
            <a:pPr marL="537750" lvl="2" indent="-285750"/>
            <a:r>
              <a:rPr lang="en-GB" dirty="0"/>
              <a:t>Many older control systems are now interlinked with modern IT systems for ease of access and data transfer.</a:t>
            </a:r>
          </a:p>
          <a:p>
            <a:pPr marL="537750" lvl="2" indent="-285750"/>
            <a:r>
              <a:rPr lang="en-GB" dirty="0"/>
              <a:t>Control system networks require different management processes to maintain security and integrity. This is well understood within traditional ‘high hazard’ industries, but less so when the consequence is biosafety.</a:t>
            </a:r>
          </a:p>
          <a:p>
            <a:pPr marL="285750" indent="-285750">
              <a:buFont typeface="Arial" panose="020B0604020202020204" pitchFamily="34" charset="0"/>
              <a:buChar char="•"/>
            </a:pPr>
            <a:endParaRPr lang="en-GB" dirty="0"/>
          </a:p>
          <a:p>
            <a:pPr>
              <a:spcBef>
                <a:spcPts val="600"/>
              </a:spcBef>
              <a:spcAft>
                <a:spcPts val="600"/>
              </a:spcAft>
            </a:pPr>
            <a:r>
              <a:rPr lang="en-GB" sz="1600" b="0" dirty="0">
                <a:effectLst/>
                <a:latin typeface="Times New Roman" panose="02020603050405020304" pitchFamily="18" charset="0"/>
                <a:ea typeface="Times New Roman" panose="02020603050405020304" pitchFamily="18" charset="0"/>
                <a:cs typeface="Times New Roman" panose="02020603050405020304" pitchFamily="18" charset="0"/>
              </a:rPr>
              <a:t>Given the potential consequences of a cyber-attack on critical infrastructure, or high hazard industries, recognised best practice is to conduct a focussed risk assessment to identify vulnerabilities within the network or hardware, assess the consequences of a breach, and assign mitigations. This is specified within the ‘Identify’ phase of the United States National Institute of Standards and Technology (NIST) Cyber Security Framework (CSF) </a:t>
            </a: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[7]</a:t>
            </a:r>
            <a:r>
              <a:rPr lang="en-GB" sz="1600" b="0" dirty="0">
                <a:effectLst/>
                <a:latin typeface="Times New Roman" panose="02020603050405020304" pitchFamily="18" charset="0"/>
                <a:ea typeface="Times New Roman" panose="02020603050405020304" pitchFamily="18" charset="0"/>
                <a:cs typeface="Times New Roman" panose="02020603050405020304" pitchFamily="18" charset="0"/>
              </a:rPr>
              <a:t> which applies equally to IT and ICS environments.</a:t>
            </a:r>
          </a:p>
          <a:p>
            <a:pPr marL="537750" lvl="2" indent="-285750"/>
            <a:r>
              <a:rPr lang="en-GB" dirty="0"/>
              <a:t>IT systems are routinely upgraded to keep up with technology and manage obsolescence.</a:t>
            </a:r>
          </a:p>
          <a:p>
            <a:pPr marL="537750" lvl="2" indent="-285750"/>
            <a:r>
              <a:rPr lang="en-GB" dirty="0"/>
              <a:t>ICS systems are expected to last 15-20 years, in an environment with strict management of change processes.</a:t>
            </a:r>
          </a:p>
        </p:txBody>
      </p:sp>
    </p:spTree>
    <p:extLst>
      <p:ext uri="{BB962C8B-B14F-4D97-AF65-F5344CB8AC3E}">
        <p14:creationId xmlns:p14="http://schemas.microsoft.com/office/powerpoint/2010/main" val="3831448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BE2B46-8684-D105-3A7F-00DF4B725C61}"/>
              </a:ext>
            </a:extLst>
          </p:cNvPr>
          <p:cNvSpPr>
            <a:spLocks noGrp="1"/>
          </p:cNvSpPr>
          <p:nvPr>
            <p:ph type="ftr" sz="quarter" idx="11"/>
          </p:nvPr>
        </p:nvSpPr>
        <p:spPr/>
        <p:txBody>
          <a:bodyPr/>
          <a:lstStyle/>
          <a:p>
            <a:r>
              <a:rPr lang="en-GB"/>
              <a:t>Title of Presentation (To edit: Insert &gt; Header &amp; Footer)</a:t>
            </a:r>
          </a:p>
        </p:txBody>
      </p:sp>
      <p:sp>
        <p:nvSpPr>
          <p:cNvPr id="3" name="Slide Number Placeholder 2">
            <a:extLst>
              <a:ext uri="{FF2B5EF4-FFF2-40B4-BE49-F238E27FC236}">
                <a16:creationId xmlns:a16="http://schemas.microsoft.com/office/drawing/2014/main" id="{78319414-1916-DFEF-B9A3-3FAF14913737}"/>
              </a:ext>
            </a:extLst>
          </p:cNvPr>
          <p:cNvSpPr>
            <a:spLocks noGrp="1"/>
          </p:cNvSpPr>
          <p:nvPr>
            <p:ph type="sldNum" sz="quarter" idx="12"/>
          </p:nvPr>
        </p:nvSpPr>
        <p:spPr/>
        <p:txBody>
          <a:bodyPr/>
          <a:lstStyle/>
          <a:p>
            <a:fld id="{3954854E-1B22-401C-B4EE-1698A89C07E3}" type="slidenum">
              <a:rPr lang="en-GB" smtClean="0"/>
              <a:t>14</a:t>
            </a:fld>
            <a:endParaRPr lang="en-GB"/>
          </a:p>
        </p:txBody>
      </p:sp>
      <p:sp>
        <p:nvSpPr>
          <p:cNvPr id="7" name="Title 6">
            <a:extLst>
              <a:ext uri="{FF2B5EF4-FFF2-40B4-BE49-F238E27FC236}">
                <a16:creationId xmlns:a16="http://schemas.microsoft.com/office/drawing/2014/main" id="{7BA53AD3-C235-0388-A09C-7E9D712DC73F}"/>
              </a:ext>
            </a:extLst>
          </p:cNvPr>
          <p:cNvSpPr>
            <a:spLocks noGrp="1"/>
          </p:cNvSpPr>
          <p:nvPr>
            <p:ph type="title"/>
          </p:nvPr>
        </p:nvSpPr>
        <p:spPr>
          <a:xfrm>
            <a:off x="216000" y="2128747"/>
            <a:ext cx="5678832" cy="2077492"/>
          </a:xfrm>
        </p:spPr>
        <p:txBody>
          <a:bodyPr/>
          <a:lstStyle/>
          <a:p>
            <a:r>
              <a:rPr lang="en-GB" dirty="0"/>
              <a:t>Risk Assessment</a:t>
            </a:r>
          </a:p>
        </p:txBody>
      </p:sp>
      <p:sp>
        <p:nvSpPr>
          <p:cNvPr id="8" name="Subtitle 7">
            <a:extLst>
              <a:ext uri="{FF2B5EF4-FFF2-40B4-BE49-F238E27FC236}">
                <a16:creationId xmlns:a16="http://schemas.microsoft.com/office/drawing/2014/main" id="{9CA7D3A3-57AB-E23A-3091-AF080A788757}"/>
              </a:ext>
            </a:extLst>
          </p:cNvPr>
          <p:cNvSpPr>
            <a:spLocks noGrp="1"/>
          </p:cNvSpPr>
          <p:nvPr>
            <p:ph type="subTitle" idx="1"/>
          </p:nvPr>
        </p:nvSpPr>
        <p:spPr/>
        <p:txBody>
          <a:bodyPr/>
          <a:lstStyle/>
          <a:p>
            <a:r>
              <a:rPr lang="en-GB" dirty="0"/>
              <a:t>Cybersecurity within Biosafety</a:t>
            </a:r>
          </a:p>
        </p:txBody>
      </p:sp>
      <p:pic>
        <p:nvPicPr>
          <p:cNvPr id="6" name="Picture Placeholder 5" descr="A person holding a clipboard and pen&#10;&#10;Description automatically generated">
            <a:extLst>
              <a:ext uri="{FF2B5EF4-FFF2-40B4-BE49-F238E27FC236}">
                <a16:creationId xmlns:a16="http://schemas.microsoft.com/office/drawing/2014/main" id="{7D31485B-3D8C-3EA2-7021-A771C692AC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029" r="25029"/>
          <a:stretch>
            <a:fillRect/>
          </a:stretch>
        </p:blipFill>
        <p:spPr>
          <a:xfrm>
            <a:off x="6096000" y="0"/>
            <a:ext cx="6096000" cy="6858000"/>
          </a:xfrm>
        </p:spPr>
      </p:pic>
    </p:spTree>
    <p:extLst>
      <p:ext uri="{BB962C8B-B14F-4D97-AF65-F5344CB8AC3E}">
        <p14:creationId xmlns:p14="http://schemas.microsoft.com/office/powerpoint/2010/main" val="125686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36F9-C3AD-A968-E849-DCE37C54DDE1}"/>
              </a:ext>
            </a:extLst>
          </p:cNvPr>
          <p:cNvSpPr>
            <a:spLocks noGrp="1"/>
          </p:cNvSpPr>
          <p:nvPr>
            <p:ph type="title"/>
          </p:nvPr>
        </p:nvSpPr>
        <p:spPr/>
        <p:txBody>
          <a:bodyPr/>
          <a:lstStyle/>
          <a:p>
            <a:r>
              <a:rPr lang="en-GB" dirty="0"/>
              <a:t>Introduction to Cybersecurity Risk Assessment</a:t>
            </a:r>
          </a:p>
        </p:txBody>
      </p:sp>
      <p:sp>
        <p:nvSpPr>
          <p:cNvPr id="3" name="Slide Number Placeholder 2">
            <a:extLst>
              <a:ext uri="{FF2B5EF4-FFF2-40B4-BE49-F238E27FC236}">
                <a16:creationId xmlns:a16="http://schemas.microsoft.com/office/drawing/2014/main" id="{D5BB2773-8B18-9D5A-B04E-F010E38E183A}"/>
              </a:ext>
            </a:extLst>
          </p:cNvPr>
          <p:cNvSpPr>
            <a:spLocks noGrp="1"/>
          </p:cNvSpPr>
          <p:nvPr>
            <p:ph type="sldNum" sz="quarter" idx="12"/>
          </p:nvPr>
        </p:nvSpPr>
        <p:spPr/>
        <p:txBody>
          <a:bodyPr/>
          <a:lstStyle/>
          <a:p>
            <a:fld id="{3954854E-1B22-401C-B4EE-1698A89C07E3}" type="slidenum">
              <a:rPr lang="en-GB" smtClean="0"/>
              <a:t>15</a:t>
            </a:fld>
            <a:endParaRPr lang="en-GB"/>
          </a:p>
        </p:txBody>
      </p:sp>
      <p:sp>
        <p:nvSpPr>
          <p:cNvPr id="4" name="Text Placeholder 3">
            <a:extLst>
              <a:ext uri="{FF2B5EF4-FFF2-40B4-BE49-F238E27FC236}">
                <a16:creationId xmlns:a16="http://schemas.microsoft.com/office/drawing/2014/main" id="{BB7E615A-2A2E-599C-3015-882F903FE667}"/>
              </a:ext>
            </a:extLst>
          </p:cNvPr>
          <p:cNvSpPr>
            <a:spLocks noGrp="1"/>
          </p:cNvSpPr>
          <p:nvPr>
            <p:ph type="body" idx="1"/>
          </p:nvPr>
        </p:nvSpPr>
        <p:spPr>
          <a:xfrm>
            <a:off x="215900" y="972000"/>
            <a:ext cx="11760200" cy="246221"/>
          </a:xfrm>
        </p:spPr>
        <p:txBody>
          <a:bodyPr/>
          <a:lstStyle/>
          <a:p>
            <a:endParaRPr lang="en-GB" dirty="0"/>
          </a:p>
        </p:txBody>
      </p:sp>
      <p:sp>
        <p:nvSpPr>
          <p:cNvPr id="5" name="Footer Placeholder 4">
            <a:extLst>
              <a:ext uri="{FF2B5EF4-FFF2-40B4-BE49-F238E27FC236}">
                <a16:creationId xmlns:a16="http://schemas.microsoft.com/office/drawing/2014/main" id="{AE517489-DDAE-FE1E-0053-A80E0575FB8D}"/>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4793022B-1959-D3FB-2E11-6F74E932E57F}"/>
              </a:ext>
            </a:extLst>
          </p:cNvPr>
          <p:cNvSpPr>
            <a:spLocks noGrp="1"/>
          </p:cNvSpPr>
          <p:nvPr>
            <p:ph type="body" sz="quarter" idx="16"/>
          </p:nvPr>
        </p:nvSpPr>
        <p:spPr/>
        <p:txBody>
          <a:bodyPr/>
          <a:lstStyle/>
          <a:p>
            <a:r>
              <a:rPr lang="en-GB" b="1" dirty="0"/>
              <a:t>Given the potential consequences of an attack on critical infrastructure, or high hazard industries, a cybersecurity risk assessment is considered recognised best practice. </a:t>
            </a:r>
          </a:p>
          <a:p>
            <a:pPr marL="789750" lvl="3" indent="-285750"/>
            <a:r>
              <a:rPr lang="en-GB" b="0" dirty="0"/>
              <a:t>Identify </a:t>
            </a:r>
            <a:r>
              <a:rPr lang="en-GB" b="1" dirty="0"/>
              <a:t>vulnerabilities</a:t>
            </a:r>
            <a:r>
              <a:rPr lang="en-GB" b="0" dirty="0"/>
              <a:t> within the network or hardware.</a:t>
            </a:r>
          </a:p>
          <a:p>
            <a:pPr marL="789750" lvl="3" indent="-285750"/>
            <a:r>
              <a:rPr lang="en-GB" dirty="0"/>
              <a:t>Assess the potential </a:t>
            </a:r>
            <a:r>
              <a:rPr lang="en-GB" b="1" dirty="0"/>
              <a:t>consequences</a:t>
            </a:r>
            <a:r>
              <a:rPr lang="en-GB" dirty="0"/>
              <a:t> of a break (and optionally, likelihood)</a:t>
            </a:r>
          </a:p>
          <a:p>
            <a:pPr marL="789750" lvl="3" indent="-285750"/>
            <a:r>
              <a:rPr lang="en-GB" b="0" dirty="0"/>
              <a:t>Assign </a:t>
            </a:r>
            <a:r>
              <a:rPr lang="en-GB" b="1" dirty="0"/>
              <a:t>mitigations</a:t>
            </a:r>
          </a:p>
          <a:p>
            <a:pPr marL="789750" lvl="3" indent="-285750"/>
            <a:r>
              <a:rPr lang="en-GB" b="1" dirty="0"/>
              <a:t>Address gaps</a:t>
            </a:r>
          </a:p>
          <a:p>
            <a:pPr lvl="3" indent="0">
              <a:buNone/>
            </a:pPr>
            <a:endParaRPr lang="en-GB" b="1" dirty="0"/>
          </a:p>
          <a:p>
            <a:pPr marL="285750" lvl="1" indent="-285750"/>
            <a:r>
              <a:rPr lang="en-GB" b="1" dirty="0"/>
              <a:t>Challenges</a:t>
            </a:r>
          </a:p>
          <a:p>
            <a:pPr marL="285750" indent="-285750">
              <a:buFont typeface="Arial" panose="020B0604020202020204" pitchFamily="34" charset="0"/>
              <a:buChar char="•"/>
            </a:pPr>
            <a:r>
              <a:rPr lang="en-GB" dirty="0"/>
              <a:t>Industry and regulators have not yet settled on a standard ‘best practice’ format or methodology such as HAZOP has become in process hazard assessment.</a:t>
            </a:r>
          </a:p>
          <a:p>
            <a:pPr marL="285750" indent="-285750">
              <a:buFont typeface="Arial" panose="020B0604020202020204" pitchFamily="34" charset="0"/>
              <a:buChar char="•"/>
            </a:pPr>
            <a:r>
              <a:rPr lang="en-GB" dirty="0"/>
              <a:t>What is the right level of detail? Simple to identify assets, however there are multiple threat scenarios for each asset.</a:t>
            </a:r>
          </a:p>
          <a:p>
            <a:pPr marL="285750" indent="-285750">
              <a:buFont typeface="Arial" panose="020B0604020202020204" pitchFamily="34" charset="0"/>
              <a:buChar char="•"/>
            </a:pPr>
            <a:r>
              <a:rPr lang="en-GB" dirty="0"/>
              <a:t>Likelihood depends greatly on the attacker’s resources and motivation; in many cases it is easier to ignore likelihood.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68923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36F9-C3AD-A968-E849-DCE37C54DDE1}"/>
              </a:ext>
            </a:extLst>
          </p:cNvPr>
          <p:cNvSpPr>
            <a:spLocks noGrp="1"/>
          </p:cNvSpPr>
          <p:nvPr>
            <p:ph type="title"/>
          </p:nvPr>
        </p:nvSpPr>
        <p:spPr/>
        <p:txBody>
          <a:bodyPr/>
          <a:lstStyle/>
          <a:p>
            <a:r>
              <a:rPr lang="en-GB" dirty="0"/>
              <a:t>Risk Assessment &amp; Regulatory Expectations </a:t>
            </a:r>
          </a:p>
        </p:txBody>
      </p:sp>
      <p:sp>
        <p:nvSpPr>
          <p:cNvPr id="3" name="Slide Number Placeholder 2">
            <a:extLst>
              <a:ext uri="{FF2B5EF4-FFF2-40B4-BE49-F238E27FC236}">
                <a16:creationId xmlns:a16="http://schemas.microsoft.com/office/drawing/2014/main" id="{D5BB2773-8B18-9D5A-B04E-F010E38E183A}"/>
              </a:ext>
            </a:extLst>
          </p:cNvPr>
          <p:cNvSpPr>
            <a:spLocks noGrp="1"/>
          </p:cNvSpPr>
          <p:nvPr>
            <p:ph type="sldNum" sz="quarter" idx="12"/>
          </p:nvPr>
        </p:nvSpPr>
        <p:spPr/>
        <p:txBody>
          <a:bodyPr/>
          <a:lstStyle/>
          <a:p>
            <a:fld id="{3954854E-1B22-401C-B4EE-1698A89C07E3}" type="slidenum">
              <a:rPr lang="en-GB" smtClean="0"/>
              <a:t>16</a:t>
            </a:fld>
            <a:endParaRPr lang="en-GB"/>
          </a:p>
        </p:txBody>
      </p:sp>
      <p:sp>
        <p:nvSpPr>
          <p:cNvPr id="4" name="Text Placeholder 3">
            <a:extLst>
              <a:ext uri="{FF2B5EF4-FFF2-40B4-BE49-F238E27FC236}">
                <a16:creationId xmlns:a16="http://schemas.microsoft.com/office/drawing/2014/main" id="{BB7E615A-2A2E-599C-3015-882F903FE667}"/>
              </a:ext>
            </a:extLst>
          </p:cNvPr>
          <p:cNvSpPr>
            <a:spLocks noGrp="1"/>
          </p:cNvSpPr>
          <p:nvPr>
            <p:ph type="body" idx="1"/>
          </p:nvPr>
        </p:nvSpPr>
        <p:spPr>
          <a:xfrm>
            <a:off x="215900" y="972000"/>
            <a:ext cx="11760200" cy="246221"/>
          </a:xfrm>
        </p:spPr>
        <p:txBody>
          <a:bodyPr/>
          <a:lstStyle/>
          <a:p>
            <a:endParaRPr lang="en-GB" dirty="0"/>
          </a:p>
        </p:txBody>
      </p:sp>
      <p:sp>
        <p:nvSpPr>
          <p:cNvPr id="5" name="Footer Placeholder 4">
            <a:extLst>
              <a:ext uri="{FF2B5EF4-FFF2-40B4-BE49-F238E27FC236}">
                <a16:creationId xmlns:a16="http://schemas.microsoft.com/office/drawing/2014/main" id="{AE517489-DDAE-FE1E-0053-A80E0575FB8D}"/>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4793022B-1959-D3FB-2E11-6F74E932E57F}"/>
              </a:ext>
            </a:extLst>
          </p:cNvPr>
          <p:cNvSpPr>
            <a:spLocks noGrp="1"/>
          </p:cNvSpPr>
          <p:nvPr>
            <p:ph type="body" sz="quarter" idx="16"/>
          </p:nvPr>
        </p:nvSpPr>
        <p:spPr/>
        <p:txBody>
          <a:bodyPr/>
          <a:lstStyle/>
          <a:p>
            <a:pPr marL="285750" indent="-285750">
              <a:buFont typeface="Arial" panose="020B0604020202020204" pitchFamily="34" charset="0"/>
              <a:buChar char="•"/>
            </a:pPr>
            <a:r>
              <a:rPr lang="en-GB" dirty="0"/>
              <a:t>Specified within the ‘Identify’ phase of the </a:t>
            </a:r>
            <a:r>
              <a:rPr lang="en-GB" sz="1600" b="0" dirty="0">
                <a:effectLst/>
                <a:latin typeface="Times New Roman" panose="02020603050405020304" pitchFamily="18" charset="0"/>
                <a:ea typeface="Times New Roman" panose="02020603050405020304" pitchFamily="18" charset="0"/>
                <a:cs typeface="Times New Roman" panose="02020603050405020304" pitchFamily="18" charset="0"/>
              </a:rPr>
              <a:t>United States National Institute of Standards and Technology (NIST) Cyber Security Framework (CSF), which applie</a:t>
            </a:r>
            <a:r>
              <a:rPr lang="en-GB" dirty="0">
                <a:latin typeface="Times New Roman" panose="02020603050405020304" pitchFamily="18" charset="0"/>
                <a:ea typeface="Times New Roman" panose="02020603050405020304" pitchFamily="18" charset="0"/>
                <a:cs typeface="Times New Roman" panose="02020603050405020304" pitchFamily="18" charset="0"/>
              </a:rPr>
              <a:t>s equally to IT and ICS.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Within the UK, Cyber Security is now a key topic within the E,C&amp;I delivery guide under </a:t>
            </a:r>
            <a:r>
              <a:rPr lang="en-GB" sz="1600" b="0" dirty="0">
                <a:effectLst/>
                <a:latin typeface="Times New Roman" panose="02020603050405020304" pitchFamily="18" charset="0"/>
                <a:ea typeface="Times New Roman" panose="02020603050405020304" pitchFamily="18" charset="0"/>
                <a:cs typeface="Times New Roman" panose="02020603050405020304" pitchFamily="18" charset="0"/>
              </a:rPr>
              <a:t>Control of Major Accident Hazards (COMAH).</a:t>
            </a:r>
          </a:p>
          <a:p>
            <a:pPr marL="285750" indent="-285750">
              <a:buFont typeface="Arial" panose="020B0604020202020204" pitchFamily="34" charset="0"/>
              <a:buChar char="•"/>
            </a:pPr>
            <a:r>
              <a:rPr lang="en-GB" sz="1600" b="0" dirty="0">
                <a:effectLst/>
                <a:latin typeface="Times New Roman" panose="02020603050405020304" pitchFamily="18" charset="0"/>
                <a:ea typeface="Times New Roman" panose="02020603050405020304" pitchFamily="18" charset="0"/>
                <a:cs typeface="Times New Roman" panose="02020603050405020304" pitchFamily="18" charset="0"/>
              </a:rPr>
              <a:t>The HSE have made it clear within operational guidance OG-0086 that this requirement applies equally to operational license holders under the Specified Animals Pathogens Order (SAPO), meaning that the </a:t>
            </a: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Biosafety sector is held to the same standard as operators under COMAH.</a:t>
            </a:r>
          </a:p>
          <a:p>
            <a:endParaRPr lang="en-GB" dirty="0"/>
          </a:p>
        </p:txBody>
      </p:sp>
    </p:spTree>
    <p:extLst>
      <p:ext uri="{BB962C8B-B14F-4D97-AF65-F5344CB8AC3E}">
        <p14:creationId xmlns:p14="http://schemas.microsoft.com/office/powerpoint/2010/main" val="152551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BE2B46-8684-D105-3A7F-00DF4B725C61}"/>
              </a:ext>
            </a:extLst>
          </p:cNvPr>
          <p:cNvSpPr>
            <a:spLocks noGrp="1"/>
          </p:cNvSpPr>
          <p:nvPr>
            <p:ph type="ftr" sz="quarter" idx="11"/>
          </p:nvPr>
        </p:nvSpPr>
        <p:spPr/>
        <p:txBody>
          <a:bodyPr/>
          <a:lstStyle/>
          <a:p>
            <a:r>
              <a:rPr lang="en-GB"/>
              <a:t>Title of Presentation (To edit: Insert &gt; Header &amp; Footer)</a:t>
            </a:r>
          </a:p>
        </p:txBody>
      </p:sp>
      <p:sp>
        <p:nvSpPr>
          <p:cNvPr id="3" name="Slide Number Placeholder 2">
            <a:extLst>
              <a:ext uri="{FF2B5EF4-FFF2-40B4-BE49-F238E27FC236}">
                <a16:creationId xmlns:a16="http://schemas.microsoft.com/office/drawing/2014/main" id="{78319414-1916-DFEF-B9A3-3FAF14913737}"/>
              </a:ext>
            </a:extLst>
          </p:cNvPr>
          <p:cNvSpPr>
            <a:spLocks noGrp="1"/>
          </p:cNvSpPr>
          <p:nvPr>
            <p:ph type="sldNum" sz="quarter" idx="12"/>
          </p:nvPr>
        </p:nvSpPr>
        <p:spPr/>
        <p:txBody>
          <a:bodyPr/>
          <a:lstStyle/>
          <a:p>
            <a:fld id="{3954854E-1B22-401C-B4EE-1698A89C07E3}" type="slidenum">
              <a:rPr lang="en-GB" smtClean="0"/>
              <a:t>17</a:t>
            </a:fld>
            <a:endParaRPr lang="en-GB"/>
          </a:p>
        </p:txBody>
      </p:sp>
      <p:sp>
        <p:nvSpPr>
          <p:cNvPr id="7" name="Title 6">
            <a:extLst>
              <a:ext uri="{FF2B5EF4-FFF2-40B4-BE49-F238E27FC236}">
                <a16:creationId xmlns:a16="http://schemas.microsoft.com/office/drawing/2014/main" id="{7BA53AD3-C235-0388-A09C-7E9D712DC73F}"/>
              </a:ext>
            </a:extLst>
          </p:cNvPr>
          <p:cNvSpPr>
            <a:spLocks noGrp="1"/>
          </p:cNvSpPr>
          <p:nvPr>
            <p:ph type="title"/>
          </p:nvPr>
        </p:nvSpPr>
        <p:spPr>
          <a:xfrm>
            <a:off x="216000" y="3167493"/>
            <a:ext cx="5678832" cy="1038746"/>
          </a:xfrm>
        </p:spPr>
        <p:txBody>
          <a:bodyPr/>
          <a:lstStyle/>
          <a:p>
            <a:r>
              <a:rPr lang="en-GB" dirty="0"/>
              <a:t>Case Study</a:t>
            </a:r>
          </a:p>
        </p:txBody>
      </p:sp>
      <p:sp>
        <p:nvSpPr>
          <p:cNvPr id="8" name="Subtitle 7">
            <a:extLst>
              <a:ext uri="{FF2B5EF4-FFF2-40B4-BE49-F238E27FC236}">
                <a16:creationId xmlns:a16="http://schemas.microsoft.com/office/drawing/2014/main" id="{9CA7D3A3-57AB-E23A-3091-AF080A788757}"/>
              </a:ext>
            </a:extLst>
          </p:cNvPr>
          <p:cNvSpPr>
            <a:spLocks noGrp="1"/>
          </p:cNvSpPr>
          <p:nvPr>
            <p:ph type="subTitle" idx="1"/>
          </p:nvPr>
        </p:nvSpPr>
        <p:spPr/>
        <p:txBody>
          <a:bodyPr/>
          <a:lstStyle/>
          <a:p>
            <a:r>
              <a:rPr lang="en-GB" dirty="0"/>
              <a:t>Cybersecurity within Biosafety</a:t>
            </a:r>
          </a:p>
        </p:txBody>
      </p:sp>
      <p:pic>
        <p:nvPicPr>
          <p:cNvPr id="12" name="Picture Placeholder 9">
            <a:extLst>
              <a:ext uri="{FF2B5EF4-FFF2-40B4-BE49-F238E27FC236}">
                <a16:creationId xmlns:a16="http://schemas.microsoft.com/office/drawing/2014/main" id="{6B92466A-4368-CB30-40E9-24F2B0467AA4}"/>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l="25000" r="25000"/>
          <a:stretch/>
        </p:blipFill>
        <p:spPr>
          <a:xfrm>
            <a:off x="6096000" y="0"/>
            <a:ext cx="6096000" cy="6858000"/>
          </a:xfrm>
        </p:spPr>
      </p:pic>
    </p:spTree>
    <p:extLst>
      <p:ext uri="{BB962C8B-B14F-4D97-AF65-F5344CB8AC3E}">
        <p14:creationId xmlns:p14="http://schemas.microsoft.com/office/powerpoint/2010/main" val="140817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39BB7D-8FF4-9A4D-D643-0C28E5BF5EF4}"/>
              </a:ext>
            </a:extLst>
          </p:cNvPr>
          <p:cNvSpPr>
            <a:spLocks noGrp="1"/>
          </p:cNvSpPr>
          <p:nvPr>
            <p:ph type="title"/>
          </p:nvPr>
        </p:nvSpPr>
        <p:spPr/>
        <p:txBody>
          <a:bodyPr/>
          <a:lstStyle/>
          <a:p>
            <a:r>
              <a:rPr lang="en-GB" dirty="0"/>
              <a:t>Case Study Background</a:t>
            </a:r>
          </a:p>
        </p:txBody>
      </p:sp>
      <p:sp>
        <p:nvSpPr>
          <p:cNvPr id="4" name="Slide Number Placeholder 3">
            <a:extLst>
              <a:ext uri="{FF2B5EF4-FFF2-40B4-BE49-F238E27FC236}">
                <a16:creationId xmlns:a16="http://schemas.microsoft.com/office/drawing/2014/main" id="{8FE3C9FA-0AB3-462E-47AB-390874C39979}"/>
              </a:ext>
            </a:extLst>
          </p:cNvPr>
          <p:cNvSpPr>
            <a:spLocks noGrp="1"/>
          </p:cNvSpPr>
          <p:nvPr>
            <p:ph type="sldNum" sz="quarter" idx="12"/>
          </p:nvPr>
        </p:nvSpPr>
        <p:spPr/>
        <p:txBody>
          <a:bodyPr/>
          <a:lstStyle/>
          <a:p>
            <a:fld id="{3954854E-1B22-401C-B4EE-1698A89C07E3}" type="slidenum">
              <a:rPr lang="en-GB" smtClean="0"/>
              <a:pPr/>
              <a:t>18</a:t>
            </a:fld>
            <a:endParaRPr lang="en-GB"/>
          </a:p>
        </p:txBody>
      </p:sp>
      <p:sp>
        <p:nvSpPr>
          <p:cNvPr id="8" name="Text Placeholder 7">
            <a:extLst>
              <a:ext uri="{FF2B5EF4-FFF2-40B4-BE49-F238E27FC236}">
                <a16:creationId xmlns:a16="http://schemas.microsoft.com/office/drawing/2014/main" id="{F5DFC0A0-9B39-E103-FCC4-DAF32408A3B8}"/>
              </a:ext>
            </a:extLst>
          </p:cNvPr>
          <p:cNvSpPr>
            <a:spLocks noGrp="1"/>
          </p:cNvSpPr>
          <p:nvPr>
            <p:ph type="body" idx="1"/>
          </p:nvPr>
        </p:nvSpPr>
        <p:spPr/>
        <p:txBody>
          <a:bodyPr/>
          <a:lstStyle/>
          <a:p>
            <a:endParaRPr lang="en-GB"/>
          </a:p>
        </p:txBody>
      </p:sp>
      <p:sp>
        <p:nvSpPr>
          <p:cNvPr id="3" name="Footer Placeholder 2">
            <a:extLst>
              <a:ext uri="{FF2B5EF4-FFF2-40B4-BE49-F238E27FC236}">
                <a16:creationId xmlns:a16="http://schemas.microsoft.com/office/drawing/2014/main" id="{87FC3224-42AB-EA25-EC4D-7517A6926EA2}"/>
              </a:ext>
            </a:extLst>
          </p:cNvPr>
          <p:cNvSpPr>
            <a:spLocks noGrp="1"/>
          </p:cNvSpPr>
          <p:nvPr>
            <p:ph type="ftr" sz="quarter" idx="11"/>
          </p:nvPr>
        </p:nvSpPr>
        <p:spPr/>
        <p:txBody>
          <a:bodyPr/>
          <a:lstStyle/>
          <a:p>
            <a:r>
              <a:rPr lang="en-GB"/>
              <a:t>Title of Presentation (To edit: Insert &gt; Header &amp; Footer)</a:t>
            </a:r>
          </a:p>
        </p:txBody>
      </p:sp>
      <p:sp>
        <p:nvSpPr>
          <p:cNvPr id="9" name="Text Placeholder 8">
            <a:extLst>
              <a:ext uri="{FF2B5EF4-FFF2-40B4-BE49-F238E27FC236}">
                <a16:creationId xmlns:a16="http://schemas.microsoft.com/office/drawing/2014/main" id="{06E81CD2-3EA1-DF38-2020-867E1758FF5E}"/>
              </a:ext>
            </a:extLst>
          </p:cNvPr>
          <p:cNvSpPr>
            <a:spLocks noGrp="1"/>
          </p:cNvSpPr>
          <p:nvPr>
            <p:ph type="body" sz="quarter" idx="16"/>
          </p:nvPr>
        </p:nvSpPr>
        <p:spPr/>
        <p:txBody>
          <a:bodyPr/>
          <a:lstStyle/>
          <a:p>
            <a:r>
              <a:rPr lang="en-GB" dirty="0"/>
              <a:t>In 2022 ERM supported a client in the UK by developing an Industrial Cyber Security Management System (CSMS) and completing Cyber Security Risk Assessments on its operational facilities.</a:t>
            </a:r>
          </a:p>
          <a:p>
            <a:pPr marL="285750" indent="-285750">
              <a:buFont typeface="Arial" panose="020B0604020202020204" pitchFamily="34" charset="0"/>
              <a:buChar char="•"/>
            </a:pPr>
            <a:r>
              <a:rPr lang="en-GB" dirty="0"/>
              <a:t>Facility handles SAPO Containment Level 4 pathogens.</a:t>
            </a:r>
          </a:p>
          <a:p>
            <a:pPr marL="285750" indent="-285750">
              <a:buFont typeface="Arial" panose="020B0604020202020204" pitchFamily="34" charset="0"/>
              <a:buChar char="•"/>
            </a:pPr>
            <a:r>
              <a:rPr lang="en-GB" dirty="0"/>
              <a:t>Required to meet an action from the HSE following a cyber intervention under the SAPO regulations.</a:t>
            </a:r>
          </a:p>
          <a:p>
            <a:pPr marL="285750" indent="-285750">
              <a:buFont typeface="Arial" panose="020B0604020202020204" pitchFamily="34" charset="0"/>
              <a:buChar char="•"/>
            </a:pPr>
            <a:r>
              <a:rPr lang="en-GB" dirty="0"/>
              <a:t>Control systems found at the facility were varied but with minimal interconnection between labs, plant rooms and processes.</a:t>
            </a:r>
          </a:p>
          <a:p>
            <a:pPr marL="285750" indent="-285750">
              <a:buFont typeface="Arial" panose="020B0604020202020204" pitchFamily="34" charset="0"/>
              <a:buChar char="•"/>
            </a:pPr>
            <a:r>
              <a:rPr lang="en-GB" dirty="0"/>
              <a:t>IT network support centralised outside of the UK, with no awareness of the ICS assets.</a:t>
            </a:r>
          </a:p>
        </p:txBody>
      </p:sp>
    </p:spTree>
    <p:extLst>
      <p:ext uri="{BB962C8B-B14F-4D97-AF65-F5344CB8AC3E}">
        <p14:creationId xmlns:p14="http://schemas.microsoft.com/office/powerpoint/2010/main" val="167304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39BB7D-8FF4-9A4D-D643-0C28E5BF5EF4}"/>
              </a:ext>
            </a:extLst>
          </p:cNvPr>
          <p:cNvSpPr>
            <a:spLocks noGrp="1"/>
          </p:cNvSpPr>
          <p:nvPr>
            <p:ph type="title"/>
          </p:nvPr>
        </p:nvSpPr>
        <p:spPr/>
        <p:txBody>
          <a:bodyPr/>
          <a:lstStyle/>
          <a:p>
            <a:r>
              <a:rPr lang="en-GB" dirty="0"/>
              <a:t>Risk Management Framework</a:t>
            </a:r>
          </a:p>
        </p:txBody>
      </p:sp>
      <p:sp>
        <p:nvSpPr>
          <p:cNvPr id="4" name="Slide Number Placeholder 3">
            <a:extLst>
              <a:ext uri="{FF2B5EF4-FFF2-40B4-BE49-F238E27FC236}">
                <a16:creationId xmlns:a16="http://schemas.microsoft.com/office/drawing/2014/main" id="{8FE3C9FA-0AB3-462E-47AB-390874C39979}"/>
              </a:ext>
            </a:extLst>
          </p:cNvPr>
          <p:cNvSpPr>
            <a:spLocks noGrp="1"/>
          </p:cNvSpPr>
          <p:nvPr>
            <p:ph type="sldNum" sz="quarter" idx="12"/>
          </p:nvPr>
        </p:nvSpPr>
        <p:spPr/>
        <p:txBody>
          <a:bodyPr/>
          <a:lstStyle/>
          <a:p>
            <a:fld id="{3954854E-1B22-401C-B4EE-1698A89C07E3}" type="slidenum">
              <a:rPr lang="en-GB" smtClean="0"/>
              <a:pPr/>
              <a:t>19</a:t>
            </a:fld>
            <a:endParaRPr lang="en-GB"/>
          </a:p>
        </p:txBody>
      </p:sp>
      <p:sp>
        <p:nvSpPr>
          <p:cNvPr id="8" name="Text Placeholder 7">
            <a:extLst>
              <a:ext uri="{FF2B5EF4-FFF2-40B4-BE49-F238E27FC236}">
                <a16:creationId xmlns:a16="http://schemas.microsoft.com/office/drawing/2014/main" id="{F5DFC0A0-9B39-E103-FCC4-DAF32408A3B8}"/>
              </a:ext>
            </a:extLst>
          </p:cNvPr>
          <p:cNvSpPr>
            <a:spLocks noGrp="1"/>
          </p:cNvSpPr>
          <p:nvPr>
            <p:ph type="body" idx="1"/>
          </p:nvPr>
        </p:nvSpPr>
        <p:spPr/>
        <p:txBody>
          <a:bodyPr/>
          <a:lstStyle/>
          <a:p>
            <a:endParaRPr lang="en-GB"/>
          </a:p>
        </p:txBody>
      </p:sp>
      <p:sp>
        <p:nvSpPr>
          <p:cNvPr id="3" name="Footer Placeholder 2">
            <a:extLst>
              <a:ext uri="{FF2B5EF4-FFF2-40B4-BE49-F238E27FC236}">
                <a16:creationId xmlns:a16="http://schemas.microsoft.com/office/drawing/2014/main" id="{87FC3224-42AB-EA25-EC4D-7517A6926EA2}"/>
              </a:ext>
            </a:extLst>
          </p:cNvPr>
          <p:cNvSpPr>
            <a:spLocks noGrp="1"/>
          </p:cNvSpPr>
          <p:nvPr>
            <p:ph type="ftr" sz="quarter" idx="11"/>
          </p:nvPr>
        </p:nvSpPr>
        <p:spPr/>
        <p:txBody>
          <a:bodyPr/>
          <a:lstStyle/>
          <a:p>
            <a:r>
              <a:rPr lang="en-GB"/>
              <a:t>Title of Presentation (To edit: Insert &gt; Header &amp; Footer)</a:t>
            </a:r>
          </a:p>
        </p:txBody>
      </p:sp>
      <p:sp>
        <p:nvSpPr>
          <p:cNvPr id="9" name="Text Placeholder 8">
            <a:extLst>
              <a:ext uri="{FF2B5EF4-FFF2-40B4-BE49-F238E27FC236}">
                <a16:creationId xmlns:a16="http://schemas.microsoft.com/office/drawing/2014/main" id="{06E81CD2-3EA1-DF38-2020-867E1758FF5E}"/>
              </a:ext>
            </a:extLst>
          </p:cNvPr>
          <p:cNvSpPr>
            <a:spLocks noGrp="1"/>
          </p:cNvSpPr>
          <p:nvPr>
            <p:ph type="body" sz="quarter" idx="16"/>
          </p:nvPr>
        </p:nvSpPr>
        <p:spPr/>
        <p:txBody>
          <a:bodyPr/>
          <a:lstStyle/>
          <a:p>
            <a:pPr marL="285750" indent="-285750">
              <a:buFont typeface="Arial" panose="020B0604020202020204" pitchFamily="34" charset="0"/>
              <a:buChar char="•"/>
            </a:pPr>
            <a:r>
              <a:rPr lang="en-GB" dirty="0"/>
              <a:t>Within the CSMS, we defined a risk management policy aligned with IEC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27005 Risk Management Framework (below)</a:t>
            </a:r>
            <a:endParaRPr lang="en-GB" dirty="0"/>
          </a:p>
        </p:txBody>
      </p:sp>
      <p:pic>
        <p:nvPicPr>
          <p:cNvPr id="2" name="Picture 1">
            <a:extLst>
              <a:ext uri="{FF2B5EF4-FFF2-40B4-BE49-F238E27FC236}">
                <a16:creationId xmlns:a16="http://schemas.microsoft.com/office/drawing/2014/main" id="{90922F8F-7CD2-7DD2-A61A-7B4E9A6A51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768" y="2338440"/>
            <a:ext cx="6126458" cy="3286306"/>
          </a:xfrm>
          <a:prstGeom prst="rect">
            <a:avLst/>
          </a:prstGeom>
          <a:noFill/>
        </p:spPr>
      </p:pic>
    </p:spTree>
    <p:extLst>
      <p:ext uri="{BB962C8B-B14F-4D97-AF65-F5344CB8AC3E}">
        <p14:creationId xmlns:p14="http://schemas.microsoft.com/office/powerpoint/2010/main" val="3777731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DB7CBC-63FB-C360-9305-01F01638870E}"/>
              </a:ext>
            </a:extLst>
          </p:cNvPr>
          <p:cNvSpPr>
            <a:spLocks noGrp="1"/>
          </p:cNvSpPr>
          <p:nvPr>
            <p:ph type="ftr" sz="quarter" idx="11"/>
          </p:nvPr>
        </p:nvSpPr>
        <p:spPr/>
        <p:txBody>
          <a:bodyPr/>
          <a:lstStyle/>
          <a:p>
            <a:r>
              <a:rPr lang="en-US"/>
              <a:t>Title of Presentation (To edit: Insert &gt; Header &amp; Footer)</a:t>
            </a:r>
            <a:endParaRPr lang="en-US" dirty="0"/>
          </a:p>
        </p:txBody>
      </p:sp>
      <p:sp>
        <p:nvSpPr>
          <p:cNvPr id="3" name="Slide Number Placeholder 2">
            <a:extLst>
              <a:ext uri="{FF2B5EF4-FFF2-40B4-BE49-F238E27FC236}">
                <a16:creationId xmlns:a16="http://schemas.microsoft.com/office/drawing/2014/main" id="{86EC92B9-4DE6-040D-5951-A295DA2FC0CE}"/>
              </a:ext>
            </a:extLst>
          </p:cNvPr>
          <p:cNvSpPr>
            <a:spLocks noGrp="1"/>
          </p:cNvSpPr>
          <p:nvPr>
            <p:ph type="sldNum" sz="quarter" idx="12"/>
          </p:nvPr>
        </p:nvSpPr>
        <p:spPr/>
        <p:txBody>
          <a:bodyPr/>
          <a:lstStyle/>
          <a:p>
            <a:fld id="{3954854E-1B22-401C-B4EE-1698A89C07E3}" type="slidenum">
              <a:rPr lang="en-US" smtClean="0"/>
              <a:pPr/>
              <a:t>2</a:t>
            </a:fld>
            <a:endParaRPr lang="en-US" dirty="0"/>
          </a:p>
        </p:txBody>
      </p:sp>
      <p:sp>
        <p:nvSpPr>
          <p:cNvPr id="13" name="Title 12">
            <a:extLst>
              <a:ext uri="{FF2B5EF4-FFF2-40B4-BE49-F238E27FC236}">
                <a16:creationId xmlns:a16="http://schemas.microsoft.com/office/drawing/2014/main" id="{1087E983-34D4-C6AC-90EE-7AB9F6C8060D}"/>
              </a:ext>
            </a:extLst>
          </p:cNvPr>
          <p:cNvSpPr>
            <a:spLocks noGrp="1"/>
          </p:cNvSpPr>
          <p:nvPr>
            <p:ph type="title"/>
          </p:nvPr>
        </p:nvSpPr>
        <p:spPr>
          <a:xfrm>
            <a:off x="3403930" y="504000"/>
            <a:ext cx="2392714" cy="387798"/>
          </a:xfrm>
        </p:spPr>
        <p:txBody>
          <a:bodyPr/>
          <a:lstStyle/>
          <a:p>
            <a:r>
              <a:rPr lang="en-US" dirty="0"/>
              <a:t>Agenda</a:t>
            </a:r>
          </a:p>
        </p:txBody>
      </p:sp>
      <p:sp>
        <p:nvSpPr>
          <p:cNvPr id="9" name="Content Placeholder 8">
            <a:extLst>
              <a:ext uri="{FF2B5EF4-FFF2-40B4-BE49-F238E27FC236}">
                <a16:creationId xmlns:a16="http://schemas.microsoft.com/office/drawing/2014/main" id="{A0BC9CF5-3FC9-9DB0-0957-46A29342718C}"/>
              </a:ext>
            </a:extLst>
          </p:cNvPr>
          <p:cNvSpPr>
            <a:spLocks noGrp="1"/>
          </p:cNvSpPr>
          <p:nvPr>
            <p:ph type="body" sz="quarter" idx="13"/>
          </p:nvPr>
        </p:nvSpPr>
        <p:spPr/>
        <p:txBody>
          <a:bodyPr/>
          <a:lstStyle/>
          <a:p>
            <a:pPr marL="457200" indent="-457200">
              <a:buAutoNum type="arabicPlain"/>
            </a:pPr>
            <a:r>
              <a:rPr lang="en-US" dirty="0"/>
              <a:t>Introduction</a:t>
            </a:r>
          </a:p>
          <a:p>
            <a:pPr marL="457200" indent="-457200">
              <a:buAutoNum type="arabicPlain"/>
            </a:pPr>
            <a:r>
              <a:rPr lang="en-US" dirty="0"/>
              <a:t>Context of Cybersecurity within Biosafety</a:t>
            </a:r>
          </a:p>
          <a:p>
            <a:pPr marL="457200" indent="-457200">
              <a:buAutoNum type="arabicPlain"/>
            </a:pPr>
            <a:r>
              <a:rPr lang="en-US" dirty="0"/>
              <a:t>Recent Cyber Attacks with Potential Biosafety Consequences</a:t>
            </a:r>
          </a:p>
          <a:p>
            <a:pPr marL="457200" indent="-457200">
              <a:buAutoNum type="arabicPlain"/>
            </a:pPr>
            <a:r>
              <a:rPr lang="en-US" dirty="0"/>
              <a:t>The benefits of Cybersecurity Risk Assessment</a:t>
            </a:r>
          </a:p>
          <a:p>
            <a:pPr marL="457200" indent="-457200">
              <a:buAutoNum type="arabicPlain"/>
            </a:pPr>
            <a:r>
              <a:rPr lang="en-US" dirty="0"/>
              <a:t>Case Study</a:t>
            </a:r>
          </a:p>
          <a:p>
            <a:pPr marL="457200" indent="-457200">
              <a:buAutoNum type="arabicPlain"/>
            </a:pPr>
            <a:endParaRPr lang="en-US" dirty="0"/>
          </a:p>
          <a:p>
            <a:pPr marL="457200" indent="-457200">
              <a:buAutoNum type="arabicPlain"/>
            </a:pPr>
            <a:endParaRPr lang="en-GB" dirty="0"/>
          </a:p>
        </p:txBody>
      </p:sp>
    </p:spTree>
    <p:custDataLst>
      <p:custData r:id="rId1"/>
      <p:custData r:id="rId2"/>
    </p:custDataLst>
    <p:extLst>
      <p:ext uri="{BB962C8B-B14F-4D97-AF65-F5344CB8AC3E}">
        <p14:creationId xmlns:p14="http://schemas.microsoft.com/office/powerpoint/2010/main" val="523338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9676-B2D9-CB11-2AC5-4687FF806EEB}"/>
              </a:ext>
            </a:extLst>
          </p:cNvPr>
          <p:cNvSpPr>
            <a:spLocks noGrp="1"/>
          </p:cNvSpPr>
          <p:nvPr>
            <p:ph type="title"/>
          </p:nvPr>
        </p:nvSpPr>
        <p:spPr/>
        <p:txBody>
          <a:bodyPr/>
          <a:lstStyle/>
          <a:p>
            <a:r>
              <a:rPr lang="en-GB" dirty="0"/>
              <a:t>Context Establishment</a:t>
            </a:r>
          </a:p>
        </p:txBody>
      </p:sp>
      <p:sp>
        <p:nvSpPr>
          <p:cNvPr id="3" name="Slide Number Placeholder 2">
            <a:extLst>
              <a:ext uri="{FF2B5EF4-FFF2-40B4-BE49-F238E27FC236}">
                <a16:creationId xmlns:a16="http://schemas.microsoft.com/office/drawing/2014/main" id="{2356688C-B2FF-EA25-2E39-AE9575DA534C}"/>
              </a:ext>
            </a:extLst>
          </p:cNvPr>
          <p:cNvSpPr>
            <a:spLocks noGrp="1"/>
          </p:cNvSpPr>
          <p:nvPr>
            <p:ph type="sldNum" sz="quarter" idx="12"/>
          </p:nvPr>
        </p:nvSpPr>
        <p:spPr/>
        <p:txBody>
          <a:bodyPr/>
          <a:lstStyle/>
          <a:p>
            <a:fld id="{3954854E-1B22-401C-B4EE-1698A89C07E3}" type="slidenum">
              <a:rPr lang="en-GB" smtClean="0"/>
              <a:t>20</a:t>
            </a:fld>
            <a:endParaRPr lang="en-GB"/>
          </a:p>
        </p:txBody>
      </p:sp>
      <p:sp>
        <p:nvSpPr>
          <p:cNvPr id="4" name="Text Placeholder 3">
            <a:extLst>
              <a:ext uri="{FF2B5EF4-FFF2-40B4-BE49-F238E27FC236}">
                <a16:creationId xmlns:a16="http://schemas.microsoft.com/office/drawing/2014/main" id="{CDE543C7-A51B-0516-450B-F5F30E5BCD63}"/>
              </a:ext>
            </a:extLst>
          </p:cNvPr>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E0A1350B-AA3D-F1D5-6C5F-E647F124A942}"/>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588BC5B4-02BC-FA48-5161-59D76E8A0EBB}"/>
              </a:ext>
            </a:extLst>
          </p:cNvPr>
          <p:cNvSpPr>
            <a:spLocks noGrp="1"/>
          </p:cNvSpPr>
          <p:nvPr>
            <p:ph type="body" sz="quarter" idx="16"/>
          </p:nvPr>
        </p:nvSpPr>
        <p:spPr/>
        <p:txBody>
          <a:bodyPr/>
          <a:lstStyle/>
          <a:p>
            <a:pPr>
              <a:spcAft>
                <a:spcPts val="600"/>
              </a:spcAft>
            </a:pPr>
            <a:r>
              <a:rPr lang="en-GB" dirty="0"/>
              <a:t>The following steps were taken to establish the context:</a:t>
            </a:r>
          </a:p>
          <a:p>
            <a:pPr marL="285750" lvl="0" indent="-285750">
              <a:spcAft>
                <a:spcPts val="600"/>
              </a:spcAft>
              <a:buFont typeface="Arial" panose="020B0604020202020204" pitchFamily="34" charset="0"/>
              <a:buChar char="•"/>
            </a:pPr>
            <a:r>
              <a:rPr lang="en-GB" dirty="0"/>
              <a:t>A corporate policy was drafted to include the overall risk management framework and responsibilities, with reference to existing policies and procedures.</a:t>
            </a:r>
          </a:p>
          <a:p>
            <a:pPr marL="285750" lvl="0" indent="-285750">
              <a:spcAft>
                <a:spcPts val="600"/>
              </a:spcAft>
              <a:buFont typeface="Arial" panose="020B0604020202020204" pitchFamily="34" charset="0"/>
              <a:buChar char="•"/>
            </a:pPr>
            <a:r>
              <a:rPr lang="en-GB" dirty="0"/>
              <a:t>Operational areas and systems with associated safety and biosafety risks were identified by referring to existing process hazard risk assessments.</a:t>
            </a:r>
          </a:p>
          <a:p>
            <a:pPr marL="285750" lvl="0" indent="-285750">
              <a:spcAft>
                <a:spcPts val="600"/>
              </a:spcAft>
              <a:buFont typeface="Arial" panose="020B0604020202020204" pitchFamily="34" charset="0"/>
              <a:buChar char="•"/>
            </a:pPr>
            <a:r>
              <a:rPr lang="en-GB" dirty="0"/>
              <a:t>Site surveys were completed to identify control systems and assets, resulting in detailed asset registers. </a:t>
            </a:r>
          </a:p>
          <a:p>
            <a:pPr marL="285750" lvl="0" indent="-285750">
              <a:spcAft>
                <a:spcPts val="600"/>
              </a:spcAft>
              <a:buFont typeface="Arial" panose="020B0604020202020204" pitchFamily="34" charset="0"/>
              <a:buChar char="•"/>
            </a:pPr>
            <a:r>
              <a:rPr lang="en-GB" dirty="0"/>
              <a:t>Simplified network diagrams were prepared to define the control system boundaries for each operational area based on the Purdue reference model , which separates assets into 5 layers based on their function and ability to influence the equipment under control.</a:t>
            </a:r>
          </a:p>
          <a:p>
            <a:endParaRPr lang="en-GB" dirty="0"/>
          </a:p>
        </p:txBody>
      </p:sp>
    </p:spTree>
    <p:extLst>
      <p:ext uri="{BB962C8B-B14F-4D97-AF65-F5344CB8AC3E}">
        <p14:creationId xmlns:p14="http://schemas.microsoft.com/office/powerpoint/2010/main" val="4057795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28C4-0A41-C02A-6E5B-C692E4D72784}"/>
              </a:ext>
            </a:extLst>
          </p:cNvPr>
          <p:cNvSpPr>
            <a:spLocks noGrp="1"/>
          </p:cNvSpPr>
          <p:nvPr>
            <p:ph type="title"/>
          </p:nvPr>
        </p:nvSpPr>
        <p:spPr/>
        <p:txBody>
          <a:bodyPr/>
          <a:lstStyle/>
          <a:p>
            <a:r>
              <a:rPr lang="en-GB" dirty="0"/>
              <a:t>Context Establishment</a:t>
            </a:r>
          </a:p>
        </p:txBody>
      </p:sp>
      <p:sp>
        <p:nvSpPr>
          <p:cNvPr id="3" name="Slide Number Placeholder 2">
            <a:extLst>
              <a:ext uri="{FF2B5EF4-FFF2-40B4-BE49-F238E27FC236}">
                <a16:creationId xmlns:a16="http://schemas.microsoft.com/office/drawing/2014/main" id="{9718CDE3-F619-F65C-B8E2-9D42E6FF9B26}"/>
              </a:ext>
            </a:extLst>
          </p:cNvPr>
          <p:cNvSpPr>
            <a:spLocks noGrp="1"/>
          </p:cNvSpPr>
          <p:nvPr>
            <p:ph type="sldNum" sz="quarter" idx="12"/>
          </p:nvPr>
        </p:nvSpPr>
        <p:spPr>
          <a:xfrm>
            <a:off x="11436100" y="6400600"/>
            <a:ext cx="540000" cy="180000"/>
          </a:xfrm>
        </p:spPr>
        <p:txBody>
          <a:bodyPr/>
          <a:lstStyle/>
          <a:p>
            <a:fld id="{3954854E-1B22-401C-B4EE-1698A89C07E3}" type="slidenum">
              <a:rPr lang="en-GB" smtClean="0"/>
              <a:t>21</a:t>
            </a:fld>
            <a:endParaRPr lang="en-GB"/>
          </a:p>
        </p:txBody>
      </p:sp>
      <p:sp>
        <p:nvSpPr>
          <p:cNvPr id="4" name="Text Placeholder 3">
            <a:extLst>
              <a:ext uri="{FF2B5EF4-FFF2-40B4-BE49-F238E27FC236}">
                <a16:creationId xmlns:a16="http://schemas.microsoft.com/office/drawing/2014/main" id="{AD244E7E-AAE6-1491-A101-BDD8B0964956}"/>
              </a:ext>
            </a:extLst>
          </p:cNvPr>
          <p:cNvSpPr>
            <a:spLocks noGrp="1"/>
          </p:cNvSpPr>
          <p:nvPr>
            <p:ph type="body" idx="1"/>
          </p:nvPr>
        </p:nvSpPr>
        <p:spPr>
          <a:xfrm>
            <a:off x="215900" y="972000"/>
            <a:ext cx="11760200" cy="246221"/>
          </a:xfrm>
        </p:spPr>
        <p:txBody>
          <a:bodyPr/>
          <a:lstStyle/>
          <a:p>
            <a:r>
              <a:rPr lang="en-GB" dirty="0"/>
              <a:t>Purdue Reference Model</a:t>
            </a:r>
          </a:p>
        </p:txBody>
      </p:sp>
      <p:sp>
        <p:nvSpPr>
          <p:cNvPr id="5" name="Footer Placeholder 4">
            <a:extLst>
              <a:ext uri="{FF2B5EF4-FFF2-40B4-BE49-F238E27FC236}">
                <a16:creationId xmlns:a16="http://schemas.microsoft.com/office/drawing/2014/main" id="{BAE4E329-1CA6-DF63-B756-4062B239AE4F}"/>
              </a:ext>
            </a:extLst>
          </p:cNvPr>
          <p:cNvSpPr>
            <a:spLocks noGrp="1"/>
          </p:cNvSpPr>
          <p:nvPr>
            <p:ph type="ftr" sz="quarter" idx="11"/>
          </p:nvPr>
        </p:nvSpPr>
        <p:spPr/>
        <p:txBody>
          <a:bodyPr/>
          <a:lstStyle/>
          <a:p>
            <a:r>
              <a:rPr lang="en-GB"/>
              <a:t>Title of Presentation (To edit: Insert &gt; Header &amp; Footer)</a:t>
            </a:r>
          </a:p>
        </p:txBody>
      </p:sp>
      <p:pic>
        <p:nvPicPr>
          <p:cNvPr id="13" name="Picture 12">
            <a:extLst>
              <a:ext uri="{FF2B5EF4-FFF2-40B4-BE49-F238E27FC236}">
                <a16:creationId xmlns:a16="http://schemas.microsoft.com/office/drawing/2014/main" id="{09BA7501-5CD9-DA5B-E3F8-DEB951CDDCD9}"/>
              </a:ext>
            </a:extLst>
          </p:cNvPr>
          <p:cNvPicPr>
            <a:picLocks noChangeAspect="1"/>
          </p:cNvPicPr>
          <p:nvPr/>
        </p:nvPicPr>
        <p:blipFill>
          <a:blip r:embed="rId4"/>
          <a:stretch>
            <a:fillRect/>
          </a:stretch>
        </p:blipFill>
        <p:spPr>
          <a:xfrm>
            <a:off x="4528897" y="829681"/>
            <a:ext cx="7456603" cy="5148998"/>
          </a:xfrm>
          <a:prstGeom prst="rect">
            <a:avLst/>
          </a:prstGeom>
        </p:spPr>
      </p:pic>
      <p:sp>
        <p:nvSpPr>
          <p:cNvPr id="18" name="Text Placeholder 5">
            <a:extLst>
              <a:ext uri="{FF2B5EF4-FFF2-40B4-BE49-F238E27FC236}">
                <a16:creationId xmlns:a16="http://schemas.microsoft.com/office/drawing/2014/main" id="{0C84CE7E-5EFA-E145-17FA-3C5D57B48746}"/>
              </a:ext>
            </a:extLst>
          </p:cNvPr>
          <p:cNvSpPr>
            <a:spLocks noGrp="1"/>
          </p:cNvSpPr>
          <p:nvPr>
            <p:ph type="body" sz="quarter" idx="16"/>
          </p:nvPr>
        </p:nvSpPr>
        <p:spPr>
          <a:xfrm>
            <a:off x="215898" y="1512000"/>
            <a:ext cx="11760199" cy="4680000"/>
          </a:xfrm>
        </p:spPr>
        <p:txBody>
          <a:bodyPr/>
          <a:lstStyle/>
          <a:p>
            <a:pPr marL="285750" indent="-285750">
              <a:buFont typeface="Arial" panose="020B0604020202020204" pitchFamily="34" charset="0"/>
              <a:buChar char="•"/>
            </a:pPr>
            <a:r>
              <a:rPr lang="en-GB" dirty="0"/>
              <a:t>HAZOPS are broken into nodes</a:t>
            </a:r>
          </a:p>
          <a:p>
            <a:pPr marL="285750" indent="-285750">
              <a:buFont typeface="Arial" panose="020B0604020202020204" pitchFamily="34" charset="0"/>
              <a:buChar char="•"/>
            </a:pPr>
            <a:r>
              <a:rPr lang="en-GB" dirty="0"/>
              <a:t>Cyber Risk Assessment used similar approach</a:t>
            </a:r>
          </a:p>
          <a:p>
            <a:pPr marL="285750" lvl="1" indent="-285750">
              <a:buFont typeface="Arial" panose="020B0604020202020204" pitchFamily="34" charset="0"/>
              <a:buChar char="•"/>
            </a:pPr>
            <a:r>
              <a:rPr lang="en-GB" dirty="0"/>
              <a:t> Zones rather than nodes</a:t>
            </a:r>
          </a:p>
          <a:p>
            <a:pPr marL="537750" lvl="2" indent="-285750"/>
            <a:r>
              <a:rPr lang="en-GB" dirty="0"/>
              <a:t>BPCS Zone</a:t>
            </a:r>
          </a:p>
          <a:p>
            <a:pPr marL="537750" lvl="2" indent="-285750"/>
            <a:r>
              <a:rPr lang="en-GB" dirty="0"/>
              <a:t>SIS Zone</a:t>
            </a:r>
          </a:p>
          <a:p>
            <a:pPr marL="537750" lvl="2" indent="-285750"/>
            <a:r>
              <a:rPr lang="en-GB" dirty="0"/>
              <a:t>Management zone</a:t>
            </a:r>
          </a:p>
          <a:p>
            <a:pPr marL="537750" lvl="2" indent="-285750"/>
            <a:r>
              <a:rPr lang="en-GB" dirty="0"/>
              <a:t>External zone (corporate/3</a:t>
            </a:r>
            <a:r>
              <a:rPr lang="en-GB" baseline="30000" dirty="0"/>
              <a:t>rd</a:t>
            </a:r>
            <a:r>
              <a:rPr lang="en-GB" dirty="0"/>
              <a:t> party)</a:t>
            </a:r>
          </a:p>
          <a:p>
            <a:pPr marL="285750" lvl="1" indent="-285750"/>
            <a:r>
              <a:rPr lang="en-GB" dirty="0"/>
              <a:t>Some assets move between zones</a:t>
            </a:r>
          </a:p>
          <a:p>
            <a:pPr marL="537750" lvl="2" indent="-285750"/>
            <a:endParaRPr lang="en-GB" dirty="0"/>
          </a:p>
          <a:p>
            <a:pPr marL="537750" lvl="2" indent="-285750"/>
            <a:endParaRPr lang="en-GB" dirty="0"/>
          </a:p>
        </p:txBody>
      </p:sp>
      <p:grpSp>
        <p:nvGrpSpPr>
          <p:cNvPr id="22" name="Group 21">
            <a:extLst>
              <a:ext uri="{FF2B5EF4-FFF2-40B4-BE49-F238E27FC236}">
                <a16:creationId xmlns:a16="http://schemas.microsoft.com/office/drawing/2014/main" id="{80682058-17F3-0BBB-11AD-3231051F7447}"/>
              </a:ext>
            </a:extLst>
          </p:cNvPr>
          <p:cNvGrpSpPr/>
          <p:nvPr/>
        </p:nvGrpSpPr>
        <p:grpSpPr>
          <a:xfrm>
            <a:off x="6489698" y="666000"/>
            <a:ext cx="5495801" cy="5594900"/>
            <a:chOff x="6261098" y="666000"/>
            <a:chExt cx="5495801" cy="5594900"/>
          </a:xfrm>
        </p:grpSpPr>
        <p:sp>
          <p:nvSpPr>
            <p:cNvPr id="14" name="Rectangle 13">
              <a:extLst>
                <a:ext uri="{FF2B5EF4-FFF2-40B4-BE49-F238E27FC236}">
                  <a16:creationId xmlns:a16="http://schemas.microsoft.com/office/drawing/2014/main" id="{A1B9339C-58EB-F5FB-05B5-D0A2A99976B1}"/>
                </a:ext>
              </a:extLst>
            </p:cNvPr>
            <p:cNvSpPr/>
            <p:nvPr/>
          </p:nvSpPr>
          <p:spPr>
            <a:xfrm>
              <a:off x="6261100" y="3797300"/>
              <a:ext cx="1943100" cy="2204161"/>
            </a:xfrm>
            <a:prstGeom prst="rect">
              <a:avLst/>
            </a:prstGeom>
            <a:noFill/>
            <a:ln w="38100">
              <a:solidFill>
                <a:schemeClr val="accent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86A6E6C1-88D4-B6A0-23F5-0E6AC5E12427}"/>
                </a:ext>
              </a:extLst>
            </p:cNvPr>
            <p:cNvSpPr txBox="1"/>
            <p:nvPr/>
          </p:nvSpPr>
          <p:spPr>
            <a:xfrm>
              <a:off x="6764412" y="6014679"/>
              <a:ext cx="936475" cy="246221"/>
            </a:xfrm>
            <a:prstGeom prst="rect">
              <a:avLst/>
            </a:prstGeom>
            <a:noFill/>
          </p:spPr>
          <p:txBody>
            <a:bodyPr wrap="none" lIns="0" tIns="0" rIns="0" bIns="0" rtlCol="0">
              <a:spAutoFit/>
            </a:bodyPr>
            <a:lstStyle/>
            <a:p>
              <a:pPr algn="l"/>
              <a:r>
                <a:rPr lang="en-GB" sz="1600" dirty="0">
                  <a:solidFill>
                    <a:schemeClr val="accent3"/>
                  </a:solidFill>
                </a:rPr>
                <a:t>BPCS Zone</a:t>
              </a:r>
            </a:p>
          </p:txBody>
        </p:sp>
        <p:sp>
          <p:nvSpPr>
            <p:cNvPr id="16" name="Rectangle 15">
              <a:extLst>
                <a:ext uri="{FF2B5EF4-FFF2-40B4-BE49-F238E27FC236}">
                  <a16:creationId xmlns:a16="http://schemas.microsoft.com/office/drawing/2014/main" id="{9DBE3F69-1114-266B-2831-DEAADFEA3E9D}"/>
                </a:ext>
              </a:extLst>
            </p:cNvPr>
            <p:cNvSpPr/>
            <p:nvPr/>
          </p:nvSpPr>
          <p:spPr>
            <a:xfrm>
              <a:off x="8305800" y="4762500"/>
              <a:ext cx="1181100" cy="1238961"/>
            </a:xfrm>
            <a:prstGeom prst="rect">
              <a:avLst/>
            </a:prstGeom>
            <a:noFill/>
            <a:ln w="38100">
              <a:solidFill>
                <a:srgbClr val="C00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46B8B150-925B-753A-E65B-0FFD802B9A50}"/>
                </a:ext>
              </a:extLst>
            </p:cNvPr>
            <p:cNvSpPr txBox="1"/>
            <p:nvPr/>
          </p:nvSpPr>
          <p:spPr>
            <a:xfrm>
              <a:off x="8503217" y="6014679"/>
              <a:ext cx="786265" cy="246221"/>
            </a:xfrm>
            <a:prstGeom prst="rect">
              <a:avLst/>
            </a:prstGeom>
            <a:noFill/>
            <a:ln>
              <a:noFill/>
            </a:ln>
          </p:spPr>
          <p:txBody>
            <a:bodyPr wrap="square" lIns="0" tIns="0" rIns="0" bIns="0" rtlCol="0">
              <a:spAutoFit/>
            </a:bodyPr>
            <a:lstStyle/>
            <a:p>
              <a:pPr algn="l"/>
              <a:r>
                <a:rPr lang="en-GB" sz="1600" dirty="0">
                  <a:solidFill>
                    <a:schemeClr val="accent3"/>
                  </a:solidFill>
                </a:rPr>
                <a:t>SIS Zone</a:t>
              </a:r>
            </a:p>
          </p:txBody>
        </p:sp>
        <p:sp>
          <p:nvSpPr>
            <p:cNvPr id="20" name="Rectangle 19">
              <a:extLst>
                <a:ext uri="{FF2B5EF4-FFF2-40B4-BE49-F238E27FC236}">
                  <a16:creationId xmlns:a16="http://schemas.microsoft.com/office/drawing/2014/main" id="{1FC8EAB3-8B8D-C13B-1532-DC0686117991}"/>
                </a:ext>
              </a:extLst>
            </p:cNvPr>
            <p:cNvSpPr/>
            <p:nvPr/>
          </p:nvSpPr>
          <p:spPr>
            <a:xfrm>
              <a:off x="6261098" y="666000"/>
              <a:ext cx="5495801" cy="2077200"/>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E376036-5759-4181-FA75-D708003F5DE5}"/>
                </a:ext>
              </a:extLst>
            </p:cNvPr>
            <p:cNvSpPr txBox="1"/>
            <p:nvPr/>
          </p:nvSpPr>
          <p:spPr>
            <a:xfrm>
              <a:off x="10314364" y="744590"/>
              <a:ext cx="1442535" cy="246221"/>
            </a:xfrm>
            <a:prstGeom prst="rect">
              <a:avLst/>
            </a:prstGeom>
            <a:noFill/>
            <a:ln>
              <a:noFill/>
            </a:ln>
          </p:spPr>
          <p:txBody>
            <a:bodyPr wrap="square" lIns="0" tIns="0" rIns="0" bIns="0" rtlCol="0">
              <a:spAutoFit/>
            </a:bodyPr>
            <a:lstStyle/>
            <a:p>
              <a:pPr algn="l"/>
              <a:r>
                <a:rPr lang="en-GB" sz="1600" dirty="0">
                  <a:solidFill>
                    <a:schemeClr val="accent3"/>
                  </a:solidFill>
                </a:rPr>
                <a:t>External Zone</a:t>
              </a:r>
            </a:p>
          </p:txBody>
        </p:sp>
      </p:grpSp>
    </p:spTree>
    <p:custDataLst>
      <p:tags r:id="rId1"/>
    </p:custDataLst>
    <p:extLst>
      <p:ext uri="{BB962C8B-B14F-4D97-AF65-F5344CB8AC3E}">
        <p14:creationId xmlns:p14="http://schemas.microsoft.com/office/powerpoint/2010/main" val="3210171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A7BE-5022-27CE-F5E1-31D4F5412D14}"/>
              </a:ext>
            </a:extLst>
          </p:cNvPr>
          <p:cNvSpPr>
            <a:spLocks noGrp="1"/>
          </p:cNvSpPr>
          <p:nvPr>
            <p:ph type="title"/>
          </p:nvPr>
        </p:nvSpPr>
        <p:spPr/>
        <p:txBody>
          <a:bodyPr/>
          <a:lstStyle/>
          <a:p>
            <a:r>
              <a:rPr lang="en-GB" dirty="0"/>
              <a:t>Risk Assessment Methodology</a:t>
            </a:r>
          </a:p>
        </p:txBody>
      </p:sp>
      <p:sp>
        <p:nvSpPr>
          <p:cNvPr id="3" name="Slide Number Placeholder 2">
            <a:extLst>
              <a:ext uri="{FF2B5EF4-FFF2-40B4-BE49-F238E27FC236}">
                <a16:creationId xmlns:a16="http://schemas.microsoft.com/office/drawing/2014/main" id="{768E28ED-F737-4598-3647-D2F0B0F0DD1C}"/>
              </a:ext>
            </a:extLst>
          </p:cNvPr>
          <p:cNvSpPr>
            <a:spLocks noGrp="1"/>
          </p:cNvSpPr>
          <p:nvPr>
            <p:ph type="sldNum" sz="quarter" idx="12"/>
          </p:nvPr>
        </p:nvSpPr>
        <p:spPr/>
        <p:txBody>
          <a:bodyPr/>
          <a:lstStyle/>
          <a:p>
            <a:fld id="{3954854E-1B22-401C-B4EE-1698A89C07E3}" type="slidenum">
              <a:rPr lang="en-GB" smtClean="0"/>
              <a:t>22</a:t>
            </a:fld>
            <a:endParaRPr lang="en-GB"/>
          </a:p>
        </p:txBody>
      </p:sp>
      <p:sp>
        <p:nvSpPr>
          <p:cNvPr id="4" name="Text Placeholder 3">
            <a:extLst>
              <a:ext uri="{FF2B5EF4-FFF2-40B4-BE49-F238E27FC236}">
                <a16:creationId xmlns:a16="http://schemas.microsoft.com/office/drawing/2014/main" id="{CE720993-50B2-E8C7-B4F5-A91F8B4C6CB1}"/>
              </a:ext>
            </a:extLst>
          </p:cNvPr>
          <p:cNvSpPr>
            <a:spLocks noGrp="1"/>
          </p:cNvSpPr>
          <p:nvPr>
            <p:ph type="body" idx="1"/>
          </p:nvPr>
        </p:nvSpPr>
        <p:spPr>
          <a:xfrm>
            <a:off x="215900" y="972000"/>
            <a:ext cx="11760200" cy="607859"/>
          </a:xfrm>
        </p:spPr>
        <p:txBody>
          <a:bodyPr/>
          <a:lstStyle/>
          <a:p>
            <a:r>
              <a:rPr lang="en-GB" dirty="0"/>
              <a:t>RISK IDENTIFICATION</a:t>
            </a:r>
          </a:p>
          <a:p>
            <a:endParaRPr lang="en-GB" dirty="0"/>
          </a:p>
        </p:txBody>
      </p:sp>
      <p:sp>
        <p:nvSpPr>
          <p:cNvPr id="5" name="Footer Placeholder 4">
            <a:extLst>
              <a:ext uri="{FF2B5EF4-FFF2-40B4-BE49-F238E27FC236}">
                <a16:creationId xmlns:a16="http://schemas.microsoft.com/office/drawing/2014/main" id="{97B38F4D-95C9-8BB8-A516-58230D30AD46}"/>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2FFAEBAD-6CF5-01C1-2FDC-D46C4C69623D}"/>
              </a:ext>
            </a:extLst>
          </p:cNvPr>
          <p:cNvSpPr>
            <a:spLocks noGrp="1"/>
          </p:cNvSpPr>
          <p:nvPr>
            <p:ph type="body" sz="quarter" idx="16"/>
          </p:nvPr>
        </p:nvSpPr>
        <p:spPr>
          <a:xfrm>
            <a:off x="215898" y="1512000"/>
            <a:ext cx="10756901" cy="4680000"/>
          </a:xfrm>
        </p:spPr>
        <p:txBody>
          <a:bodyPr/>
          <a:lstStyle/>
          <a:p>
            <a:r>
              <a:rPr lang="en-GB" dirty="0"/>
              <a:t>Risk identification focusses on all ‘inputs’ to the system, whether these are at the boundary between the control system and the IT network, a sensor in the field, or an operator workstation.</a:t>
            </a:r>
          </a:p>
          <a:p>
            <a:pPr marL="285750" indent="-285750">
              <a:buFont typeface="Arial" panose="020B0604020202020204" pitchFamily="34" charset="0"/>
              <a:buChar char="•"/>
            </a:pPr>
            <a:r>
              <a:rPr lang="en-GB" dirty="0"/>
              <a:t>In this case study, a total of eight one-day workshops took place, one per process area containing SAPO risk.</a:t>
            </a:r>
          </a:p>
          <a:p>
            <a:pPr marL="285750" indent="-285750">
              <a:buFont typeface="Arial" panose="020B0604020202020204" pitchFamily="34" charset="0"/>
              <a:buChar char="•"/>
            </a:pPr>
            <a:r>
              <a:rPr lang="en-GB" dirty="0"/>
              <a:t>A brainstorming workshop was used, following a set of targeted guidewords, with the result not unlike a HAZOP worksheet.</a:t>
            </a:r>
          </a:p>
          <a:p>
            <a:pPr marL="789750" lvl="3" indent="-285750"/>
            <a:r>
              <a:rPr lang="en-GB" dirty="0"/>
              <a:t>Unauthorised access (employee)</a:t>
            </a:r>
          </a:p>
          <a:p>
            <a:pPr marL="789750" lvl="3" indent="-285750"/>
            <a:r>
              <a:rPr lang="en-GB" dirty="0"/>
              <a:t>Unauthorised access (3rd party)</a:t>
            </a:r>
          </a:p>
          <a:p>
            <a:pPr marL="789750" lvl="3" indent="-285750"/>
            <a:r>
              <a:rPr lang="en-GB" dirty="0"/>
              <a:t>Misconfiguration</a:t>
            </a:r>
          </a:p>
          <a:p>
            <a:pPr marL="789750" lvl="3" indent="-285750"/>
            <a:r>
              <a:rPr lang="en-GB" dirty="0"/>
              <a:t>Denial of Service</a:t>
            </a:r>
          </a:p>
          <a:p>
            <a:pPr marL="789750" lvl="3" indent="-285750"/>
            <a:r>
              <a:rPr lang="en-GB" dirty="0"/>
              <a:t>Malware</a:t>
            </a:r>
          </a:p>
          <a:p>
            <a:pPr marL="789750" lvl="3" indent="-285750"/>
            <a:r>
              <a:rPr lang="en-GB" dirty="0"/>
              <a:t>Patching</a:t>
            </a:r>
          </a:p>
          <a:p>
            <a:pPr marL="789750" lvl="3" indent="-285750"/>
            <a:r>
              <a:rPr lang="en-GB" dirty="0"/>
              <a:t>Social Engineering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1030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A7BE-5022-27CE-F5E1-31D4F5412D14}"/>
              </a:ext>
            </a:extLst>
          </p:cNvPr>
          <p:cNvSpPr>
            <a:spLocks noGrp="1"/>
          </p:cNvSpPr>
          <p:nvPr>
            <p:ph type="title"/>
          </p:nvPr>
        </p:nvSpPr>
        <p:spPr/>
        <p:txBody>
          <a:bodyPr/>
          <a:lstStyle/>
          <a:p>
            <a:r>
              <a:rPr lang="en-GB" dirty="0"/>
              <a:t>Risk Assessment Methodology</a:t>
            </a:r>
          </a:p>
        </p:txBody>
      </p:sp>
      <p:sp>
        <p:nvSpPr>
          <p:cNvPr id="3" name="Slide Number Placeholder 2">
            <a:extLst>
              <a:ext uri="{FF2B5EF4-FFF2-40B4-BE49-F238E27FC236}">
                <a16:creationId xmlns:a16="http://schemas.microsoft.com/office/drawing/2014/main" id="{768E28ED-F737-4598-3647-D2F0B0F0DD1C}"/>
              </a:ext>
            </a:extLst>
          </p:cNvPr>
          <p:cNvSpPr>
            <a:spLocks noGrp="1"/>
          </p:cNvSpPr>
          <p:nvPr>
            <p:ph type="sldNum" sz="quarter" idx="12"/>
          </p:nvPr>
        </p:nvSpPr>
        <p:spPr/>
        <p:txBody>
          <a:bodyPr/>
          <a:lstStyle/>
          <a:p>
            <a:fld id="{3954854E-1B22-401C-B4EE-1698A89C07E3}" type="slidenum">
              <a:rPr lang="en-GB" smtClean="0"/>
              <a:t>23</a:t>
            </a:fld>
            <a:endParaRPr lang="en-GB"/>
          </a:p>
        </p:txBody>
      </p:sp>
      <p:sp>
        <p:nvSpPr>
          <p:cNvPr id="4" name="Text Placeholder 3">
            <a:extLst>
              <a:ext uri="{FF2B5EF4-FFF2-40B4-BE49-F238E27FC236}">
                <a16:creationId xmlns:a16="http://schemas.microsoft.com/office/drawing/2014/main" id="{CE720993-50B2-E8C7-B4F5-A91F8B4C6CB1}"/>
              </a:ext>
            </a:extLst>
          </p:cNvPr>
          <p:cNvSpPr>
            <a:spLocks noGrp="1"/>
          </p:cNvSpPr>
          <p:nvPr>
            <p:ph type="body" idx="1"/>
          </p:nvPr>
        </p:nvSpPr>
        <p:spPr>
          <a:xfrm>
            <a:off x="215900" y="972000"/>
            <a:ext cx="11760200" cy="607859"/>
          </a:xfrm>
        </p:spPr>
        <p:txBody>
          <a:bodyPr/>
          <a:lstStyle/>
          <a:p>
            <a:r>
              <a:rPr lang="en-GB" dirty="0"/>
              <a:t>RISK ANALYSIS</a:t>
            </a:r>
          </a:p>
          <a:p>
            <a:endParaRPr lang="en-GB" dirty="0"/>
          </a:p>
        </p:txBody>
      </p:sp>
      <p:sp>
        <p:nvSpPr>
          <p:cNvPr id="5" name="Footer Placeholder 4">
            <a:extLst>
              <a:ext uri="{FF2B5EF4-FFF2-40B4-BE49-F238E27FC236}">
                <a16:creationId xmlns:a16="http://schemas.microsoft.com/office/drawing/2014/main" id="{97B38F4D-95C9-8BB8-A516-58230D30AD46}"/>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2FFAEBAD-6CF5-01C1-2FDC-D46C4C69623D}"/>
              </a:ext>
            </a:extLst>
          </p:cNvPr>
          <p:cNvSpPr>
            <a:spLocks noGrp="1"/>
          </p:cNvSpPr>
          <p:nvPr>
            <p:ph type="body" sz="quarter" idx="16"/>
          </p:nvPr>
        </p:nvSpPr>
        <p:spPr>
          <a:xfrm>
            <a:off x="215898" y="1512000"/>
            <a:ext cx="10756901" cy="2058720"/>
          </a:xfrm>
        </p:spPr>
        <p:txBody>
          <a:bodyPr/>
          <a:lstStyle/>
          <a:p>
            <a:r>
              <a:rPr lang="en-GB" dirty="0"/>
              <a:t>For each asset / guideword pairing, the team discussed</a:t>
            </a:r>
          </a:p>
          <a:p>
            <a:pPr marL="285750" indent="-285750">
              <a:buFont typeface="Arial" panose="020B0604020202020204" pitchFamily="34" charset="0"/>
              <a:buChar char="•"/>
            </a:pPr>
            <a:r>
              <a:rPr lang="en-GB" dirty="0"/>
              <a:t>The potential impact this may have on the asset</a:t>
            </a:r>
          </a:p>
          <a:p>
            <a:pPr marL="285750" indent="-285750">
              <a:buFont typeface="Arial" panose="020B0604020202020204" pitchFamily="34" charset="0"/>
              <a:buChar char="•"/>
            </a:pPr>
            <a:r>
              <a:rPr lang="en-GB" dirty="0"/>
              <a:t>The worst-case consequence in terms of personnel safety, biosecurity and commercial impact. </a:t>
            </a:r>
          </a:p>
          <a:p>
            <a:pPr marL="285750" indent="-285750">
              <a:buFont typeface="Arial" panose="020B0604020202020204" pitchFamily="34" charset="0"/>
              <a:buChar char="•"/>
            </a:pPr>
            <a:r>
              <a:rPr lang="en-GB" dirty="0"/>
              <a:t>Each vulnerability was assigned a consequence rating using the agreed risk matrix, ignoring all existing countermeasures. </a:t>
            </a:r>
          </a:p>
          <a:p>
            <a:r>
              <a:rPr lang="en-GB" dirty="0"/>
              <a:t>Existing countermeasures were then discussed, along with their effectiveness, e.g.,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9" name="Table 8">
            <a:extLst>
              <a:ext uri="{FF2B5EF4-FFF2-40B4-BE49-F238E27FC236}">
                <a16:creationId xmlns:a16="http://schemas.microsoft.com/office/drawing/2014/main" id="{EF7EDF63-DE59-3643-063F-2ED4B62325AF}"/>
              </a:ext>
            </a:extLst>
          </p:cNvPr>
          <p:cNvGraphicFramePr>
            <a:graphicFrameLocks noGrp="1"/>
          </p:cNvGraphicFramePr>
          <p:nvPr>
            <p:extLst>
              <p:ext uri="{D42A27DB-BD31-4B8C-83A1-F6EECF244321}">
                <p14:modId xmlns:p14="http://schemas.microsoft.com/office/powerpoint/2010/main" val="275983956"/>
              </p:ext>
            </p:extLst>
          </p:nvPr>
        </p:nvGraphicFramePr>
        <p:xfrm>
          <a:off x="708260" y="3570720"/>
          <a:ext cx="10571480" cy="2621280"/>
        </p:xfrm>
        <a:graphic>
          <a:graphicData uri="http://schemas.openxmlformats.org/drawingml/2006/table">
            <a:tbl>
              <a:tblPr firstRow="1" firstCol="1" bandRow="1"/>
              <a:tblGrid>
                <a:gridCol w="1988602">
                  <a:extLst>
                    <a:ext uri="{9D8B030D-6E8A-4147-A177-3AD203B41FA5}">
                      <a16:colId xmlns:a16="http://schemas.microsoft.com/office/drawing/2014/main" val="506123329"/>
                    </a:ext>
                  </a:extLst>
                </a:gridCol>
                <a:gridCol w="8582878">
                  <a:extLst>
                    <a:ext uri="{9D8B030D-6E8A-4147-A177-3AD203B41FA5}">
                      <a16:colId xmlns:a16="http://schemas.microsoft.com/office/drawing/2014/main" val="1626300646"/>
                    </a:ext>
                  </a:extLst>
                </a:gridCol>
              </a:tblGrid>
              <a:tr h="0">
                <a:tc>
                  <a:txBody>
                    <a:bodyPr/>
                    <a:lstStyle/>
                    <a:p>
                      <a:pPr>
                        <a:spcBef>
                          <a:spcPts val="600"/>
                        </a:spcBef>
                        <a:spcAft>
                          <a:spcPts val="600"/>
                        </a:spcAft>
                      </a:pPr>
                      <a:r>
                        <a:rPr lang="en-GB" sz="1400" b="1">
                          <a:effectLst/>
                          <a:latin typeface="+mn-lt"/>
                          <a:ea typeface="Times New Roman" panose="02020603050405020304" pitchFamily="18" charset="0"/>
                          <a:cs typeface="Times New Roman" panose="02020603050405020304" pitchFamily="18" charset="0"/>
                        </a:rPr>
                        <a:t>Threat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GB" sz="1400" b="1">
                          <a:effectLst/>
                          <a:latin typeface="+mn-lt"/>
                          <a:ea typeface="Times New Roman" panose="02020603050405020304" pitchFamily="18" charset="0"/>
                          <a:cs typeface="Times New Roman" panose="02020603050405020304" pitchFamily="18" charset="0"/>
                        </a:rPr>
                        <a:t>Relevant Countermeasures (example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16125"/>
                  </a:ext>
                </a:extLst>
              </a:tr>
              <a:tr h="0">
                <a:tc>
                  <a:txBody>
                    <a:bodyPr/>
                    <a:lstStyle/>
                    <a:p>
                      <a:pPr>
                        <a:spcBef>
                          <a:spcPts val="600"/>
                        </a:spcBef>
                        <a:spcAft>
                          <a:spcPts val="600"/>
                        </a:spcAft>
                      </a:pPr>
                      <a:r>
                        <a:rPr lang="en-GB" sz="1400" b="0" dirty="0">
                          <a:effectLst/>
                          <a:latin typeface="+mn-lt"/>
                          <a:ea typeface="Times New Roman" panose="02020603050405020304" pitchFamily="18" charset="0"/>
                          <a:cs typeface="Times New Roman" panose="02020603050405020304" pitchFamily="18" charset="0"/>
                        </a:rPr>
                        <a:t>Unauthorised access (employee)</a:t>
                      </a:r>
                      <a:endParaRPr lang="en-GB" sz="14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Unique credentials via active directory,</a:t>
                      </a:r>
                    </a:p>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Strong password rules,</a:t>
                      </a:r>
                    </a:p>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Multi-factor authentication,</a:t>
                      </a:r>
                    </a:p>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Defined access levels based on role, subject to periodic review,</a:t>
                      </a:r>
                    </a:p>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Physical access control via swipe card, subject to approval by area supervisors,</a:t>
                      </a:r>
                    </a:p>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Employee DBS checks,</a:t>
                      </a:r>
                    </a:p>
                    <a:p>
                      <a:pPr marL="285750" lvl="0" indent="-285750">
                        <a:spcBef>
                          <a:spcPts val="600"/>
                        </a:spcBef>
                        <a:spcAft>
                          <a:spcPts val="600"/>
                        </a:spcAft>
                        <a:buFont typeface="Arial" panose="020B0604020202020204" pitchFamily="34" charset="0"/>
                        <a:buChar char="•"/>
                      </a:pPr>
                      <a:r>
                        <a:rPr lang="en-GB" sz="1400" kern="100" spc="20" baseline="0" dirty="0">
                          <a:solidFill>
                            <a:schemeClr val="tx1"/>
                          </a:solidFill>
                          <a:latin typeface="+mn-lt"/>
                          <a:ea typeface="+mn-ea"/>
                          <a:cs typeface="+mn-cs"/>
                        </a:rPr>
                        <a:t>Remote access connections are established only as required and terminated when not in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382923"/>
                  </a:ext>
                </a:extLst>
              </a:tr>
            </a:tbl>
          </a:graphicData>
        </a:graphic>
      </p:graphicFrame>
    </p:spTree>
    <p:extLst>
      <p:ext uri="{BB962C8B-B14F-4D97-AF65-F5344CB8AC3E}">
        <p14:creationId xmlns:p14="http://schemas.microsoft.com/office/powerpoint/2010/main" val="4130123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BAFB-C623-6F55-02AF-048110F55565}"/>
              </a:ext>
            </a:extLst>
          </p:cNvPr>
          <p:cNvSpPr>
            <a:spLocks noGrp="1"/>
          </p:cNvSpPr>
          <p:nvPr>
            <p:ph type="title"/>
          </p:nvPr>
        </p:nvSpPr>
        <p:spPr/>
        <p:txBody>
          <a:bodyPr/>
          <a:lstStyle/>
          <a:p>
            <a:r>
              <a:rPr lang="en-GB" dirty="0"/>
              <a:t>Risk Assessment Findings</a:t>
            </a:r>
          </a:p>
        </p:txBody>
      </p:sp>
      <p:sp>
        <p:nvSpPr>
          <p:cNvPr id="3" name="Slide Number Placeholder 2">
            <a:extLst>
              <a:ext uri="{FF2B5EF4-FFF2-40B4-BE49-F238E27FC236}">
                <a16:creationId xmlns:a16="http://schemas.microsoft.com/office/drawing/2014/main" id="{E6098A52-2C3D-69C9-59A6-3784A611F002}"/>
              </a:ext>
            </a:extLst>
          </p:cNvPr>
          <p:cNvSpPr>
            <a:spLocks noGrp="1"/>
          </p:cNvSpPr>
          <p:nvPr>
            <p:ph type="sldNum" sz="quarter" idx="12"/>
          </p:nvPr>
        </p:nvSpPr>
        <p:spPr/>
        <p:txBody>
          <a:bodyPr/>
          <a:lstStyle/>
          <a:p>
            <a:fld id="{3954854E-1B22-401C-B4EE-1698A89C07E3}" type="slidenum">
              <a:rPr lang="en-GB" smtClean="0"/>
              <a:t>24</a:t>
            </a:fld>
            <a:endParaRPr lang="en-GB"/>
          </a:p>
        </p:txBody>
      </p:sp>
      <p:sp>
        <p:nvSpPr>
          <p:cNvPr id="4" name="Text Placeholder 3">
            <a:extLst>
              <a:ext uri="{FF2B5EF4-FFF2-40B4-BE49-F238E27FC236}">
                <a16:creationId xmlns:a16="http://schemas.microsoft.com/office/drawing/2014/main" id="{0F7EA072-A97B-21C2-A7D1-42266958376E}"/>
              </a:ext>
            </a:extLst>
          </p:cNvPr>
          <p:cNvSpPr>
            <a:spLocks noGrp="1"/>
          </p:cNvSpPr>
          <p:nvPr>
            <p:ph type="body" idx="1"/>
          </p:nvPr>
        </p:nvSpPr>
        <p:spPr>
          <a:xfrm>
            <a:off x="215900" y="972000"/>
            <a:ext cx="11760200" cy="246221"/>
          </a:xfrm>
        </p:spPr>
        <p:txBody>
          <a:bodyPr/>
          <a:lstStyle/>
          <a:p>
            <a:r>
              <a:rPr lang="en-GB" dirty="0"/>
              <a:t>Overall Findings</a:t>
            </a:r>
          </a:p>
        </p:txBody>
      </p:sp>
      <p:sp>
        <p:nvSpPr>
          <p:cNvPr id="5" name="Footer Placeholder 4">
            <a:extLst>
              <a:ext uri="{FF2B5EF4-FFF2-40B4-BE49-F238E27FC236}">
                <a16:creationId xmlns:a16="http://schemas.microsoft.com/office/drawing/2014/main" id="{DD286222-BB0B-1714-C5BB-BBB642887B78}"/>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6A8F3F99-50FF-E76A-5807-8127EB96CE7B}"/>
              </a:ext>
            </a:extLst>
          </p:cNvPr>
          <p:cNvSpPr>
            <a:spLocks noGrp="1"/>
          </p:cNvSpPr>
          <p:nvPr>
            <p:ph type="body" sz="quarter" idx="16"/>
          </p:nvPr>
        </p:nvSpPr>
        <p:spPr>
          <a:xfrm>
            <a:off x="215898" y="1512000"/>
            <a:ext cx="4680001" cy="4680000"/>
          </a:xfrm>
        </p:spPr>
        <p:txBody>
          <a:bodyPr/>
          <a:lstStyle/>
          <a:p>
            <a:r>
              <a:rPr lang="en-GB" dirty="0"/>
              <a:t>Vulnerabilities within the ICS were identified which could lead to high consequence releases to the environment.</a:t>
            </a:r>
          </a:p>
          <a:p>
            <a:pPr marL="285750" indent="-285750">
              <a:buFont typeface="Arial" panose="020B0604020202020204" pitchFamily="34" charset="0"/>
              <a:buChar char="•"/>
            </a:pPr>
            <a:r>
              <a:rPr lang="en-GB" dirty="0"/>
              <a:t>Processes in question were much less reliant on automation for overall safety than Process Industry.</a:t>
            </a:r>
          </a:p>
          <a:p>
            <a:pPr marL="285750" indent="-285750">
              <a:buFont typeface="Arial" panose="020B0604020202020204" pitchFamily="34" charset="0"/>
              <a:buChar char="•"/>
            </a:pPr>
            <a:r>
              <a:rPr lang="en-GB" dirty="0"/>
              <a:t>Heat treatment plants present the most obvious pathway to a release.</a:t>
            </a:r>
          </a:p>
          <a:p>
            <a:endParaRPr lang="en-GB" dirty="0"/>
          </a:p>
          <a:p>
            <a:r>
              <a:rPr lang="en-GB" dirty="0"/>
              <a:t>Recommendations were raised to address </a:t>
            </a:r>
          </a:p>
          <a:p>
            <a:pPr marL="285750" indent="-285750">
              <a:buFont typeface="Arial" panose="020B0604020202020204" pitchFamily="34" charset="0"/>
              <a:buChar char="•"/>
            </a:pPr>
            <a:r>
              <a:rPr lang="en-GB" dirty="0"/>
              <a:t>Additional countermeasures required to meet HSE guidance.</a:t>
            </a:r>
          </a:p>
          <a:p>
            <a:pPr marL="285750" indent="-285750">
              <a:buFont typeface="Arial" panose="020B0604020202020204" pitchFamily="34" charset="0"/>
              <a:buChar char="•"/>
            </a:pPr>
            <a:r>
              <a:rPr lang="en-GB" dirty="0"/>
              <a:t>Deficiencies in existing countermeasures</a:t>
            </a:r>
          </a:p>
          <a:p>
            <a:pPr marL="285750" indent="-285750">
              <a:buFont typeface="Arial" panose="020B0604020202020204" pitchFamily="34" charset="0"/>
              <a:buChar char="•"/>
            </a:pPr>
            <a:r>
              <a:rPr lang="en-GB" dirty="0"/>
              <a:t>Other opportunities to reduce risk</a:t>
            </a:r>
          </a:p>
        </p:txBody>
      </p:sp>
      <p:pic>
        <p:nvPicPr>
          <p:cNvPr id="7" name="Picture 6">
            <a:extLst>
              <a:ext uri="{FF2B5EF4-FFF2-40B4-BE49-F238E27FC236}">
                <a16:creationId xmlns:a16="http://schemas.microsoft.com/office/drawing/2014/main" id="{E6941496-A45C-8CEA-E359-E07BE72A45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99" y="999000"/>
            <a:ext cx="7307883" cy="5310000"/>
          </a:xfrm>
          <a:prstGeom prst="rect">
            <a:avLst/>
          </a:prstGeom>
          <a:noFill/>
        </p:spPr>
      </p:pic>
      <p:sp>
        <p:nvSpPr>
          <p:cNvPr id="9" name="TextBox 8">
            <a:extLst>
              <a:ext uri="{FF2B5EF4-FFF2-40B4-BE49-F238E27FC236}">
                <a16:creationId xmlns:a16="http://schemas.microsoft.com/office/drawing/2014/main" id="{8587DA57-F8EE-9D6D-4A8A-CE872C8C5B9A}"/>
              </a:ext>
            </a:extLst>
          </p:cNvPr>
          <p:cNvSpPr txBox="1"/>
          <p:nvPr/>
        </p:nvSpPr>
        <p:spPr>
          <a:xfrm>
            <a:off x="6698332" y="5894200"/>
            <a:ext cx="4160168" cy="369332"/>
          </a:xfrm>
          <a:prstGeom prst="rect">
            <a:avLst/>
          </a:prstGeom>
          <a:noFill/>
        </p:spPr>
        <p:txBody>
          <a:bodyPr wrap="square">
            <a:spAutoFit/>
          </a:bodyPr>
          <a:lstStyle/>
          <a:p>
            <a:r>
              <a:rPr lang="en-GB" sz="1800" i="1" dirty="0">
                <a:effectLst/>
                <a:latin typeface="Times New Roman" panose="02020603050405020304" pitchFamily="18" charset="0"/>
                <a:ea typeface="Times New Roman" panose="02020603050405020304" pitchFamily="18" charset="0"/>
              </a:rPr>
              <a:t>Summary of Recommendations Raised</a:t>
            </a:r>
            <a:endParaRPr lang="en-GB" dirty="0"/>
          </a:p>
        </p:txBody>
      </p:sp>
    </p:spTree>
    <p:extLst>
      <p:ext uri="{BB962C8B-B14F-4D97-AF65-F5344CB8AC3E}">
        <p14:creationId xmlns:p14="http://schemas.microsoft.com/office/powerpoint/2010/main" val="1205249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8DF1-C4A1-4DF0-3755-A9E5F8384D4B}"/>
              </a:ext>
            </a:extLst>
          </p:cNvPr>
          <p:cNvSpPr>
            <a:spLocks noGrp="1"/>
          </p:cNvSpPr>
          <p:nvPr>
            <p:ph type="title"/>
          </p:nvPr>
        </p:nvSpPr>
        <p:spPr/>
        <p:txBody>
          <a:bodyPr/>
          <a:lstStyle/>
          <a:p>
            <a:r>
              <a:rPr lang="en-GB" dirty="0"/>
              <a:t>Risk Assessment Findings</a:t>
            </a:r>
          </a:p>
        </p:txBody>
      </p:sp>
      <p:sp>
        <p:nvSpPr>
          <p:cNvPr id="3" name="Slide Number Placeholder 2">
            <a:extLst>
              <a:ext uri="{FF2B5EF4-FFF2-40B4-BE49-F238E27FC236}">
                <a16:creationId xmlns:a16="http://schemas.microsoft.com/office/drawing/2014/main" id="{C6272C5E-743B-2463-FAB5-7774E96D3178}"/>
              </a:ext>
            </a:extLst>
          </p:cNvPr>
          <p:cNvSpPr>
            <a:spLocks noGrp="1"/>
          </p:cNvSpPr>
          <p:nvPr>
            <p:ph type="sldNum" sz="quarter" idx="12"/>
          </p:nvPr>
        </p:nvSpPr>
        <p:spPr/>
        <p:txBody>
          <a:bodyPr/>
          <a:lstStyle/>
          <a:p>
            <a:fld id="{3954854E-1B22-401C-B4EE-1698A89C07E3}" type="slidenum">
              <a:rPr lang="en-GB" smtClean="0"/>
              <a:t>25</a:t>
            </a:fld>
            <a:endParaRPr lang="en-GB"/>
          </a:p>
        </p:txBody>
      </p:sp>
      <p:sp>
        <p:nvSpPr>
          <p:cNvPr id="4" name="Text Placeholder 3">
            <a:extLst>
              <a:ext uri="{FF2B5EF4-FFF2-40B4-BE49-F238E27FC236}">
                <a16:creationId xmlns:a16="http://schemas.microsoft.com/office/drawing/2014/main" id="{2817596D-7AE8-5591-8573-4963BF3A83A3}"/>
              </a:ext>
            </a:extLst>
          </p:cNvPr>
          <p:cNvSpPr>
            <a:spLocks noGrp="1"/>
          </p:cNvSpPr>
          <p:nvPr>
            <p:ph type="body" idx="1"/>
          </p:nvPr>
        </p:nvSpPr>
        <p:spPr>
          <a:xfrm>
            <a:off x="215900" y="972000"/>
            <a:ext cx="11760200" cy="246221"/>
          </a:xfrm>
        </p:spPr>
        <p:txBody>
          <a:bodyPr/>
          <a:lstStyle/>
          <a:p>
            <a:r>
              <a:rPr lang="en-GB" dirty="0"/>
              <a:t>Key Issues</a:t>
            </a:r>
          </a:p>
        </p:txBody>
      </p:sp>
      <p:sp>
        <p:nvSpPr>
          <p:cNvPr id="5" name="Footer Placeholder 4">
            <a:extLst>
              <a:ext uri="{FF2B5EF4-FFF2-40B4-BE49-F238E27FC236}">
                <a16:creationId xmlns:a16="http://schemas.microsoft.com/office/drawing/2014/main" id="{650518AB-88BC-A1A5-D290-A94A71F6B4A0}"/>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662A4B86-E65C-246A-07E0-DB05D483472F}"/>
              </a:ext>
            </a:extLst>
          </p:cNvPr>
          <p:cNvSpPr>
            <a:spLocks noGrp="1"/>
          </p:cNvSpPr>
          <p:nvPr>
            <p:ph type="body" sz="quarter" idx="16"/>
          </p:nvPr>
        </p:nvSpPr>
        <p:spPr>
          <a:xfrm>
            <a:off x="215898" y="1512000"/>
            <a:ext cx="11760199" cy="3807100"/>
          </a:xfrm>
        </p:spPr>
        <p:txBody>
          <a:bodyPr/>
          <a:lstStyle/>
          <a:p>
            <a:pPr marL="285750" lvl="0" indent="-285750">
              <a:spcBef>
                <a:spcPts val="600"/>
              </a:spcBef>
              <a:spcAft>
                <a:spcPts val="600"/>
              </a:spcAft>
              <a:buFont typeface="Arial" panose="020B0604020202020204" pitchFamily="34" charset="0"/>
              <a:buChar char="•"/>
            </a:pPr>
            <a:r>
              <a:rPr lang="en-GB" dirty="0"/>
              <a:t>Logical Access Control</a:t>
            </a:r>
          </a:p>
          <a:p>
            <a:pPr lvl="1">
              <a:spcBef>
                <a:spcPts val="600"/>
              </a:spcBef>
              <a:spcAft>
                <a:spcPts val="600"/>
              </a:spcAft>
            </a:pPr>
            <a:r>
              <a:rPr lang="en-GB" b="0" i="1" dirty="0"/>
              <a:t>Weaknesses were identified in passwords management and control of access levels. The minimum access should always be provided to individuals based on their responsibilities and competence.</a:t>
            </a:r>
          </a:p>
          <a:p>
            <a:pPr marL="285750" lvl="0" indent="-285750">
              <a:spcBef>
                <a:spcPts val="600"/>
              </a:spcBef>
              <a:spcAft>
                <a:spcPts val="600"/>
              </a:spcAft>
              <a:buFont typeface="Arial" panose="020B0604020202020204" pitchFamily="34" charset="0"/>
              <a:buChar char="•"/>
            </a:pPr>
            <a:r>
              <a:rPr lang="en-GB" dirty="0"/>
              <a:t>System Architecture</a:t>
            </a:r>
          </a:p>
          <a:p>
            <a:pPr lvl="1">
              <a:spcBef>
                <a:spcPts val="600"/>
              </a:spcBef>
              <a:spcAft>
                <a:spcPts val="600"/>
              </a:spcAft>
            </a:pPr>
            <a:r>
              <a:rPr lang="en-GB" b="0" i="1" dirty="0"/>
              <a:t>Control network equipment (servers, switches) was found to be shared with the office IT network. Recommendations were raised to segregate IT and ICS assets, create an enforcement boundary, and move the management platforms for any boundary assets into the ICS zone.</a:t>
            </a:r>
          </a:p>
          <a:p>
            <a:pPr marL="285750" lvl="0" indent="-285750">
              <a:spcBef>
                <a:spcPts val="600"/>
              </a:spcBef>
              <a:spcAft>
                <a:spcPts val="600"/>
              </a:spcAft>
              <a:buFont typeface="Arial" panose="020B0604020202020204" pitchFamily="34" charset="0"/>
              <a:buChar char="•"/>
            </a:pPr>
            <a:r>
              <a:rPr lang="en-GB" dirty="0"/>
              <a:t>Patch Management </a:t>
            </a:r>
          </a:p>
          <a:p>
            <a:pPr lvl="1">
              <a:spcBef>
                <a:spcPts val="600"/>
              </a:spcBef>
              <a:spcAft>
                <a:spcPts val="600"/>
              </a:spcAft>
            </a:pPr>
            <a:r>
              <a:rPr lang="en-GB" b="0" i="1" dirty="0"/>
              <a:t>Patching is a common challenge in industrial systems and refers to the software updates released by manufacturers. It was discovered that the IT organisation ‘own’ the patching process but were not aware of many of the ICS assets. This resulted in assets being more vulnerable to malware.</a:t>
            </a:r>
          </a:p>
        </p:txBody>
      </p:sp>
    </p:spTree>
    <p:extLst>
      <p:ext uri="{BB962C8B-B14F-4D97-AF65-F5344CB8AC3E}">
        <p14:creationId xmlns:p14="http://schemas.microsoft.com/office/powerpoint/2010/main" val="49250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9C2E-36D9-B5C0-AF7D-20073DD335AC}"/>
              </a:ext>
            </a:extLst>
          </p:cNvPr>
          <p:cNvSpPr>
            <a:spLocks noGrp="1"/>
          </p:cNvSpPr>
          <p:nvPr>
            <p:ph type="title"/>
          </p:nvPr>
        </p:nvSpPr>
        <p:spPr/>
        <p:txBody>
          <a:bodyPr/>
          <a:lstStyle/>
          <a:p>
            <a:r>
              <a:rPr lang="en-GB" dirty="0"/>
              <a:t>Conclusions</a:t>
            </a:r>
          </a:p>
        </p:txBody>
      </p:sp>
      <p:sp>
        <p:nvSpPr>
          <p:cNvPr id="3" name="Slide Number Placeholder 2">
            <a:extLst>
              <a:ext uri="{FF2B5EF4-FFF2-40B4-BE49-F238E27FC236}">
                <a16:creationId xmlns:a16="http://schemas.microsoft.com/office/drawing/2014/main" id="{2F86191E-4A0D-8AA0-2275-E82EFC06D97B}"/>
              </a:ext>
            </a:extLst>
          </p:cNvPr>
          <p:cNvSpPr>
            <a:spLocks noGrp="1"/>
          </p:cNvSpPr>
          <p:nvPr>
            <p:ph type="sldNum" sz="quarter" idx="12"/>
          </p:nvPr>
        </p:nvSpPr>
        <p:spPr/>
        <p:txBody>
          <a:bodyPr/>
          <a:lstStyle/>
          <a:p>
            <a:fld id="{3954854E-1B22-401C-B4EE-1698A89C07E3}" type="slidenum">
              <a:rPr lang="en-GB" smtClean="0"/>
              <a:t>26</a:t>
            </a:fld>
            <a:endParaRPr lang="en-GB"/>
          </a:p>
        </p:txBody>
      </p:sp>
      <p:sp>
        <p:nvSpPr>
          <p:cNvPr id="4" name="Text Placeholder 3">
            <a:extLst>
              <a:ext uri="{FF2B5EF4-FFF2-40B4-BE49-F238E27FC236}">
                <a16:creationId xmlns:a16="http://schemas.microsoft.com/office/drawing/2014/main" id="{7C88DBB7-64AF-B57B-889A-D01D18C6F5CA}"/>
              </a:ext>
            </a:extLst>
          </p:cNvPr>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612C8542-55F0-0E2F-A0CB-7D2C28613760}"/>
              </a:ext>
            </a:extLst>
          </p:cNvPr>
          <p:cNvSpPr>
            <a:spLocks noGrp="1"/>
          </p:cNvSpPr>
          <p:nvPr>
            <p:ph type="ftr" sz="quarter" idx="11"/>
          </p:nvPr>
        </p:nvSpPr>
        <p:spPr/>
        <p:txBody>
          <a:bodyPr/>
          <a:lstStyle/>
          <a:p>
            <a:r>
              <a:rPr lang="en-GB"/>
              <a:t>Title of Presentation (To edit: Insert &gt; Header &amp; Footer)</a:t>
            </a:r>
          </a:p>
        </p:txBody>
      </p:sp>
      <p:sp>
        <p:nvSpPr>
          <p:cNvPr id="6" name="Text Placeholder 5">
            <a:extLst>
              <a:ext uri="{FF2B5EF4-FFF2-40B4-BE49-F238E27FC236}">
                <a16:creationId xmlns:a16="http://schemas.microsoft.com/office/drawing/2014/main" id="{45EDAC26-F825-93A9-9BCB-06F9CB40B259}"/>
              </a:ext>
            </a:extLst>
          </p:cNvPr>
          <p:cNvSpPr>
            <a:spLocks noGrp="1"/>
          </p:cNvSpPr>
          <p:nvPr>
            <p:ph type="body" sz="quarter" idx="16"/>
          </p:nvPr>
        </p:nvSpPr>
        <p:spPr/>
        <p:txBody>
          <a:bodyPr/>
          <a:lstStyle/>
          <a:p>
            <a:pPr marL="285750" indent="-285750">
              <a:buFont typeface="Arial" panose="020B0604020202020204" pitchFamily="34" charset="0"/>
              <a:buChar char="•"/>
            </a:pPr>
            <a:r>
              <a:rPr lang="en-GB" dirty="0"/>
              <a:t>Globally the threat landscape relating to cybersecurity is continually changing.</a:t>
            </a:r>
          </a:p>
          <a:p>
            <a:pPr marL="285750" indent="-285750">
              <a:buFont typeface="Arial" panose="020B0604020202020204" pitchFamily="34" charset="0"/>
              <a:buChar char="•"/>
            </a:pPr>
            <a:r>
              <a:rPr lang="en-GB" dirty="0"/>
              <a:t>Industrial control systems are also vulnerable to attack, with different priorities and management needs vs traditional IT systems</a:t>
            </a:r>
          </a:p>
          <a:p>
            <a:pPr marL="285750" indent="-285750">
              <a:buFont typeface="Arial" panose="020B0604020202020204" pitchFamily="34" charset="0"/>
              <a:buChar char="•"/>
            </a:pPr>
            <a:r>
              <a:rPr lang="en-GB" dirty="0"/>
              <a:t>Within biosafety, risk assessment is now an </a:t>
            </a:r>
            <a:r>
              <a:rPr lang="en-GB"/>
              <a:t>expectation under SAPO in the UK.</a:t>
            </a:r>
            <a:endParaRPr lang="en-GB" dirty="0"/>
          </a:p>
          <a:p>
            <a:pPr marL="285750" indent="-285750">
              <a:buFont typeface="Arial" panose="020B0604020202020204" pitchFamily="34" charset="0"/>
              <a:buChar char="•"/>
            </a:pPr>
            <a:r>
              <a:rPr lang="en-GB" dirty="0"/>
              <a:t>Our case study shows a practical way to conduct risk assessment in line with OG86 &amp; CAF.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best countermeasure is defence-in-depth</a:t>
            </a:r>
          </a:p>
          <a:p>
            <a:pPr marL="537750" lvl="2" indent="-285750"/>
            <a:r>
              <a:rPr lang="en-GB" dirty="0"/>
              <a:t>Physical and logical access control</a:t>
            </a:r>
          </a:p>
          <a:p>
            <a:pPr marL="537750" lvl="2" indent="-285750"/>
            <a:r>
              <a:rPr lang="en-GB" dirty="0"/>
              <a:t>Physical segregation</a:t>
            </a:r>
          </a:p>
          <a:p>
            <a:pPr marL="537750" lvl="2" indent="-285750"/>
            <a:r>
              <a:rPr lang="en-GB" dirty="0"/>
              <a:t>Strong enforcement boundaries</a:t>
            </a:r>
          </a:p>
          <a:p>
            <a:pPr marL="537750" lvl="2" indent="-285750"/>
            <a:r>
              <a:rPr lang="en-GB" dirty="0"/>
              <a:t>Working with vendors who provide security solutions as standard</a:t>
            </a:r>
          </a:p>
        </p:txBody>
      </p:sp>
    </p:spTree>
    <p:extLst>
      <p:ext uri="{BB962C8B-B14F-4D97-AF65-F5344CB8AC3E}">
        <p14:creationId xmlns:p14="http://schemas.microsoft.com/office/powerpoint/2010/main" val="574053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24C76-E87A-D8F1-F97E-2F03070F5376}"/>
              </a:ext>
            </a:extLst>
          </p:cNvPr>
          <p:cNvSpPr>
            <a:spLocks noGrp="1"/>
          </p:cNvSpPr>
          <p:nvPr>
            <p:ph type="sldNum" sz="quarter" idx="12"/>
          </p:nvPr>
        </p:nvSpPr>
        <p:spPr/>
        <p:txBody>
          <a:bodyPr/>
          <a:lstStyle/>
          <a:p>
            <a:fld id="{3954854E-1B22-401C-B4EE-1698A89C07E3}" type="slidenum">
              <a:rPr lang="en-US" smtClean="0"/>
              <a:pPr/>
              <a:t>27</a:t>
            </a:fld>
            <a:endParaRPr lang="en-US" dirty="0"/>
          </a:p>
        </p:txBody>
      </p:sp>
      <p:sp>
        <p:nvSpPr>
          <p:cNvPr id="4" name="Footer Placeholder 3">
            <a:extLst>
              <a:ext uri="{FF2B5EF4-FFF2-40B4-BE49-F238E27FC236}">
                <a16:creationId xmlns:a16="http://schemas.microsoft.com/office/drawing/2014/main" id="{C4563D62-9C9A-CA1D-CB53-630372AF5F25}"/>
              </a:ext>
            </a:extLst>
          </p:cNvPr>
          <p:cNvSpPr>
            <a:spLocks noGrp="1"/>
          </p:cNvSpPr>
          <p:nvPr>
            <p:ph type="ftr" sz="quarter" idx="11"/>
          </p:nvPr>
        </p:nvSpPr>
        <p:spPr/>
        <p:txBody>
          <a:bodyPr/>
          <a:lstStyle/>
          <a:p>
            <a:r>
              <a:rPr lang="en-US"/>
              <a:t>Title of Presentation (To edit: Insert &gt; Header &amp; Footer)</a:t>
            </a:r>
            <a:endParaRPr lang="en-US" dirty="0"/>
          </a:p>
        </p:txBody>
      </p:sp>
      <p:sp>
        <p:nvSpPr>
          <p:cNvPr id="5" name="Text Placeholder 4">
            <a:extLst>
              <a:ext uri="{FF2B5EF4-FFF2-40B4-BE49-F238E27FC236}">
                <a16:creationId xmlns:a16="http://schemas.microsoft.com/office/drawing/2014/main" id="{4D01BE82-3A31-17C1-5EF1-EE14DDB54994}"/>
              </a:ext>
            </a:extLst>
          </p:cNvPr>
          <p:cNvSpPr>
            <a:spLocks noGrp="1"/>
          </p:cNvSpPr>
          <p:nvPr>
            <p:ph type="body" sz="quarter" idx="13"/>
          </p:nvPr>
        </p:nvSpPr>
        <p:spPr>
          <a:xfrm>
            <a:off x="2254250" y="198438"/>
            <a:ext cx="6572250" cy="1303337"/>
          </a:xfrm>
        </p:spPr>
        <p:txBody>
          <a:bodyPr/>
          <a:lstStyle/>
          <a:p>
            <a:r>
              <a:rPr lang="en-US" dirty="0"/>
              <a:t>For further information, please contact</a:t>
            </a:r>
          </a:p>
          <a:p>
            <a:r>
              <a:rPr lang="en-US" dirty="0">
                <a:hlinkClick r:id="rId4">
                  <a:extLst>
                    <a:ext uri="{A12FA001-AC4F-418D-AE19-62706E023703}">
                      <ahyp:hlinkClr xmlns:ahyp="http://schemas.microsoft.com/office/drawing/2018/hyperlinkcolor" val="tx"/>
                    </a:ext>
                  </a:extLst>
                </a:hlinkClick>
              </a:rPr>
              <a:t>Gavin.Oldroyd@erm.com</a:t>
            </a:r>
            <a:endParaRPr lang="en-US" dirty="0"/>
          </a:p>
          <a:p>
            <a:r>
              <a:rPr lang="en-US" dirty="0">
                <a:hlinkClick r:id="rId5">
                  <a:extLst>
                    <a:ext uri="{A12FA001-AC4F-418D-AE19-62706E023703}">
                      <ahyp:hlinkClr xmlns:ahyp="http://schemas.microsoft.com/office/drawing/2018/hyperlinkcolor" val="tx"/>
                    </a:ext>
                  </a:extLst>
                </a:hlinkClick>
              </a:rPr>
              <a:t>Fan.Ye@erm.com</a:t>
            </a:r>
            <a:endParaRPr lang="en-US" dirty="0"/>
          </a:p>
          <a:p>
            <a:endParaRPr lang="en-US" dirty="0"/>
          </a:p>
        </p:txBody>
      </p:sp>
    </p:spTree>
    <p:custDataLst>
      <p:custData r:id="rId1"/>
      <p:custData r:id="rId2"/>
    </p:custDataLst>
    <p:extLst>
      <p:ext uri="{BB962C8B-B14F-4D97-AF65-F5344CB8AC3E}">
        <p14:creationId xmlns:p14="http://schemas.microsoft.com/office/powerpoint/2010/main" val="4195732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040528-C919-FA77-B804-02BDA3DF7C45}"/>
              </a:ext>
            </a:extLst>
          </p:cNvPr>
          <p:cNvSpPr>
            <a:spLocks noGrp="1"/>
          </p:cNvSpPr>
          <p:nvPr>
            <p:ph type="sldNum" sz="quarter" idx="12"/>
          </p:nvPr>
        </p:nvSpPr>
        <p:spPr/>
        <p:txBody>
          <a:bodyPr/>
          <a:lstStyle/>
          <a:p>
            <a:fld id="{3954854E-1B22-401C-B4EE-1698A89C07E3}" type="slidenum">
              <a:rPr lang="en-GB" smtClean="0"/>
              <a:pPr/>
              <a:t>3</a:t>
            </a:fld>
            <a:endParaRPr lang="en-GB"/>
          </a:p>
        </p:txBody>
      </p:sp>
      <p:sp>
        <p:nvSpPr>
          <p:cNvPr id="2" name="Footer Placeholder 1">
            <a:extLst>
              <a:ext uri="{FF2B5EF4-FFF2-40B4-BE49-F238E27FC236}">
                <a16:creationId xmlns:a16="http://schemas.microsoft.com/office/drawing/2014/main" id="{AA4FDC91-ADCE-4564-0E06-2E0A487343B5}"/>
              </a:ext>
            </a:extLst>
          </p:cNvPr>
          <p:cNvSpPr>
            <a:spLocks noGrp="1"/>
          </p:cNvSpPr>
          <p:nvPr>
            <p:ph type="ftr" sz="quarter" idx="11"/>
          </p:nvPr>
        </p:nvSpPr>
        <p:spPr/>
        <p:txBody>
          <a:bodyPr/>
          <a:lstStyle/>
          <a:p>
            <a:r>
              <a:rPr lang="en-GB"/>
              <a:t>Title of Presentation (To edit: Insert &gt; Header &amp; Footer)</a:t>
            </a:r>
            <a:endParaRPr lang="en-GB" dirty="0"/>
          </a:p>
        </p:txBody>
      </p:sp>
      <p:sp>
        <p:nvSpPr>
          <p:cNvPr id="11" name="Text Placeholder 10">
            <a:extLst>
              <a:ext uri="{FF2B5EF4-FFF2-40B4-BE49-F238E27FC236}">
                <a16:creationId xmlns:a16="http://schemas.microsoft.com/office/drawing/2014/main" id="{824825AA-5079-F50D-DCA0-85EE1B2ED8D9}"/>
              </a:ext>
            </a:extLst>
          </p:cNvPr>
          <p:cNvSpPr>
            <a:spLocks noGrp="1"/>
          </p:cNvSpPr>
          <p:nvPr>
            <p:ph type="body" sz="quarter" idx="18"/>
          </p:nvPr>
        </p:nvSpPr>
        <p:spPr>
          <a:xfrm>
            <a:off x="215900" y="1586422"/>
            <a:ext cx="5790565" cy="4562587"/>
          </a:xfrm>
        </p:spPr>
        <p:txBody>
          <a:bodyPr/>
          <a:lstStyle/>
          <a:p>
            <a:pPr marL="285750" indent="-285750">
              <a:spcAft>
                <a:spcPts val="450"/>
              </a:spcAft>
              <a:buFont typeface="Wingdings" panose="05000000000000000000" pitchFamily="2" charset="2"/>
              <a:buChar char="§"/>
            </a:pPr>
            <a:r>
              <a:rPr lang="en-GB" sz="1600" dirty="0">
                <a:solidFill>
                  <a:schemeClr val="tx1">
                    <a:lumMod val="85000"/>
                    <a:lumOff val="15000"/>
                  </a:schemeClr>
                </a:solidFill>
              </a:rPr>
              <a:t>Principal Consultant at ERM, based in Edinburgh</a:t>
            </a:r>
          </a:p>
          <a:p>
            <a:pPr marL="285750" indent="-285750">
              <a:spcAft>
                <a:spcPts val="450"/>
              </a:spcAft>
              <a:buFont typeface="Wingdings" panose="05000000000000000000" pitchFamily="2" charset="2"/>
              <a:buChar char="§"/>
            </a:pPr>
            <a:r>
              <a:rPr lang="en-GB" sz="1600" dirty="0">
                <a:solidFill>
                  <a:schemeClr val="tx1">
                    <a:lumMod val="85000"/>
                    <a:lumOff val="15000"/>
                  </a:schemeClr>
                </a:solidFill>
              </a:rPr>
              <a:t>10 years' experience in the UK Petrochemical Industry as an Instrumentation, Control, Electrical Engineer</a:t>
            </a:r>
          </a:p>
          <a:p>
            <a:pPr marL="285750" indent="-285750">
              <a:spcAft>
                <a:spcPts val="450"/>
              </a:spcAft>
              <a:buFont typeface="Wingdings" panose="05000000000000000000" pitchFamily="2" charset="2"/>
              <a:buChar char="§"/>
            </a:pPr>
            <a:r>
              <a:rPr lang="en-GB" dirty="0">
                <a:solidFill>
                  <a:schemeClr val="tx1">
                    <a:lumMod val="85000"/>
                    <a:lumOff val="15000"/>
                  </a:schemeClr>
                </a:solidFill>
              </a:rPr>
              <a:t>Specialist in compliance &amp; assurance activities including F</a:t>
            </a:r>
            <a:r>
              <a:rPr lang="en-GB" sz="1600" dirty="0">
                <a:solidFill>
                  <a:schemeClr val="tx1">
                    <a:lumMod val="85000"/>
                    <a:lumOff val="15000"/>
                  </a:schemeClr>
                </a:solidFill>
              </a:rPr>
              <a:t>unctional </a:t>
            </a:r>
            <a:r>
              <a:rPr lang="en-GB" dirty="0">
                <a:solidFill>
                  <a:schemeClr val="tx1">
                    <a:lumMod val="85000"/>
                    <a:lumOff val="15000"/>
                  </a:schemeClr>
                </a:solidFill>
              </a:rPr>
              <a:t>S</a:t>
            </a:r>
            <a:r>
              <a:rPr lang="en-GB" sz="1600" dirty="0">
                <a:solidFill>
                  <a:schemeClr val="tx1">
                    <a:lumMod val="85000"/>
                    <a:lumOff val="15000"/>
                  </a:schemeClr>
                </a:solidFill>
              </a:rPr>
              <a:t>afety, DSEAR &amp; Cyber Security</a:t>
            </a:r>
          </a:p>
          <a:p>
            <a:pPr marL="285750" indent="-285750">
              <a:spcAft>
                <a:spcPts val="450"/>
              </a:spcAft>
              <a:buFont typeface="Wingdings" panose="05000000000000000000" pitchFamily="2" charset="2"/>
              <a:buChar char="§"/>
            </a:pPr>
            <a:r>
              <a:rPr lang="en-GB" sz="1600" dirty="0">
                <a:solidFill>
                  <a:schemeClr val="tx1">
                    <a:lumMod val="85000"/>
                    <a:lumOff val="15000"/>
                  </a:schemeClr>
                </a:solidFill>
              </a:rPr>
              <a:t>Certified Global Industrial Cyber Security Professional (GICSP) through the SANS Institute</a:t>
            </a:r>
          </a:p>
          <a:p>
            <a:pPr marL="285750" indent="-285750">
              <a:spcAft>
                <a:spcPts val="450"/>
              </a:spcAft>
              <a:buFont typeface="Wingdings" panose="05000000000000000000" pitchFamily="2" charset="2"/>
              <a:buChar char="§"/>
            </a:pPr>
            <a:r>
              <a:rPr lang="en-GB" dirty="0">
                <a:solidFill>
                  <a:schemeClr val="tx1">
                    <a:lumMod val="85000"/>
                    <a:lumOff val="15000"/>
                  </a:schemeClr>
                </a:solidFill>
              </a:rPr>
              <a:t>Working with multiple clients operating containment level 3 and 4 facilities under SAPO, to meet regulatory expectations.</a:t>
            </a:r>
          </a:p>
          <a:p>
            <a:pPr marL="537750" lvl="2" indent="-285750">
              <a:spcAft>
                <a:spcPts val="450"/>
              </a:spcAft>
              <a:buFont typeface="Wingdings" panose="05000000000000000000" pitchFamily="2" charset="2"/>
              <a:buChar char="§"/>
            </a:pPr>
            <a:r>
              <a:rPr lang="en-GB" dirty="0">
                <a:solidFill>
                  <a:schemeClr val="tx1">
                    <a:lumMod val="85000"/>
                    <a:lumOff val="15000"/>
                  </a:schemeClr>
                </a:solidFill>
              </a:rPr>
              <a:t>Development of Cybersecurity Management Systems</a:t>
            </a:r>
          </a:p>
          <a:p>
            <a:pPr marL="537750" lvl="2" indent="-285750">
              <a:spcAft>
                <a:spcPts val="450"/>
              </a:spcAft>
              <a:buFont typeface="Wingdings" panose="05000000000000000000" pitchFamily="2" charset="2"/>
              <a:buChar char="§"/>
            </a:pPr>
            <a:r>
              <a:rPr lang="en-GB" dirty="0">
                <a:solidFill>
                  <a:schemeClr val="tx1">
                    <a:lumMod val="85000"/>
                    <a:lumOff val="15000"/>
                  </a:schemeClr>
                </a:solidFill>
              </a:rPr>
              <a:t>Cybersecurity Risk Assessments</a:t>
            </a:r>
          </a:p>
          <a:p>
            <a:pPr marL="537750" lvl="2" indent="-285750">
              <a:spcAft>
                <a:spcPts val="450"/>
              </a:spcAft>
              <a:buFont typeface="Wingdings" panose="05000000000000000000" pitchFamily="2" charset="2"/>
              <a:buChar char="§"/>
            </a:pPr>
            <a:r>
              <a:rPr lang="en-GB" dirty="0">
                <a:solidFill>
                  <a:schemeClr val="tx1">
                    <a:lumMod val="85000"/>
                    <a:lumOff val="15000"/>
                  </a:schemeClr>
                </a:solidFill>
              </a:rPr>
              <a:t>Training Delivery</a:t>
            </a:r>
          </a:p>
          <a:p>
            <a:pPr marL="285750" indent="-285750">
              <a:spcAft>
                <a:spcPts val="450"/>
              </a:spcAft>
              <a:buFont typeface="Wingdings" panose="05000000000000000000" pitchFamily="2" charset="2"/>
              <a:buChar char="§"/>
            </a:pPr>
            <a:endParaRPr lang="en-GB" sz="1600" dirty="0">
              <a:solidFill>
                <a:schemeClr val="tx1">
                  <a:lumMod val="85000"/>
                  <a:lumOff val="15000"/>
                </a:schemeClr>
              </a:solidFill>
            </a:endParaRPr>
          </a:p>
        </p:txBody>
      </p:sp>
      <p:sp>
        <p:nvSpPr>
          <p:cNvPr id="9" name="Title 8">
            <a:extLst>
              <a:ext uri="{FF2B5EF4-FFF2-40B4-BE49-F238E27FC236}">
                <a16:creationId xmlns:a16="http://schemas.microsoft.com/office/drawing/2014/main" id="{0B03A466-3C4A-F750-096E-A3F908B8EA98}"/>
              </a:ext>
            </a:extLst>
          </p:cNvPr>
          <p:cNvSpPr>
            <a:spLocks noGrp="1"/>
          </p:cNvSpPr>
          <p:nvPr>
            <p:ph type="title"/>
          </p:nvPr>
        </p:nvSpPr>
        <p:spPr>
          <a:xfrm>
            <a:off x="215905" y="216000"/>
            <a:ext cx="11757600" cy="387798"/>
          </a:xfrm>
        </p:spPr>
        <p:txBody>
          <a:bodyPr/>
          <a:lstStyle/>
          <a:p>
            <a:r>
              <a:rPr lang="en-GB" dirty="0"/>
              <a:t>Introduction</a:t>
            </a:r>
          </a:p>
        </p:txBody>
      </p:sp>
      <p:sp>
        <p:nvSpPr>
          <p:cNvPr id="10" name="Text Placeholder 9">
            <a:extLst>
              <a:ext uri="{FF2B5EF4-FFF2-40B4-BE49-F238E27FC236}">
                <a16:creationId xmlns:a16="http://schemas.microsoft.com/office/drawing/2014/main" id="{3664DDDF-CE52-A962-6283-3561FA376A2F}"/>
              </a:ext>
            </a:extLst>
          </p:cNvPr>
          <p:cNvSpPr>
            <a:spLocks noGrp="1"/>
          </p:cNvSpPr>
          <p:nvPr>
            <p:ph type="body" idx="1"/>
          </p:nvPr>
        </p:nvSpPr>
        <p:spPr>
          <a:xfrm>
            <a:off x="215905" y="972000"/>
            <a:ext cx="5790560" cy="246221"/>
          </a:xfrm>
        </p:spPr>
        <p:txBody>
          <a:bodyPr/>
          <a:lstStyle/>
          <a:p>
            <a:r>
              <a:rPr lang="en-GB" dirty="0"/>
              <a:t>ABOUT ME</a:t>
            </a:r>
          </a:p>
        </p:txBody>
      </p:sp>
      <p:sp>
        <p:nvSpPr>
          <p:cNvPr id="14" name="Slide Number Placeholder 2">
            <a:extLst>
              <a:ext uri="{FF2B5EF4-FFF2-40B4-BE49-F238E27FC236}">
                <a16:creationId xmlns:a16="http://schemas.microsoft.com/office/drawing/2014/main" id="{B26658A6-37F4-8B4A-7AA7-41E380F95834}"/>
              </a:ext>
            </a:extLst>
          </p:cNvPr>
          <p:cNvSpPr txBox="1">
            <a:spLocks/>
          </p:cNvSpPr>
          <p:nvPr/>
        </p:nvSpPr>
        <p:spPr>
          <a:xfrm>
            <a:off x="11436100" y="6426000"/>
            <a:ext cx="540000" cy="180000"/>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54854E-1B22-401C-B4EE-1698A89C07E3}" type="slidenum">
              <a:rPr lang="en-US" smtClean="0"/>
              <a:pPr/>
              <a:t>3</a:t>
            </a:fld>
            <a:endParaRPr lang="en-US" dirty="0"/>
          </a:p>
        </p:txBody>
      </p:sp>
      <p:pic>
        <p:nvPicPr>
          <p:cNvPr id="15" name="Picture 14" descr="World map with ERM office locations">
            <a:extLst>
              <a:ext uri="{FF2B5EF4-FFF2-40B4-BE49-F238E27FC236}">
                <a16:creationId xmlns:a16="http://schemas.microsoft.com/office/drawing/2014/main" id="{E35C6A78-14E6-83FE-FF1F-C35F0386F8E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288101" y="2713956"/>
            <a:ext cx="5687998" cy="2677556"/>
          </a:xfrm>
          <a:prstGeom prst="rect">
            <a:avLst/>
          </a:prstGeom>
        </p:spPr>
      </p:pic>
      <p:graphicFrame>
        <p:nvGraphicFramePr>
          <p:cNvPr id="16" name="Table 15">
            <a:extLst>
              <a:ext uri="{FF2B5EF4-FFF2-40B4-BE49-F238E27FC236}">
                <a16:creationId xmlns:a16="http://schemas.microsoft.com/office/drawing/2014/main" id="{F84975B3-0F62-170F-17E6-D49BFD1DD23E}"/>
              </a:ext>
            </a:extLst>
          </p:cNvPr>
          <p:cNvGraphicFramePr>
            <a:graphicFrameLocks noGrp="1"/>
          </p:cNvGraphicFramePr>
          <p:nvPr/>
        </p:nvGraphicFramePr>
        <p:xfrm>
          <a:off x="6268423" y="5503860"/>
          <a:ext cx="5718437" cy="814560"/>
        </p:xfrm>
        <a:graphic>
          <a:graphicData uri="http://schemas.openxmlformats.org/drawingml/2006/table">
            <a:tbl>
              <a:tblPr firstRow="1" bandRow="1">
                <a:tableStyleId>{2D5ABB26-0587-4C30-8999-92F81FD0307C}</a:tableStyleId>
              </a:tblPr>
              <a:tblGrid>
                <a:gridCol w="1767517">
                  <a:extLst>
                    <a:ext uri="{9D8B030D-6E8A-4147-A177-3AD203B41FA5}">
                      <a16:colId xmlns:a16="http://schemas.microsoft.com/office/drawing/2014/main" val="4077021561"/>
                    </a:ext>
                  </a:extLst>
                </a:gridCol>
                <a:gridCol w="207943">
                  <a:extLst>
                    <a:ext uri="{9D8B030D-6E8A-4147-A177-3AD203B41FA5}">
                      <a16:colId xmlns:a16="http://schemas.microsoft.com/office/drawing/2014/main" val="3761077440"/>
                    </a:ext>
                  </a:extLst>
                </a:gridCol>
                <a:gridCol w="1767517">
                  <a:extLst>
                    <a:ext uri="{9D8B030D-6E8A-4147-A177-3AD203B41FA5}">
                      <a16:colId xmlns:a16="http://schemas.microsoft.com/office/drawing/2014/main" val="1896034890"/>
                    </a:ext>
                  </a:extLst>
                </a:gridCol>
                <a:gridCol w="207943">
                  <a:extLst>
                    <a:ext uri="{9D8B030D-6E8A-4147-A177-3AD203B41FA5}">
                      <a16:colId xmlns:a16="http://schemas.microsoft.com/office/drawing/2014/main" val="585430283"/>
                    </a:ext>
                  </a:extLst>
                </a:gridCol>
                <a:gridCol w="1767517">
                  <a:extLst>
                    <a:ext uri="{9D8B030D-6E8A-4147-A177-3AD203B41FA5}">
                      <a16:colId xmlns:a16="http://schemas.microsoft.com/office/drawing/2014/main" val="428816191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We partner with…</a:t>
                      </a: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mn-lt"/>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01">
                        <a:spcBef>
                          <a:spcPts val="440"/>
                        </a:spcBef>
                      </a:pPr>
                      <a:r>
                        <a:rPr lang="en-US" sz="2800">
                          <a:latin typeface="+mn-lt"/>
                          <a:cs typeface="Georgia"/>
                        </a:rPr>
                        <a:t>70% </a:t>
                      </a:r>
                      <a:br>
                        <a:rPr lang="en-US" sz="2800">
                          <a:latin typeface="+mn-lt"/>
                          <a:cs typeface="Georgia"/>
                        </a:rPr>
                      </a:br>
                      <a:r>
                        <a:rPr lang="en-US" sz="1600">
                          <a:latin typeface="+mn-lt"/>
                          <a:cs typeface="Georgia"/>
                        </a:rPr>
                        <a:t>of Fortune 100</a:t>
                      </a:r>
                      <a:endParaRPr lang="en-US" sz="2800" dirty="0">
                        <a:latin typeface="+mn-lt"/>
                        <a:cs typeface="Georgia"/>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mn-lt"/>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01" marR="0" lvl="0" indent="0" algn="l" defTabSz="914400" rtl="0" eaLnBrk="1" fontAlgn="auto" latinLnBrk="0" hangingPunct="1">
                        <a:lnSpc>
                          <a:spcPct val="100000"/>
                        </a:lnSpc>
                        <a:spcBef>
                          <a:spcPts val="440"/>
                        </a:spcBef>
                        <a:spcAft>
                          <a:spcPts val="0"/>
                        </a:spcAft>
                        <a:buClrTx/>
                        <a:buSzTx/>
                        <a:buFontTx/>
                        <a:buNone/>
                        <a:tabLst/>
                        <a:defRPr/>
                      </a:pPr>
                      <a:r>
                        <a:rPr lang="en-US" sz="2800" dirty="0">
                          <a:latin typeface="+mn-lt"/>
                          <a:cs typeface="Georgia"/>
                        </a:rPr>
                        <a:t>55% </a:t>
                      </a:r>
                      <a:br>
                        <a:rPr lang="en-US" sz="2000" dirty="0">
                          <a:latin typeface="+mn-lt"/>
                          <a:cs typeface="Georgia"/>
                        </a:rPr>
                      </a:br>
                      <a:r>
                        <a:rPr lang="en-US" sz="1600" dirty="0">
                          <a:latin typeface="+mn-lt"/>
                          <a:cs typeface="Georgia"/>
                        </a:rPr>
                        <a:t>of Fortune 500</a:t>
                      </a: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782812"/>
                  </a:ext>
                </a:extLst>
              </a:tr>
            </a:tbl>
          </a:graphicData>
        </a:graphic>
      </p:graphicFrame>
      <p:graphicFrame>
        <p:nvGraphicFramePr>
          <p:cNvPr id="17" name="Table 16">
            <a:extLst>
              <a:ext uri="{FF2B5EF4-FFF2-40B4-BE49-F238E27FC236}">
                <a16:creationId xmlns:a16="http://schemas.microsoft.com/office/drawing/2014/main" id="{24F7B67E-35A9-9A5F-BEF3-6D25578224FA}"/>
              </a:ext>
            </a:extLst>
          </p:cNvPr>
          <p:cNvGraphicFramePr>
            <a:graphicFrameLocks noGrp="1"/>
          </p:cNvGraphicFramePr>
          <p:nvPr>
            <p:extLst>
              <p:ext uri="{D42A27DB-BD31-4B8C-83A1-F6EECF244321}">
                <p14:modId xmlns:p14="http://schemas.microsoft.com/office/powerpoint/2010/main" val="231713869"/>
              </p:ext>
            </p:extLst>
          </p:nvPr>
        </p:nvGraphicFramePr>
        <p:xfrm>
          <a:off x="6268423" y="504000"/>
          <a:ext cx="5718437" cy="2002500"/>
        </p:xfrm>
        <a:graphic>
          <a:graphicData uri="http://schemas.openxmlformats.org/drawingml/2006/table">
            <a:tbl>
              <a:tblPr firstRow="1" bandRow="1">
                <a:tableStyleId>{2D5ABB26-0587-4C30-8999-92F81FD0307C}</a:tableStyleId>
              </a:tblPr>
              <a:tblGrid>
                <a:gridCol w="1767517">
                  <a:extLst>
                    <a:ext uri="{9D8B030D-6E8A-4147-A177-3AD203B41FA5}">
                      <a16:colId xmlns:a16="http://schemas.microsoft.com/office/drawing/2014/main" val="1923220020"/>
                    </a:ext>
                  </a:extLst>
                </a:gridCol>
                <a:gridCol w="207943">
                  <a:extLst>
                    <a:ext uri="{9D8B030D-6E8A-4147-A177-3AD203B41FA5}">
                      <a16:colId xmlns:a16="http://schemas.microsoft.com/office/drawing/2014/main" val="3292878600"/>
                    </a:ext>
                  </a:extLst>
                </a:gridCol>
                <a:gridCol w="1767517">
                  <a:extLst>
                    <a:ext uri="{9D8B030D-6E8A-4147-A177-3AD203B41FA5}">
                      <a16:colId xmlns:a16="http://schemas.microsoft.com/office/drawing/2014/main" val="3115141735"/>
                    </a:ext>
                  </a:extLst>
                </a:gridCol>
                <a:gridCol w="207943">
                  <a:extLst>
                    <a:ext uri="{9D8B030D-6E8A-4147-A177-3AD203B41FA5}">
                      <a16:colId xmlns:a16="http://schemas.microsoft.com/office/drawing/2014/main" val="3419109197"/>
                    </a:ext>
                  </a:extLst>
                </a:gridCol>
                <a:gridCol w="1767517">
                  <a:extLst>
                    <a:ext uri="{9D8B030D-6E8A-4147-A177-3AD203B41FA5}">
                      <a16:colId xmlns:a16="http://schemas.microsoft.com/office/drawing/2014/main" val="1464955363"/>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mn-lt"/>
                        </a:rPr>
                        <a:t>8000+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Professionals</a:t>
                      </a:r>
                      <a:endParaRPr lang="en-US" sz="1200" dirty="0">
                        <a:solidFill>
                          <a:schemeClr val="tx1"/>
                        </a:solidFill>
                        <a:latin typeface="+mn-lt"/>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mn-lt"/>
                      </a:endParaRPr>
                    </a:p>
                  </a:txBody>
                  <a:tcPr marL="0" marR="0" marT="72000" marB="7200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01">
                        <a:spcBef>
                          <a:spcPts val="1501"/>
                        </a:spcBef>
                      </a:pPr>
                      <a:r>
                        <a:rPr lang="en-US" sz="2800" spc="36" dirty="0">
                          <a:latin typeface="+mn-lt"/>
                          <a:cs typeface="Georgia"/>
                        </a:rPr>
                        <a:t>40</a:t>
                      </a:r>
                      <a:endParaRPr lang="en-US" sz="1200" dirty="0">
                        <a:latin typeface="+mn-lt"/>
                        <a:cs typeface="Georgia"/>
                      </a:endParaRPr>
                    </a:p>
                    <a:p>
                      <a:pPr marL="7701">
                        <a:spcBef>
                          <a:spcPts val="440"/>
                        </a:spcBef>
                      </a:pPr>
                      <a:r>
                        <a:rPr lang="en-US" sz="1400" spc="-6">
                          <a:latin typeface="+mn-lt"/>
                          <a:cs typeface="Georgia"/>
                        </a:rPr>
                        <a:t>Countries &amp; territories</a:t>
                      </a:r>
                      <a:endParaRPr lang="en-US" sz="1400" dirty="0">
                        <a:latin typeface="+mn-lt"/>
                        <a:cs typeface="Georgia"/>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mn-lt"/>
                      </a:endParaRPr>
                    </a:p>
                  </a:txBody>
                  <a:tcPr marL="0" marR="0" marT="72000" marB="7200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01">
                        <a:spcBef>
                          <a:spcPts val="1501"/>
                        </a:spcBef>
                      </a:pPr>
                      <a:r>
                        <a:rPr lang="en-US" sz="1600" b="1" dirty="0">
                          <a:latin typeface="+mn-lt"/>
                          <a:cs typeface="Georgia"/>
                        </a:rPr>
                        <a:t>Technical Safety </a:t>
                      </a:r>
                    </a:p>
                    <a:p>
                      <a:pPr marL="7701">
                        <a:spcBef>
                          <a:spcPts val="1501"/>
                        </a:spcBef>
                      </a:pPr>
                      <a:r>
                        <a:rPr lang="en-US" sz="1400" dirty="0">
                          <a:latin typeface="+mn-lt"/>
                          <a:cs typeface="Georgia"/>
                        </a:rPr>
                        <a:t>40 world class consultants in the UK</a:t>
                      </a:r>
                      <a:endParaRPr lang="en-US" sz="1200" dirty="0">
                        <a:latin typeface="+mn-lt"/>
                        <a:cs typeface="Georgia"/>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40225"/>
                  </a:ext>
                </a:extLst>
              </a:tr>
              <a:tr h="0">
                <a:tc>
                  <a:txBody>
                    <a:bodyPr/>
                    <a:lstStyle/>
                    <a:p>
                      <a:r>
                        <a:rPr lang="en-US" sz="2800" dirty="0">
                          <a:solidFill>
                            <a:schemeClr val="tx1"/>
                          </a:solidFill>
                          <a:latin typeface="+mn-lt"/>
                        </a:rPr>
                        <a:t>150+</a:t>
                      </a:r>
                    </a:p>
                    <a:p>
                      <a:r>
                        <a:rPr lang="en-US" sz="1400" dirty="0">
                          <a:solidFill>
                            <a:schemeClr val="tx1"/>
                          </a:solidFill>
                          <a:latin typeface="+mn-lt"/>
                        </a:rPr>
                        <a:t>Offices</a:t>
                      </a:r>
                      <a:endParaRPr lang="en-US" sz="1200" dirty="0">
                        <a:solidFill>
                          <a:schemeClr val="tx1"/>
                        </a:solidFill>
                        <a:latin typeface="+mn-lt"/>
                      </a:endParaRP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mn-lt"/>
                      </a:endParaRPr>
                    </a:p>
                  </a:txBody>
                  <a:tcPr marL="0" marR="0" marT="72000" marB="7200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latin typeface="+mn-lt"/>
                        </a:rPr>
                        <a:t>50+</a:t>
                      </a:r>
                    </a:p>
                    <a:p>
                      <a:r>
                        <a:rPr lang="en-US" sz="1400" dirty="0">
                          <a:latin typeface="+mn-lt"/>
                        </a:rPr>
                        <a:t>Years of experience</a:t>
                      </a: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mn-lt"/>
                      </a:endParaRPr>
                    </a:p>
                  </a:txBody>
                  <a:tcPr marL="0" marR="0" marT="72000" marB="7200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latin typeface="+mn-lt"/>
                        </a:rPr>
                        <a:t>#1</a:t>
                      </a:r>
                    </a:p>
                    <a:p>
                      <a:r>
                        <a:rPr lang="en-US" sz="1400" dirty="0">
                          <a:latin typeface="+mn-lt"/>
                        </a:rPr>
                        <a:t>Sustainability service provider – HFS 2022</a:t>
                      </a:r>
                    </a:p>
                  </a:txBody>
                  <a:tcPr marL="0" marR="0" marT="72000" marB="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5353916"/>
                  </a:ext>
                </a:extLst>
              </a:tr>
            </a:tbl>
          </a:graphicData>
        </a:graphic>
      </p:graphicFrame>
      <p:sp>
        <p:nvSpPr>
          <p:cNvPr id="18" name="Text Placeholder 6">
            <a:extLst>
              <a:ext uri="{FF2B5EF4-FFF2-40B4-BE49-F238E27FC236}">
                <a16:creationId xmlns:a16="http://schemas.microsoft.com/office/drawing/2014/main" id="{787F6B18-0590-2296-D4EF-D8E60CB2DEEC}"/>
              </a:ext>
            </a:extLst>
          </p:cNvPr>
          <p:cNvSpPr txBox="1">
            <a:spLocks/>
          </p:cNvSpPr>
          <p:nvPr/>
        </p:nvSpPr>
        <p:spPr>
          <a:xfrm>
            <a:off x="6268423" y="216000"/>
            <a:ext cx="1494776" cy="254062"/>
          </a:xfrm>
          <a:prstGeom prst="rect">
            <a:avLst/>
          </a:prstGeom>
        </p:spPr>
        <p:txBody>
          <a:bodyPr lIns="0" tIns="0" rIns="0" bIns="0">
            <a:normAutofit/>
          </a:bodyPr>
          <a:lstStyle>
            <a:lvl1pPr marL="0" indent="0" algn="l" defTabSz="914400" rtl="0" eaLnBrk="1" latinLnBrk="0" hangingPunct="1">
              <a:lnSpc>
                <a:spcPct val="100000"/>
              </a:lnSpc>
              <a:spcBef>
                <a:spcPts val="900"/>
              </a:spcBef>
              <a:buFont typeface="Georgia" panose="02040502050405020303" pitchFamily="18" charset="0"/>
              <a:buNone/>
              <a:defRPr sz="1600" kern="100" spc="20" baseline="0">
                <a:solidFill>
                  <a:schemeClr val="tx1"/>
                </a:solidFill>
                <a:latin typeface="+mn-lt"/>
                <a:ea typeface="+mn-ea"/>
                <a:cs typeface="+mn-cs"/>
              </a:defRPr>
            </a:lvl1pPr>
            <a:lvl2pPr marL="0" indent="0" algn="l" defTabSz="914400" rtl="0" eaLnBrk="1" latinLnBrk="0" hangingPunct="1">
              <a:lnSpc>
                <a:spcPct val="100000"/>
              </a:lnSpc>
              <a:spcBef>
                <a:spcPts val="900"/>
              </a:spcBef>
              <a:buFont typeface="Georgia" panose="02040502050405020303" pitchFamily="18" charset="0"/>
              <a:buNone/>
              <a:defRPr sz="1600" b="1" kern="100" spc="20">
                <a:solidFill>
                  <a:schemeClr val="tx1"/>
                </a:solidFill>
                <a:latin typeface="+mn-lt"/>
                <a:ea typeface="+mn-ea"/>
                <a:cs typeface="+mn-cs"/>
              </a:defRPr>
            </a:lvl2pPr>
            <a:lvl3pPr marL="252000" indent="-252000" algn="l" defTabSz="914400" rtl="0" eaLnBrk="1" latinLnBrk="0" hangingPunct="1">
              <a:lnSpc>
                <a:spcPct val="100000"/>
              </a:lnSpc>
              <a:spcBef>
                <a:spcPts val="900"/>
              </a:spcBef>
              <a:buFont typeface="Arial" panose="020B0604020202020204" pitchFamily="34" charset="0"/>
              <a:buChar char="•"/>
              <a:defRPr sz="1600" kern="100" spc="20">
                <a:solidFill>
                  <a:schemeClr val="tx1"/>
                </a:solidFill>
                <a:latin typeface="+mn-lt"/>
                <a:ea typeface="+mn-ea"/>
                <a:cs typeface="+mn-cs"/>
              </a:defRPr>
            </a:lvl3pPr>
            <a:lvl4pPr marL="504000" indent="-252000" algn="l" defTabSz="914400" rtl="0" eaLnBrk="1" latinLnBrk="0" hangingPunct="1">
              <a:lnSpc>
                <a:spcPct val="100000"/>
              </a:lnSpc>
              <a:spcBef>
                <a:spcPts val="900"/>
              </a:spcBef>
              <a:buFont typeface="System Font Regular"/>
              <a:buChar char="◦"/>
              <a:defRPr sz="1600" b="0" kern="100" spc="20">
                <a:solidFill>
                  <a:schemeClr val="tx1"/>
                </a:solidFill>
                <a:latin typeface="+mn-lt"/>
                <a:ea typeface="+mn-ea"/>
                <a:cs typeface="+mn-cs"/>
              </a:defRPr>
            </a:lvl4pPr>
            <a:lvl5pPr marL="756000" indent="-252000" algn="l" defTabSz="914400" rtl="0" eaLnBrk="1" latinLnBrk="0" hangingPunct="1">
              <a:lnSpc>
                <a:spcPct val="100000"/>
              </a:lnSpc>
              <a:spcBef>
                <a:spcPts val="900"/>
              </a:spcBef>
              <a:buFont typeface="System Font Regular"/>
              <a:buChar char="-"/>
              <a:defRPr sz="1600" kern="100" spc="20">
                <a:solidFill>
                  <a:schemeClr val="tx1"/>
                </a:solidFill>
                <a:latin typeface="+mn-lt"/>
                <a:ea typeface="+mn-ea"/>
                <a:cs typeface="+mn-cs"/>
              </a:defRPr>
            </a:lvl5pPr>
            <a:lvl6pPr marL="0" indent="0" algn="l" defTabSz="914400" rtl="0" eaLnBrk="1" latinLnBrk="0" hangingPunct="1">
              <a:lnSpc>
                <a:spcPct val="114000"/>
              </a:lnSpc>
              <a:spcBef>
                <a:spcPts val="500"/>
              </a:spcBef>
              <a:buFont typeface="Arial" panose="020B0604020202020204" pitchFamily="34" charset="0"/>
              <a:buNone/>
              <a:defRPr sz="1200" kern="100" cap="all" spc="2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7pPr>
            <a:lvl8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8pPr>
            <a:lvl9pPr marL="0" indent="-180000" algn="l" defTabSz="914400" rtl="0" eaLnBrk="1" latinLnBrk="0" hangingPunct="1">
              <a:lnSpc>
                <a:spcPct val="114000"/>
              </a:lnSpc>
              <a:spcBef>
                <a:spcPts val="500"/>
              </a:spcBef>
              <a:buFont typeface="Arial" panose="020B0604020202020204" pitchFamily="34" charset="0"/>
              <a:buChar char="•"/>
              <a:defRPr sz="1300" kern="100" spc="20">
                <a:solidFill>
                  <a:schemeClr val="tx1"/>
                </a:solidFill>
                <a:latin typeface="+mn-lt"/>
                <a:ea typeface="+mn-ea"/>
                <a:cs typeface="+mn-cs"/>
              </a:defRPr>
            </a:lvl9pPr>
          </a:lstStyle>
          <a:p>
            <a:r>
              <a:rPr lang="en-US" sz="1200" cap="all" dirty="0">
                <a:latin typeface="Verdana" panose="020B0604030504040204" pitchFamily="34" charset="0"/>
                <a:ea typeface="Verdana" panose="020B0604030504040204" pitchFamily="34" charset="0"/>
                <a:cs typeface="Verdana" panose="020B0604030504040204" pitchFamily="34" charset="0"/>
              </a:rPr>
              <a:t>ERM Overview</a:t>
            </a:r>
          </a:p>
        </p:txBody>
      </p:sp>
    </p:spTree>
    <p:extLst>
      <p:ext uri="{BB962C8B-B14F-4D97-AF65-F5344CB8AC3E}">
        <p14:creationId xmlns:p14="http://schemas.microsoft.com/office/powerpoint/2010/main" val="2837847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7F2CB0-AF2F-7428-1B6C-AB750E62DD8B}"/>
              </a:ext>
            </a:extLst>
          </p:cNvPr>
          <p:cNvSpPr>
            <a:spLocks noGrp="1"/>
          </p:cNvSpPr>
          <p:nvPr>
            <p:ph type="title"/>
          </p:nvPr>
        </p:nvSpPr>
        <p:spPr/>
        <p:txBody>
          <a:bodyPr/>
          <a:lstStyle/>
          <a:p>
            <a:r>
              <a:rPr lang="en-US" dirty="0"/>
              <a:t>ERM Cyber Security Capabilities</a:t>
            </a:r>
          </a:p>
        </p:txBody>
      </p:sp>
      <p:sp>
        <p:nvSpPr>
          <p:cNvPr id="3" name="Slide Number Placeholder 2">
            <a:extLst>
              <a:ext uri="{FF2B5EF4-FFF2-40B4-BE49-F238E27FC236}">
                <a16:creationId xmlns:a16="http://schemas.microsoft.com/office/drawing/2014/main" id="{F9EC8185-3ACE-43FA-01D1-7D88B4ABEA84}"/>
              </a:ext>
            </a:extLst>
          </p:cNvPr>
          <p:cNvSpPr>
            <a:spLocks noGrp="1"/>
          </p:cNvSpPr>
          <p:nvPr>
            <p:ph type="sldNum" sz="quarter" idx="12"/>
          </p:nvPr>
        </p:nvSpPr>
        <p:spPr/>
        <p:txBody>
          <a:bodyPr/>
          <a:lstStyle/>
          <a:p>
            <a:fld id="{3954854E-1B22-401C-B4EE-1698A89C07E3}" type="slidenum">
              <a:rPr lang="en-US" smtClean="0"/>
              <a:t>4</a:t>
            </a:fld>
            <a:endParaRPr lang="en-US" dirty="0"/>
          </a:p>
        </p:txBody>
      </p:sp>
      <p:sp>
        <p:nvSpPr>
          <p:cNvPr id="9" name="Text Placeholder 8">
            <a:extLst>
              <a:ext uri="{FF2B5EF4-FFF2-40B4-BE49-F238E27FC236}">
                <a16:creationId xmlns:a16="http://schemas.microsoft.com/office/drawing/2014/main" id="{1F68A745-C4B9-18F4-EE7B-0134B1E342A0}"/>
              </a:ext>
            </a:extLst>
          </p:cNvPr>
          <p:cNvSpPr>
            <a:spLocks noGrp="1"/>
          </p:cNvSpPr>
          <p:nvPr>
            <p:ph type="body" idx="1"/>
          </p:nvPr>
        </p:nvSpPr>
        <p:spPr>
          <a:xfrm>
            <a:off x="215900" y="971999"/>
            <a:ext cx="11760200" cy="246221"/>
          </a:xfrm>
        </p:spPr>
        <p:txBody>
          <a:bodyPr/>
          <a:lstStyle/>
          <a:p>
            <a:r>
              <a:rPr lang="en-US" dirty="0"/>
              <a:t>Providing Cyber Security Support throughout the lifecycle for OT systems</a:t>
            </a:r>
          </a:p>
        </p:txBody>
      </p:sp>
      <p:sp>
        <p:nvSpPr>
          <p:cNvPr id="6" name="Footer Placeholder 5">
            <a:extLst>
              <a:ext uri="{FF2B5EF4-FFF2-40B4-BE49-F238E27FC236}">
                <a16:creationId xmlns:a16="http://schemas.microsoft.com/office/drawing/2014/main" id="{1BF8A41E-A69D-C604-1A02-98A653ABEDD9}"/>
              </a:ext>
            </a:extLst>
          </p:cNvPr>
          <p:cNvSpPr>
            <a:spLocks noGrp="1"/>
          </p:cNvSpPr>
          <p:nvPr>
            <p:ph type="ftr" sz="quarter" idx="11"/>
          </p:nvPr>
        </p:nvSpPr>
        <p:spPr/>
        <p:txBody>
          <a:bodyPr/>
          <a:lstStyle/>
          <a:p>
            <a:r>
              <a:rPr lang="en-US" dirty="0"/>
              <a:t>Technical Safety - ERM Capability</a:t>
            </a:r>
          </a:p>
        </p:txBody>
      </p:sp>
      <p:sp>
        <p:nvSpPr>
          <p:cNvPr id="2" name="Rectangle 1">
            <a:extLst>
              <a:ext uri="{FF2B5EF4-FFF2-40B4-BE49-F238E27FC236}">
                <a16:creationId xmlns:a16="http://schemas.microsoft.com/office/drawing/2014/main" id="{A5DFE162-E7C5-44B3-B7B0-BB3273264625}"/>
              </a:ext>
            </a:extLst>
          </p:cNvPr>
          <p:cNvSpPr/>
          <p:nvPr/>
        </p:nvSpPr>
        <p:spPr>
          <a:xfrm>
            <a:off x="5333357" y="2199363"/>
            <a:ext cx="2021359" cy="1303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4" name="Rectangle 3">
            <a:extLst>
              <a:ext uri="{FF2B5EF4-FFF2-40B4-BE49-F238E27FC236}">
                <a16:creationId xmlns:a16="http://schemas.microsoft.com/office/drawing/2014/main" id="{92936613-CDBA-50A5-B908-492AED704CD2}"/>
              </a:ext>
            </a:extLst>
          </p:cNvPr>
          <p:cNvSpPr/>
          <p:nvPr/>
        </p:nvSpPr>
        <p:spPr>
          <a:xfrm>
            <a:off x="7582861" y="2199363"/>
            <a:ext cx="2021359" cy="1303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5" name="Rectangle 4">
            <a:extLst>
              <a:ext uri="{FF2B5EF4-FFF2-40B4-BE49-F238E27FC236}">
                <a16:creationId xmlns:a16="http://schemas.microsoft.com/office/drawing/2014/main" id="{A01360DA-CED6-27D7-2309-ED62D4D105A3}"/>
              </a:ext>
            </a:extLst>
          </p:cNvPr>
          <p:cNvSpPr/>
          <p:nvPr/>
        </p:nvSpPr>
        <p:spPr>
          <a:xfrm>
            <a:off x="9796678" y="2199363"/>
            <a:ext cx="2021359" cy="1303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7" name="Rectangle 6">
            <a:extLst>
              <a:ext uri="{FF2B5EF4-FFF2-40B4-BE49-F238E27FC236}">
                <a16:creationId xmlns:a16="http://schemas.microsoft.com/office/drawing/2014/main" id="{C608D986-CBFA-A260-6611-D7766E8E937E}"/>
              </a:ext>
            </a:extLst>
          </p:cNvPr>
          <p:cNvSpPr/>
          <p:nvPr/>
        </p:nvSpPr>
        <p:spPr>
          <a:xfrm>
            <a:off x="2936004" y="2199363"/>
            <a:ext cx="2137655" cy="1303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11" name="Rectangle 10">
            <a:extLst>
              <a:ext uri="{FF2B5EF4-FFF2-40B4-BE49-F238E27FC236}">
                <a16:creationId xmlns:a16="http://schemas.microsoft.com/office/drawing/2014/main" id="{A6AFEBDC-B094-3C53-A2D8-B9414CA810C2}"/>
              </a:ext>
            </a:extLst>
          </p:cNvPr>
          <p:cNvSpPr/>
          <p:nvPr/>
        </p:nvSpPr>
        <p:spPr>
          <a:xfrm>
            <a:off x="815662" y="2199363"/>
            <a:ext cx="1853396" cy="1303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13" name="TextBox 12">
            <a:extLst>
              <a:ext uri="{FF2B5EF4-FFF2-40B4-BE49-F238E27FC236}">
                <a16:creationId xmlns:a16="http://schemas.microsoft.com/office/drawing/2014/main" id="{A54EAA85-1413-0C00-0AD1-D6D28EDA5AA0}"/>
              </a:ext>
            </a:extLst>
          </p:cNvPr>
          <p:cNvSpPr txBox="1"/>
          <p:nvPr/>
        </p:nvSpPr>
        <p:spPr>
          <a:xfrm>
            <a:off x="985271" y="2627075"/>
            <a:ext cx="1473214" cy="506627"/>
          </a:xfrm>
          <a:prstGeom prst="rect">
            <a:avLst/>
          </a:prstGeom>
          <a:noFill/>
        </p:spPr>
        <p:txBody>
          <a:bodyPr wrap="square" lIns="0" tIns="0" rIns="0" bIns="0" rtlCol="0">
            <a:noAutofit/>
          </a:bodyPr>
          <a:lstStyle/>
          <a:p>
            <a:pPr algn="l"/>
            <a:r>
              <a:rPr lang="en-IN" sz="1400" b="1" dirty="0">
                <a:solidFill>
                  <a:schemeClr val="accent1"/>
                </a:solidFill>
              </a:rPr>
              <a:t>Concept</a:t>
            </a:r>
          </a:p>
          <a:p>
            <a:pPr algn="l"/>
            <a:r>
              <a:rPr lang="en-IN" sz="1400" b="1" dirty="0">
                <a:solidFill>
                  <a:schemeClr val="accent1"/>
                </a:solidFill>
              </a:rPr>
              <a:t>Development</a:t>
            </a:r>
            <a:endParaRPr lang="en-US" sz="1400" b="1" dirty="0" err="1">
              <a:solidFill>
                <a:schemeClr val="accent1"/>
              </a:solidFill>
            </a:endParaRPr>
          </a:p>
        </p:txBody>
      </p:sp>
      <p:sp>
        <p:nvSpPr>
          <p:cNvPr id="14" name="Rectangle 13">
            <a:extLst>
              <a:ext uri="{FF2B5EF4-FFF2-40B4-BE49-F238E27FC236}">
                <a16:creationId xmlns:a16="http://schemas.microsoft.com/office/drawing/2014/main" id="{C021B3F0-968D-89F2-D01D-CFDA79CCDA85}"/>
              </a:ext>
            </a:extLst>
          </p:cNvPr>
          <p:cNvSpPr/>
          <p:nvPr/>
        </p:nvSpPr>
        <p:spPr>
          <a:xfrm>
            <a:off x="985271" y="3483178"/>
            <a:ext cx="423480" cy="45719"/>
          </a:xfrm>
          <a:prstGeom prst="rect">
            <a:avLst/>
          </a:prstGeom>
          <a:solidFill>
            <a:srgbClr val="D2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5" name="Rectangle 14">
            <a:extLst>
              <a:ext uri="{FF2B5EF4-FFF2-40B4-BE49-F238E27FC236}">
                <a16:creationId xmlns:a16="http://schemas.microsoft.com/office/drawing/2014/main" id="{0031F26A-6B60-B634-C96C-4B10EB8FB78A}"/>
              </a:ext>
            </a:extLst>
          </p:cNvPr>
          <p:cNvSpPr/>
          <p:nvPr/>
        </p:nvSpPr>
        <p:spPr>
          <a:xfrm>
            <a:off x="773090" y="3439256"/>
            <a:ext cx="2067078" cy="232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216000" rtlCol="0" anchor="t" anchorCtr="0"/>
          <a:lstStyle/>
          <a:p>
            <a:r>
              <a:rPr lang="en-US" sz="1200" dirty="0">
                <a:solidFill>
                  <a:schemeClr val="tx1"/>
                </a:solidFill>
              </a:rPr>
              <a:t>Cyber Security Planning</a:t>
            </a:r>
          </a:p>
          <a:p>
            <a:endParaRPr lang="en-US" sz="1200" dirty="0">
              <a:solidFill>
                <a:schemeClr val="tx1"/>
              </a:solidFill>
            </a:endParaRPr>
          </a:p>
          <a:p>
            <a:endParaRPr lang="en-US" sz="1200" dirty="0">
              <a:solidFill>
                <a:schemeClr val="tx1"/>
              </a:solidFill>
            </a:endParaRPr>
          </a:p>
          <a:p>
            <a:r>
              <a:rPr lang="en-US" sz="1200" dirty="0">
                <a:solidFill>
                  <a:schemeClr val="tx1"/>
                </a:solidFill>
              </a:rPr>
              <a:t>Initial Cyber Security Risk assessments</a:t>
            </a:r>
          </a:p>
          <a:p>
            <a:endParaRPr lang="en-US" sz="1200" dirty="0">
              <a:solidFill>
                <a:schemeClr val="tx1"/>
              </a:solidFill>
            </a:endParaRPr>
          </a:p>
          <a:p>
            <a:r>
              <a:rPr lang="en-ZA" sz="1200" dirty="0">
                <a:solidFill>
                  <a:schemeClr val="tx1"/>
                </a:solidFill>
              </a:rPr>
              <a:t>Initial Cyber Security Requirements Specification</a:t>
            </a:r>
          </a:p>
          <a:p>
            <a:endParaRPr lang="en-ZA" sz="1200" dirty="0">
              <a:solidFill>
                <a:schemeClr val="tx1"/>
              </a:solidFill>
            </a:endParaRPr>
          </a:p>
          <a:p>
            <a:r>
              <a:rPr lang="en-ZA" sz="1200" dirty="0">
                <a:solidFill>
                  <a:schemeClr val="tx1"/>
                </a:solidFill>
              </a:rPr>
              <a:t>Cyber Security Management Gap Analysis &amp; Development</a:t>
            </a:r>
            <a:endParaRPr lang="en-US" sz="1200" dirty="0">
              <a:solidFill>
                <a:schemeClr val="tx1"/>
              </a:solidFill>
            </a:endParaRPr>
          </a:p>
        </p:txBody>
      </p:sp>
      <p:sp>
        <p:nvSpPr>
          <p:cNvPr id="16" name="Rectangle 15">
            <a:extLst>
              <a:ext uri="{FF2B5EF4-FFF2-40B4-BE49-F238E27FC236}">
                <a16:creationId xmlns:a16="http://schemas.microsoft.com/office/drawing/2014/main" id="{19B12DD3-96D4-EBF9-9798-739A11553A4C}"/>
              </a:ext>
            </a:extLst>
          </p:cNvPr>
          <p:cNvSpPr/>
          <p:nvPr/>
        </p:nvSpPr>
        <p:spPr>
          <a:xfrm>
            <a:off x="2933099" y="3426471"/>
            <a:ext cx="2167981" cy="232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216000" rtlCol="0" anchor="t" anchorCtr="0"/>
          <a:lstStyle/>
          <a:p>
            <a:r>
              <a:rPr lang="en-US" sz="1200" dirty="0">
                <a:solidFill>
                  <a:schemeClr val="tx1"/>
                </a:solidFill>
              </a:rPr>
              <a:t>Cyber Security Risk Assessment</a:t>
            </a:r>
          </a:p>
          <a:p>
            <a:endParaRPr lang="en-US" sz="1200" dirty="0">
              <a:solidFill>
                <a:schemeClr val="tx1"/>
              </a:solidFill>
            </a:endParaRPr>
          </a:p>
          <a:p>
            <a:r>
              <a:rPr lang="en-US" sz="1200" dirty="0">
                <a:solidFill>
                  <a:schemeClr val="tx1"/>
                </a:solidFill>
              </a:rPr>
              <a:t>Cyber Security Requirements Specification</a:t>
            </a:r>
          </a:p>
          <a:p>
            <a:endParaRPr lang="en-US" sz="1200" dirty="0">
              <a:solidFill>
                <a:schemeClr val="tx1"/>
              </a:solidFill>
            </a:endParaRPr>
          </a:p>
          <a:p>
            <a:endParaRPr lang="en-US" sz="1200" dirty="0">
              <a:solidFill>
                <a:schemeClr val="tx1"/>
              </a:solidFill>
            </a:endParaRPr>
          </a:p>
        </p:txBody>
      </p:sp>
      <p:sp>
        <p:nvSpPr>
          <p:cNvPr id="17" name="TextBox 16">
            <a:extLst>
              <a:ext uri="{FF2B5EF4-FFF2-40B4-BE49-F238E27FC236}">
                <a16:creationId xmlns:a16="http://schemas.microsoft.com/office/drawing/2014/main" id="{3B44075F-0EB1-5377-124E-A2DA3E2013CC}"/>
              </a:ext>
            </a:extLst>
          </p:cNvPr>
          <p:cNvSpPr txBox="1"/>
          <p:nvPr/>
        </p:nvSpPr>
        <p:spPr>
          <a:xfrm>
            <a:off x="3074851" y="2601531"/>
            <a:ext cx="1781317" cy="506627"/>
          </a:xfrm>
          <a:prstGeom prst="rect">
            <a:avLst/>
          </a:prstGeom>
          <a:noFill/>
        </p:spPr>
        <p:txBody>
          <a:bodyPr wrap="square" lIns="0" tIns="0" rIns="0" bIns="0" rtlCol="0">
            <a:noAutofit/>
          </a:bodyPr>
          <a:lstStyle/>
          <a:p>
            <a:r>
              <a:rPr lang="en-IN" sz="1400" b="1" dirty="0">
                <a:solidFill>
                  <a:schemeClr val="accent1"/>
                </a:solidFill>
              </a:rPr>
              <a:t>Front-end Engineering (FEED) &amp; Detailed Design</a:t>
            </a:r>
          </a:p>
        </p:txBody>
      </p:sp>
      <p:sp>
        <p:nvSpPr>
          <p:cNvPr id="18" name="Rectangle 17">
            <a:extLst>
              <a:ext uri="{FF2B5EF4-FFF2-40B4-BE49-F238E27FC236}">
                <a16:creationId xmlns:a16="http://schemas.microsoft.com/office/drawing/2014/main" id="{568E9E33-6270-8043-2E8F-3E39C1236F34}"/>
              </a:ext>
            </a:extLst>
          </p:cNvPr>
          <p:cNvSpPr/>
          <p:nvPr/>
        </p:nvSpPr>
        <p:spPr>
          <a:xfrm>
            <a:off x="3074851" y="3457634"/>
            <a:ext cx="423480" cy="45719"/>
          </a:xfrm>
          <a:prstGeom prst="rect">
            <a:avLst/>
          </a:prstGeom>
          <a:solidFill>
            <a:srgbClr val="D2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9" name="TextBox 18">
            <a:extLst>
              <a:ext uri="{FF2B5EF4-FFF2-40B4-BE49-F238E27FC236}">
                <a16:creationId xmlns:a16="http://schemas.microsoft.com/office/drawing/2014/main" id="{18741F40-47B8-BB6F-DA8A-2A7472FEAF53}"/>
              </a:ext>
            </a:extLst>
          </p:cNvPr>
          <p:cNvSpPr txBox="1"/>
          <p:nvPr/>
        </p:nvSpPr>
        <p:spPr>
          <a:xfrm>
            <a:off x="5452705" y="2627075"/>
            <a:ext cx="1943921" cy="506627"/>
          </a:xfrm>
          <a:prstGeom prst="rect">
            <a:avLst/>
          </a:prstGeom>
          <a:noFill/>
        </p:spPr>
        <p:txBody>
          <a:bodyPr wrap="square" lIns="0" tIns="0" rIns="0" bIns="0" rtlCol="0">
            <a:noAutofit/>
          </a:bodyPr>
          <a:lstStyle/>
          <a:p>
            <a:r>
              <a:rPr lang="en-IN" sz="1400" b="1" dirty="0">
                <a:solidFill>
                  <a:schemeClr val="accent1"/>
                </a:solidFill>
              </a:rPr>
              <a:t>Engineering, Procurement &amp; Construction</a:t>
            </a:r>
          </a:p>
        </p:txBody>
      </p:sp>
      <p:sp>
        <p:nvSpPr>
          <p:cNvPr id="20" name="Rectangle 19">
            <a:extLst>
              <a:ext uri="{FF2B5EF4-FFF2-40B4-BE49-F238E27FC236}">
                <a16:creationId xmlns:a16="http://schemas.microsoft.com/office/drawing/2014/main" id="{6EF83FDD-14DD-85ED-B952-A692C12074F1}"/>
              </a:ext>
            </a:extLst>
          </p:cNvPr>
          <p:cNvSpPr/>
          <p:nvPr/>
        </p:nvSpPr>
        <p:spPr>
          <a:xfrm>
            <a:off x="5452705" y="3483178"/>
            <a:ext cx="423480" cy="45719"/>
          </a:xfrm>
          <a:prstGeom prst="rect">
            <a:avLst/>
          </a:prstGeom>
          <a:solidFill>
            <a:srgbClr val="D2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1" name="Rectangle 20">
            <a:extLst>
              <a:ext uri="{FF2B5EF4-FFF2-40B4-BE49-F238E27FC236}">
                <a16:creationId xmlns:a16="http://schemas.microsoft.com/office/drawing/2014/main" id="{CD3E28DA-A72E-0FB9-76F7-CE026F4C1B9B}"/>
              </a:ext>
            </a:extLst>
          </p:cNvPr>
          <p:cNvSpPr/>
          <p:nvPr/>
        </p:nvSpPr>
        <p:spPr>
          <a:xfrm>
            <a:off x="5342124" y="3421054"/>
            <a:ext cx="2098047" cy="2337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216000" rtlCol="0" anchor="t" anchorCtr="0"/>
          <a:lstStyle/>
          <a:p>
            <a:r>
              <a:rPr lang="en-US" sz="1200" dirty="0">
                <a:solidFill>
                  <a:schemeClr val="tx1"/>
                </a:solidFill>
              </a:rPr>
              <a:t>Security Validation activities</a:t>
            </a:r>
          </a:p>
          <a:p>
            <a:endParaRPr lang="en-ZA" sz="1200" dirty="0">
              <a:solidFill>
                <a:schemeClr val="tx1"/>
              </a:solidFill>
              <a:highlight>
                <a:srgbClr val="FFFF00"/>
              </a:highlight>
            </a:endParaRPr>
          </a:p>
          <a:p>
            <a:endParaRPr lang="en-ZA" sz="1200" dirty="0">
              <a:solidFill>
                <a:schemeClr val="tx1"/>
              </a:solidFill>
              <a:highlight>
                <a:srgbClr val="FFFF00"/>
              </a:highlight>
            </a:endParaRPr>
          </a:p>
          <a:p>
            <a:endParaRPr lang="en-US" sz="1200" dirty="0">
              <a:solidFill>
                <a:schemeClr val="tx1"/>
              </a:solidFill>
              <a:highlight>
                <a:srgbClr val="FFFF00"/>
              </a:highlight>
            </a:endParaRPr>
          </a:p>
        </p:txBody>
      </p:sp>
      <p:sp>
        <p:nvSpPr>
          <p:cNvPr id="22" name="TextBox 21">
            <a:extLst>
              <a:ext uri="{FF2B5EF4-FFF2-40B4-BE49-F238E27FC236}">
                <a16:creationId xmlns:a16="http://schemas.microsoft.com/office/drawing/2014/main" id="{F04391BA-2E98-DFBC-857E-73EB3991FC41}"/>
              </a:ext>
            </a:extLst>
          </p:cNvPr>
          <p:cNvSpPr txBox="1"/>
          <p:nvPr/>
        </p:nvSpPr>
        <p:spPr>
          <a:xfrm>
            <a:off x="7709401" y="2627076"/>
            <a:ext cx="1713314" cy="506626"/>
          </a:xfrm>
          <a:prstGeom prst="rect">
            <a:avLst/>
          </a:prstGeom>
          <a:noFill/>
        </p:spPr>
        <p:txBody>
          <a:bodyPr wrap="square" lIns="0" tIns="0" rIns="0" bIns="0" rtlCol="0">
            <a:noAutofit/>
          </a:bodyPr>
          <a:lstStyle/>
          <a:p>
            <a:r>
              <a:rPr lang="en-IN" sz="1400" b="1" dirty="0">
                <a:solidFill>
                  <a:schemeClr val="accent1"/>
                </a:solidFill>
              </a:rPr>
              <a:t>Operations &amp; Maintenance (O&amp;M)</a:t>
            </a:r>
          </a:p>
        </p:txBody>
      </p:sp>
      <p:sp>
        <p:nvSpPr>
          <p:cNvPr id="23" name="Rectangle 22">
            <a:extLst>
              <a:ext uri="{FF2B5EF4-FFF2-40B4-BE49-F238E27FC236}">
                <a16:creationId xmlns:a16="http://schemas.microsoft.com/office/drawing/2014/main" id="{FDDCF101-0C8A-73B8-B3BC-4063C76D43C9}"/>
              </a:ext>
            </a:extLst>
          </p:cNvPr>
          <p:cNvSpPr/>
          <p:nvPr/>
        </p:nvSpPr>
        <p:spPr>
          <a:xfrm>
            <a:off x="7709400" y="3483178"/>
            <a:ext cx="423480" cy="45719"/>
          </a:xfrm>
          <a:prstGeom prst="rect">
            <a:avLst/>
          </a:prstGeom>
          <a:solidFill>
            <a:srgbClr val="D2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4" name="Rectangle 23">
            <a:extLst>
              <a:ext uri="{FF2B5EF4-FFF2-40B4-BE49-F238E27FC236}">
                <a16:creationId xmlns:a16="http://schemas.microsoft.com/office/drawing/2014/main" id="{A4D655A6-5DA7-87F6-8372-BC0984E01601}"/>
              </a:ext>
            </a:extLst>
          </p:cNvPr>
          <p:cNvSpPr/>
          <p:nvPr/>
        </p:nvSpPr>
        <p:spPr>
          <a:xfrm>
            <a:off x="7547174" y="3423244"/>
            <a:ext cx="2106147" cy="2337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216000" rtlCol="0" anchor="t" anchorCtr="0"/>
          <a:lstStyle/>
          <a:p>
            <a:r>
              <a:rPr lang="en-US" sz="1200" dirty="0">
                <a:solidFill>
                  <a:schemeClr val="tx1"/>
                </a:solidFill>
              </a:rPr>
              <a:t>Cyber Security Management System</a:t>
            </a:r>
          </a:p>
          <a:p>
            <a:endParaRPr lang="en-US" sz="1200" dirty="0">
              <a:solidFill>
                <a:schemeClr val="tx1"/>
              </a:solidFill>
            </a:endParaRPr>
          </a:p>
          <a:p>
            <a:r>
              <a:rPr lang="en-US" sz="1200" dirty="0">
                <a:solidFill>
                  <a:schemeClr val="tx1"/>
                </a:solidFill>
              </a:rPr>
              <a:t>Security Maturity Level Assessment</a:t>
            </a:r>
          </a:p>
          <a:p>
            <a:endParaRPr lang="en-US" sz="1200" dirty="0">
              <a:solidFill>
                <a:schemeClr val="tx1"/>
              </a:solidFill>
            </a:endParaRPr>
          </a:p>
          <a:p>
            <a:r>
              <a:rPr lang="en-US" sz="1200" dirty="0">
                <a:solidFill>
                  <a:schemeClr val="tx1"/>
                </a:solidFill>
              </a:rPr>
              <a:t>Cyber Security Training</a:t>
            </a:r>
          </a:p>
        </p:txBody>
      </p:sp>
      <p:grpSp>
        <p:nvGrpSpPr>
          <p:cNvPr id="25" name="Group 24">
            <a:extLst>
              <a:ext uri="{FF2B5EF4-FFF2-40B4-BE49-F238E27FC236}">
                <a16:creationId xmlns:a16="http://schemas.microsoft.com/office/drawing/2014/main" id="{24CBB869-A249-7015-426C-23A07DC83AF1}"/>
              </a:ext>
            </a:extLst>
          </p:cNvPr>
          <p:cNvGrpSpPr/>
          <p:nvPr/>
        </p:nvGrpSpPr>
        <p:grpSpPr>
          <a:xfrm>
            <a:off x="6350" y="1411030"/>
            <a:ext cx="12185650" cy="1013114"/>
            <a:chOff x="6350" y="1425964"/>
            <a:chExt cx="12185650" cy="1013114"/>
          </a:xfrm>
        </p:grpSpPr>
        <p:sp>
          <p:nvSpPr>
            <p:cNvPr id="26" name="Freeform 5">
              <a:extLst>
                <a:ext uri="{FF2B5EF4-FFF2-40B4-BE49-F238E27FC236}">
                  <a16:creationId xmlns:a16="http://schemas.microsoft.com/office/drawing/2014/main" id="{066F15FA-392F-B69B-0D9D-329B8378D4E5}"/>
                </a:ext>
              </a:extLst>
            </p:cNvPr>
            <p:cNvSpPr>
              <a:spLocks/>
            </p:cNvSpPr>
            <p:nvPr/>
          </p:nvSpPr>
          <p:spPr bwMode="auto">
            <a:xfrm>
              <a:off x="10014878" y="1425964"/>
              <a:ext cx="631825" cy="962025"/>
            </a:xfrm>
            <a:custGeom>
              <a:avLst/>
              <a:gdLst>
                <a:gd name="T0" fmla="*/ 225 w 398"/>
                <a:gd name="T1" fmla="*/ 606 h 606"/>
                <a:gd name="T2" fmla="*/ 0 w 398"/>
                <a:gd name="T3" fmla="*/ 606 h 606"/>
                <a:gd name="T4" fmla="*/ 173 w 398"/>
                <a:gd name="T5" fmla="*/ 0 h 606"/>
                <a:gd name="T6" fmla="*/ 398 w 398"/>
                <a:gd name="T7" fmla="*/ 0 h 606"/>
                <a:gd name="T8" fmla="*/ 225 w 398"/>
                <a:gd name="T9" fmla="*/ 606 h 606"/>
              </a:gdLst>
              <a:ahLst/>
              <a:cxnLst>
                <a:cxn ang="0">
                  <a:pos x="T0" y="T1"/>
                </a:cxn>
                <a:cxn ang="0">
                  <a:pos x="T2" y="T3"/>
                </a:cxn>
                <a:cxn ang="0">
                  <a:pos x="T4" y="T5"/>
                </a:cxn>
                <a:cxn ang="0">
                  <a:pos x="T6" y="T7"/>
                </a:cxn>
                <a:cxn ang="0">
                  <a:pos x="T8" y="T9"/>
                </a:cxn>
              </a:cxnLst>
              <a:rect l="0" t="0" r="r" b="b"/>
              <a:pathLst>
                <a:path w="398" h="606">
                  <a:moveTo>
                    <a:pt x="225" y="606"/>
                  </a:moveTo>
                  <a:lnTo>
                    <a:pt x="0" y="606"/>
                  </a:lnTo>
                  <a:lnTo>
                    <a:pt x="173" y="0"/>
                  </a:lnTo>
                  <a:lnTo>
                    <a:pt x="398" y="0"/>
                  </a:lnTo>
                  <a:lnTo>
                    <a:pt x="225" y="606"/>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a:extLst>
                <a:ext uri="{FF2B5EF4-FFF2-40B4-BE49-F238E27FC236}">
                  <a16:creationId xmlns:a16="http://schemas.microsoft.com/office/drawing/2014/main" id="{4C8C4A98-B6DB-5FA7-7BFD-0E0CDCBC5699}"/>
                </a:ext>
              </a:extLst>
            </p:cNvPr>
            <p:cNvSpPr>
              <a:spLocks/>
            </p:cNvSpPr>
            <p:nvPr/>
          </p:nvSpPr>
          <p:spPr bwMode="auto">
            <a:xfrm>
              <a:off x="7779185" y="1451508"/>
              <a:ext cx="631825" cy="962025"/>
            </a:xfrm>
            <a:custGeom>
              <a:avLst/>
              <a:gdLst>
                <a:gd name="T0" fmla="*/ 225 w 398"/>
                <a:gd name="T1" fmla="*/ 606 h 606"/>
                <a:gd name="T2" fmla="*/ 0 w 398"/>
                <a:gd name="T3" fmla="*/ 606 h 606"/>
                <a:gd name="T4" fmla="*/ 173 w 398"/>
                <a:gd name="T5" fmla="*/ 0 h 606"/>
                <a:gd name="T6" fmla="*/ 398 w 398"/>
                <a:gd name="T7" fmla="*/ 0 h 606"/>
                <a:gd name="T8" fmla="*/ 225 w 398"/>
                <a:gd name="T9" fmla="*/ 606 h 606"/>
              </a:gdLst>
              <a:ahLst/>
              <a:cxnLst>
                <a:cxn ang="0">
                  <a:pos x="T0" y="T1"/>
                </a:cxn>
                <a:cxn ang="0">
                  <a:pos x="T2" y="T3"/>
                </a:cxn>
                <a:cxn ang="0">
                  <a:pos x="T4" y="T5"/>
                </a:cxn>
                <a:cxn ang="0">
                  <a:pos x="T6" y="T7"/>
                </a:cxn>
                <a:cxn ang="0">
                  <a:pos x="T8" y="T9"/>
                </a:cxn>
              </a:cxnLst>
              <a:rect l="0" t="0" r="r" b="b"/>
              <a:pathLst>
                <a:path w="398" h="606">
                  <a:moveTo>
                    <a:pt x="225" y="606"/>
                  </a:moveTo>
                  <a:lnTo>
                    <a:pt x="0" y="606"/>
                  </a:lnTo>
                  <a:lnTo>
                    <a:pt x="173" y="0"/>
                  </a:lnTo>
                  <a:lnTo>
                    <a:pt x="398" y="0"/>
                  </a:lnTo>
                  <a:lnTo>
                    <a:pt x="225" y="606"/>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a:extLst>
                <a:ext uri="{FF2B5EF4-FFF2-40B4-BE49-F238E27FC236}">
                  <a16:creationId xmlns:a16="http://schemas.microsoft.com/office/drawing/2014/main" id="{A094052C-BFB8-234E-8DE3-83AF90F7A6C8}"/>
                </a:ext>
              </a:extLst>
            </p:cNvPr>
            <p:cNvSpPr>
              <a:spLocks/>
            </p:cNvSpPr>
            <p:nvPr/>
          </p:nvSpPr>
          <p:spPr bwMode="auto">
            <a:xfrm>
              <a:off x="5523201" y="1477052"/>
              <a:ext cx="631825" cy="962025"/>
            </a:xfrm>
            <a:custGeom>
              <a:avLst/>
              <a:gdLst>
                <a:gd name="T0" fmla="*/ 225 w 398"/>
                <a:gd name="T1" fmla="*/ 606 h 606"/>
                <a:gd name="T2" fmla="*/ 0 w 398"/>
                <a:gd name="T3" fmla="*/ 606 h 606"/>
                <a:gd name="T4" fmla="*/ 173 w 398"/>
                <a:gd name="T5" fmla="*/ 0 h 606"/>
                <a:gd name="T6" fmla="*/ 398 w 398"/>
                <a:gd name="T7" fmla="*/ 0 h 606"/>
                <a:gd name="T8" fmla="*/ 225 w 398"/>
                <a:gd name="T9" fmla="*/ 606 h 606"/>
              </a:gdLst>
              <a:ahLst/>
              <a:cxnLst>
                <a:cxn ang="0">
                  <a:pos x="T0" y="T1"/>
                </a:cxn>
                <a:cxn ang="0">
                  <a:pos x="T2" y="T3"/>
                </a:cxn>
                <a:cxn ang="0">
                  <a:pos x="T4" y="T5"/>
                </a:cxn>
                <a:cxn ang="0">
                  <a:pos x="T6" y="T7"/>
                </a:cxn>
                <a:cxn ang="0">
                  <a:pos x="T8" y="T9"/>
                </a:cxn>
              </a:cxnLst>
              <a:rect l="0" t="0" r="r" b="b"/>
              <a:pathLst>
                <a:path w="398" h="606">
                  <a:moveTo>
                    <a:pt x="225" y="606"/>
                  </a:moveTo>
                  <a:lnTo>
                    <a:pt x="0" y="606"/>
                  </a:lnTo>
                  <a:lnTo>
                    <a:pt x="173" y="0"/>
                  </a:lnTo>
                  <a:lnTo>
                    <a:pt x="398" y="0"/>
                  </a:lnTo>
                  <a:lnTo>
                    <a:pt x="225" y="606"/>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a:extLst>
                <a:ext uri="{FF2B5EF4-FFF2-40B4-BE49-F238E27FC236}">
                  <a16:creationId xmlns:a16="http://schemas.microsoft.com/office/drawing/2014/main" id="{57181E06-8CBB-E4CB-2387-237676EAAEB0}"/>
                </a:ext>
              </a:extLst>
            </p:cNvPr>
            <p:cNvSpPr>
              <a:spLocks/>
            </p:cNvSpPr>
            <p:nvPr/>
          </p:nvSpPr>
          <p:spPr bwMode="auto">
            <a:xfrm>
              <a:off x="1037215" y="1477052"/>
              <a:ext cx="631825" cy="962025"/>
            </a:xfrm>
            <a:custGeom>
              <a:avLst/>
              <a:gdLst>
                <a:gd name="T0" fmla="*/ 225 w 398"/>
                <a:gd name="T1" fmla="*/ 606 h 606"/>
                <a:gd name="T2" fmla="*/ 0 w 398"/>
                <a:gd name="T3" fmla="*/ 606 h 606"/>
                <a:gd name="T4" fmla="*/ 173 w 398"/>
                <a:gd name="T5" fmla="*/ 0 h 606"/>
                <a:gd name="T6" fmla="*/ 398 w 398"/>
                <a:gd name="T7" fmla="*/ 0 h 606"/>
                <a:gd name="T8" fmla="*/ 225 w 398"/>
                <a:gd name="T9" fmla="*/ 606 h 606"/>
              </a:gdLst>
              <a:ahLst/>
              <a:cxnLst>
                <a:cxn ang="0">
                  <a:pos x="T0" y="T1"/>
                </a:cxn>
                <a:cxn ang="0">
                  <a:pos x="T2" y="T3"/>
                </a:cxn>
                <a:cxn ang="0">
                  <a:pos x="T4" y="T5"/>
                </a:cxn>
                <a:cxn ang="0">
                  <a:pos x="T6" y="T7"/>
                </a:cxn>
                <a:cxn ang="0">
                  <a:pos x="T8" y="T9"/>
                </a:cxn>
              </a:cxnLst>
              <a:rect l="0" t="0" r="r" b="b"/>
              <a:pathLst>
                <a:path w="398" h="606">
                  <a:moveTo>
                    <a:pt x="225" y="606"/>
                  </a:moveTo>
                  <a:lnTo>
                    <a:pt x="0" y="606"/>
                  </a:lnTo>
                  <a:lnTo>
                    <a:pt x="173" y="0"/>
                  </a:lnTo>
                  <a:lnTo>
                    <a:pt x="398" y="0"/>
                  </a:lnTo>
                  <a:lnTo>
                    <a:pt x="225" y="606"/>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a:extLst>
                <a:ext uri="{FF2B5EF4-FFF2-40B4-BE49-F238E27FC236}">
                  <a16:creationId xmlns:a16="http://schemas.microsoft.com/office/drawing/2014/main" id="{F3A7DDDF-1AE9-D67B-D45D-BC95AF86BED1}"/>
                </a:ext>
              </a:extLst>
            </p:cNvPr>
            <p:cNvSpPr>
              <a:spLocks/>
            </p:cNvSpPr>
            <p:nvPr/>
          </p:nvSpPr>
          <p:spPr bwMode="auto">
            <a:xfrm>
              <a:off x="3071205" y="1451508"/>
              <a:ext cx="631825" cy="962025"/>
            </a:xfrm>
            <a:custGeom>
              <a:avLst/>
              <a:gdLst>
                <a:gd name="T0" fmla="*/ 225 w 398"/>
                <a:gd name="T1" fmla="*/ 606 h 606"/>
                <a:gd name="T2" fmla="*/ 0 w 398"/>
                <a:gd name="T3" fmla="*/ 606 h 606"/>
                <a:gd name="T4" fmla="*/ 173 w 398"/>
                <a:gd name="T5" fmla="*/ 0 h 606"/>
                <a:gd name="T6" fmla="*/ 398 w 398"/>
                <a:gd name="T7" fmla="*/ 0 h 606"/>
                <a:gd name="T8" fmla="*/ 225 w 398"/>
                <a:gd name="T9" fmla="*/ 606 h 606"/>
              </a:gdLst>
              <a:ahLst/>
              <a:cxnLst>
                <a:cxn ang="0">
                  <a:pos x="T0" y="T1"/>
                </a:cxn>
                <a:cxn ang="0">
                  <a:pos x="T2" y="T3"/>
                </a:cxn>
                <a:cxn ang="0">
                  <a:pos x="T4" y="T5"/>
                </a:cxn>
                <a:cxn ang="0">
                  <a:pos x="T6" y="T7"/>
                </a:cxn>
                <a:cxn ang="0">
                  <a:pos x="T8" y="T9"/>
                </a:cxn>
              </a:cxnLst>
              <a:rect l="0" t="0" r="r" b="b"/>
              <a:pathLst>
                <a:path w="398" h="606">
                  <a:moveTo>
                    <a:pt x="225" y="606"/>
                  </a:moveTo>
                  <a:lnTo>
                    <a:pt x="0" y="606"/>
                  </a:lnTo>
                  <a:lnTo>
                    <a:pt x="173" y="0"/>
                  </a:lnTo>
                  <a:lnTo>
                    <a:pt x="398" y="0"/>
                  </a:lnTo>
                  <a:lnTo>
                    <a:pt x="225" y="606"/>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Rectangle 6">
              <a:extLst>
                <a:ext uri="{FF2B5EF4-FFF2-40B4-BE49-F238E27FC236}">
                  <a16:creationId xmlns:a16="http://schemas.microsoft.com/office/drawing/2014/main" id="{859EC6B4-90AE-CAAA-9536-9D8C78990447}"/>
                </a:ext>
              </a:extLst>
            </p:cNvPr>
            <p:cNvSpPr>
              <a:spLocks noChangeArrowheads="1"/>
            </p:cNvSpPr>
            <p:nvPr/>
          </p:nvSpPr>
          <p:spPr bwMode="auto">
            <a:xfrm>
              <a:off x="6350" y="1663614"/>
              <a:ext cx="12185650" cy="481013"/>
            </a:xfrm>
            <a:prstGeom prst="rect">
              <a:avLst/>
            </a:prstGeom>
            <a:gradFill>
              <a:gsLst>
                <a:gs pos="0">
                  <a:srgbClr val="C00000"/>
                </a:gs>
                <a:gs pos="100000">
                  <a:schemeClr val="accent2">
                    <a:lumMod val="25000"/>
                    <a:lumOff val="75000"/>
                  </a:schemeClr>
                </a:gs>
              </a:gsLst>
              <a:lin ang="0" scaled="0"/>
            </a:gradFill>
            <a:ln>
              <a:noFill/>
            </a:ln>
            <a:effectLst>
              <a:innerShdw blurRad="279400" dist="50800" dir="5400000">
                <a:prstClr val="black">
                  <a:alpha val="12000"/>
                </a:prstClr>
              </a:innerShdw>
            </a:effectLst>
          </p:spPr>
          <p:txBody>
            <a:bodyPr vert="horz" wrap="square" lIns="91440" tIns="45720" rIns="91440" bIns="45720" numCol="1" anchor="t" anchorCtr="0" compatLnSpc="1">
              <a:prstTxWarp prst="textNoShape">
                <a:avLst/>
              </a:prstTxWarp>
            </a:bodyPr>
            <a:lstStyle/>
            <a:p>
              <a:endParaRPr lang="id-ID" dirty="0"/>
            </a:p>
          </p:txBody>
        </p:sp>
        <p:grpSp>
          <p:nvGrpSpPr>
            <p:cNvPr id="32" name="Group 31">
              <a:extLst>
                <a:ext uri="{FF2B5EF4-FFF2-40B4-BE49-F238E27FC236}">
                  <a16:creationId xmlns:a16="http://schemas.microsoft.com/office/drawing/2014/main" id="{FB9B0408-0C1E-8499-9D20-D11D6950C929}"/>
                </a:ext>
              </a:extLst>
            </p:cNvPr>
            <p:cNvGrpSpPr/>
            <p:nvPr/>
          </p:nvGrpSpPr>
          <p:grpSpPr>
            <a:xfrm>
              <a:off x="1036624" y="1477052"/>
              <a:ext cx="850900" cy="962026"/>
              <a:chOff x="1470312" y="1604963"/>
              <a:chExt cx="850900" cy="962026"/>
            </a:xfrm>
          </p:grpSpPr>
          <p:sp>
            <p:nvSpPr>
              <p:cNvPr id="50" name="Freeform 7">
                <a:extLst>
                  <a:ext uri="{FF2B5EF4-FFF2-40B4-BE49-F238E27FC236}">
                    <a16:creationId xmlns:a16="http://schemas.microsoft.com/office/drawing/2014/main" id="{133D8AF3-3200-5CE6-B6EF-4795F68CAB09}"/>
                  </a:ext>
                </a:extLst>
              </p:cNvPr>
              <p:cNvSpPr>
                <a:spLocks/>
              </p:cNvSpPr>
              <p:nvPr/>
            </p:nvSpPr>
            <p:spPr bwMode="auto">
              <a:xfrm>
                <a:off x="1744949" y="1604963"/>
                <a:ext cx="576263" cy="481013"/>
              </a:xfrm>
              <a:custGeom>
                <a:avLst/>
                <a:gdLst>
                  <a:gd name="T0" fmla="*/ 363 w 363"/>
                  <a:gd name="T1" fmla="*/ 303 h 303"/>
                  <a:gd name="T2" fmla="*/ 138 w 363"/>
                  <a:gd name="T3" fmla="*/ 303 h 303"/>
                  <a:gd name="T4" fmla="*/ 0 w 363"/>
                  <a:gd name="T5" fmla="*/ 0 h 303"/>
                  <a:gd name="T6" fmla="*/ 225 w 363"/>
                  <a:gd name="T7" fmla="*/ 0 h 303"/>
                  <a:gd name="T8" fmla="*/ 363 w 363"/>
                  <a:gd name="T9" fmla="*/ 303 h 303"/>
                </a:gdLst>
                <a:ahLst/>
                <a:cxnLst>
                  <a:cxn ang="0">
                    <a:pos x="T0" y="T1"/>
                  </a:cxn>
                  <a:cxn ang="0">
                    <a:pos x="T2" y="T3"/>
                  </a:cxn>
                  <a:cxn ang="0">
                    <a:pos x="T4" y="T5"/>
                  </a:cxn>
                  <a:cxn ang="0">
                    <a:pos x="T6" y="T7"/>
                  </a:cxn>
                  <a:cxn ang="0">
                    <a:pos x="T8" y="T9"/>
                  </a:cxn>
                </a:cxnLst>
                <a:rect l="0" t="0" r="r" b="b"/>
                <a:pathLst>
                  <a:path w="363" h="303">
                    <a:moveTo>
                      <a:pt x="363" y="303"/>
                    </a:moveTo>
                    <a:lnTo>
                      <a:pt x="138" y="303"/>
                    </a:lnTo>
                    <a:lnTo>
                      <a:pt x="0" y="0"/>
                    </a:lnTo>
                    <a:lnTo>
                      <a:pt x="225" y="0"/>
                    </a:lnTo>
                    <a:lnTo>
                      <a:pt x="363" y="303"/>
                    </a:lnTo>
                    <a:close/>
                  </a:path>
                </a:pathLst>
              </a:custGeom>
              <a:solidFill>
                <a:srgbClr val="D2870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1" name="Freeform 8">
                <a:extLst>
                  <a:ext uri="{FF2B5EF4-FFF2-40B4-BE49-F238E27FC236}">
                    <a16:creationId xmlns:a16="http://schemas.microsoft.com/office/drawing/2014/main" id="{A4C3036A-0EE2-97B1-0329-6F8464A7C40C}"/>
                  </a:ext>
                </a:extLst>
              </p:cNvPr>
              <p:cNvSpPr>
                <a:spLocks/>
              </p:cNvSpPr>
              <p:nvPr/>
            </p:nvSpPr>
            <p:spPr bwMode="auto">
              <a:xfrm>
                <a:off x="1470312" y="2085976"/>
                <a:ext cx="850900" cy="481013"/>
              </a:xfrm>
              <a:custGeom>
                <a:avLst/>
                <a:gdLst>
                  <a:gd name="T0" fmla="*/ 536 w 536"/>
                  <a:gd name="T1" fmla="*/ 0 h 303"/>
                  <a:gd name="T2" fmla="*/ 311 w 536"/>
                  <a:gd name="T3" fmla="*/ 0 h 303"/>
                  <a:gd name="T4" fmla="*/ 0 w 536"/>
                  <a:gd name="T5" fmla="*/ 303 h 303"/>
                  <a:gd name="T6" fmla="*/ 225 w 536"/>
                  <a:gd name="T7" fmla="*/ 303 h 303"/>
                  <a:gd name="T8" fmla="*/ 536 w 536"/>
                  <a:gd name="T9" fmla="*/ 0 h 303"/>
                </a:gdLst>
                <a:ahLst/>
                <a:cxnLst>
                  <a:cxn ang="0">
                    <a:pos x="T0" y="T1"/>
                  </a:cxn>
                  <a:cxn ang="0">
                    <a:pos x="T2" y="T3"/>
                  </a:cxn>
                  <a:cxn ang="0">
                    <a:pos x="T4" y="T5"/>
                  </a:cxn>
                  <a:cxn ang="0">
                    <a:pos x="T6" y="T7"/>
                  </a:cxn>
                  <a:cxn ang="0">
                    <a:pos x="T8" y="T9"/>
                  </a:cxn>
                </a:cxnLst>
                <a:rect l="0" t="0" r="r" b="b"/>
                <a:pathLst>
                  <a:path w="536" h="303">
                    <a:moveTo>
                      <a:pt x="536" y="0"/>
                    </a:moveTo>
                    <a:lnTo>
                      <a:pt x="311" y="0"/>
                    </a:lnTo>
                    <a:lnTo>
                      <a:pt x="0" y="303"/>
                    </a:lnTo>
                    <a:lnTo>
                      <a:pt x="225" y="303"/>
                    </a:lnTo>
                    <a:lnTo>
                      <a:pt x="536" y="0"/>
                    </a:lnTo>
                    <a:close/>
                  </a:path>
                </a:pathLst>
              </a:custGeom>
              <a:solidFill>
                <a:srgbClr val="A26800"/>
              </a:solid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33" name="TextBox 32">
              <a:extLst>
                <a:ext uri="{FF2B5EF4-FFF2-40B4-BE49-F238E27FC236}">
                  <a16:creationId xmlns:a16="http://schemas.microsoft.com/office/drawing/2014/main" id="{3D4D7536-18BD-E307-D912-A59BF37C07A5}"/>
                </a:ext>
              </a:extLst>
            </p:cNvPr>
            <p:cNvSpPr txBox="1"/>
            <p:nvPr/>
          </p:nvSpPr>
          <p:spPr>
            <a:xfrm>
              <a:off x="690290" y="1627122"/>
              <a:ext cx="523225" cy="553998"/>
            </a:xfrm>
            <a:prstGeom prst="rect">
              <a:avLst/>
            </a:prstGeom>
            <a:noFill/>
          </p:spPr>
          <p:txBody>
            <a:bodyPr wrap="square" lIns="0" tIns="0" rIns="0" bIns="0" rtlCol="0" anchor="ctr">
              <a:spAutoFit/>
            </a:bodyPr>
            <a:lstStyle/>
            <a:p>
              <a:pPr algn="r"/>
              <a:r>
                <a:rPr lang="en-US" sz="3600" b="1" spc="-300" dirty="0">
                  <a:solidFill>
                    <a:schemeClr val="bg1"/>
                  </a:solidFill>
                  <a:latin typeface="+mj-lt"/>
                  <a:cs typeface="Segoe UI" panose="020B0502040204020203" pitchFamily="34" charset="0"/>
                </a:rPr>
                <a:t>1</a:t>
              </a:r>
              <a:endParaRPr lang="id-ID" sz="3600" b="1" spc="-300" dirty="0">
                <a:solidFill>
                  <a:schemeClr val="bg1"/>
                </a:solidFill>
                <a:latin typeface="+mj-lt"/>
                <a:cs typeface="Segoe UI" panose="020B0502040204020203" pitchFamily="34" charset="0"/>
              </a:endParaRPr>
            </a:p>
          </p:txBody>
        </p:sp>
        <p:grpSp>
          <p:nvGrpSpPr>
            <p:cNvPr id="34" name="Group 33">
              <a:extLst>
                <a:ext uri="{FF2B5EF4-FFF2-40B4-BE49-F238E27FC236}">
                  <a16:creationId xmlns:a16="http://schemas.microsoft.com/office/drawing/2014/main" id="{AEED5B99-D7E5-4FB6-22A4-33F3D5C95E83}"/>
                </a:ext>
              </a:extLst>
            </p:cNvPr>
            <p:cNvGrpSpPr/>
            <p:nvPr/>
          </p:nvGrpSpPr>
          <p:grpSpPr>
            <a:xfrm>
              <a:off x="3078022" y="1451508"/>
              <a:ext cx="850900" cy="962026"/>
              <a:chOff x="1470312" y="1604963"/>
              <a:chExt cx="850900" cy="962026"/>
            </a:xfrm>
          </p:grpSpPr>
          <p:sp>
            <p:nvSpPr>
              <p:cNvPr id="48" name="Freeform 7">
                <a:extLst>
                  <a:ext uri="{FF2B5EF4-FFF2-40B4-BE49-F238E27FC236}">
                    <a16:creationId xmlns:a16="http://schemas.microsoft.com/office/drawing/2014/main" id="{DF9F65FE-EBFF-8A0E-5B98-796D6768F70E}"/>
                  </a:ext>
                </a:extLst>
              </p:cNvPr>
              <p:cNvSpPr>
                <a:spLocks/>
              </p:cNvSpPr>
              <p:nvPr/>
            </p:nvSpPr>
            <p:spPr bwMode="auto">
              <a:xfrm>
                <a:off x="1744949" y="1604963"/>
                <a:ext cx="576263" cy="481013"/>
              </a:xfrm>
              <a:custGeom>
                <a:avLst/>
                <a:gdLst>
                  <a:gd name="T0" fmla="*/ 363 w 363"/>
                  <a:gd name="T1" fmla="*/ 303 h 303"/>
                  <a:gd name="T2" fmla="*/ 138 w 363"/>
                  <a:gd name="T3" fmla="*/ 303 h 303"/>
                  <a:gd name="T4" fmla="*/ 0 w 363"/>
                  <a:gd name="T5" fmla="*/ 0 h 303"/>
                  <a:gd name="T6" fmla="*/ 225 w 363"/>
                  <a:gd name="T7" fmla="*/ 0 h 303"/>
                  <a:gd name="T8" fmla="*/ 363 w 363"/>
                  <a:gd name="T9" fmla="*/ 303 h 303"/>
                </a:gdLst>
                <a:ahLst/>
                <a:cxnLst>
                  <a:cxn ang="0">
                    <a:pos x="T0" y="T1"/>
                  </a:cxn>
                  <a:cxn ang="0">
                    <a:pos x="T2" y="T3"/>
                  </a:cxn>
                  <a:cxn ang="0">
                    <a:pos x="T4" y="T5"/>
                  </a:cxn>
                  <a:cxn ang="0">
                    <a:pos x="T6" y="T7"/>
                  </a:cxn>
                  <a:cxn ang="0">
                    <a:pos x="T8" y="T9"/>
                  </a:cxn>
                </a:cxnLst>
                <a:rect l="0" t="0" r="r" b="b"/>
                <a:pathLst>
                  <a:path w="363" h="303">
                    <a:moveTo>
                      <a:pt x="363" y="303"/>
                    </a:moveTo>
                    <a:lnTo>
                      <a:pt x="138" y="303"/>
                    </a:lnTo>
                    <a:lnTo>
                      <a:pt x="0" y="0"/>
                    </a:lnTo>
                    <a:lnTo>
                      <a:pt x="225" y="0"/>
                    </a:lnTo>
                    <a:lnTo>
                      <a:pt x="363" y="303"/>
                    </a:lnTo>
                    <a:close/>
                  </a:path>
                </a:pathLst>
              </a:custGeom>
              <a:solidFill>
                <a:srgbClr val="D2870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9" name="Freeform 8">
                <a:extLst>
                  <a:ext uri="{FF2B5EF4-FFF2-40B4-BE49-F238E27FC236}">
                    <a16:creationId xmlns:a16="http://schemas.microsoft.com/office/drawing/2014/main" id="{855161FC-3E49-1DA6-B946-9A26DC45BB17}"/>
                  </a:ext>
                </a:extLst>
              </p:cNvPr>
              <p:cNvSpPr>
                <a:spLocks/>
              </p:cNvSpPr>
              <p:nvPr/>
            </p:nvSpPr>
            <p:spPr bwMode="auto">
              <a:xfrm>
                <a:off x="1470312" y="2085976"/>
                <a:ext cx="850900" cy="481013"/>
              </a:xfrm>
              <a:custGeom>
                <a:avLst/>
                <a:gdLst>
                  <a:gd name="T0" fmla="*/ 536 w 536"/>
                  <a:gd name="T1" fmla="*/ 0 h 303"/>
                  <a:gd name="T2" fmla="*/ 311 w 536"/>
                  <a:gd name="T3" fmla="*/ 0 h 303"/>
                  <a:gd name="T4" fmla="*/ 0 w 536"/>
                  <a:gd name="T5" fmla="*/ 303 h 303"/>
                  <a:gd name="T6" fmla="*/ 225 w 536"/>
                  <a:gd name="T7" fmla="*/ 303 h 303"/>
                  <a:gd name="T8" fmla="*/ 536 w 536"/>
                  <a:gd name="T9" fmla="*/ 0 h 303"/>
                </a:gdLst>
                <a:ahLst/>
                <a:cxnLst>
                  <a:cxn ang="0">
                    <a:pos x="T0" y="T1"/>
                  </a:cxn>
                  <a:cxn ang="0">
                    <a:pos x="T2" y="T3"/>
                  </a:cxn>
                  <a:cxn ang="0">
                    <a:pos x="T4" y="T5"/>
                  </a:cxn>
                  <a:cxn ang="0">
                    <a:pos x="T6" y="T7"/>
                  </a:cxn>
                  <a:cxn ang="0">
                    <a:pos x="T8" y="T9"/>
                  </a:cxn>
                </a:cxnLst>
                <a:rect l="0" t="0" r="r" b="b"/>
                <a:pathLst>
                  <a:path w="536" h="303">
                    <a:moveTo>
                      <a:pt x="536" y="0"/>
                    </a:moveTo>
                    <a:lnTo>
                      <a:pt x="311" y="0"/>
                    </a:lnTo>
                    <a:lnTo>
                      <a:pt x="0" y="303"/>
                    </a:lnTo>
                    <a:lnTo>
                      <a:pt x="225" y="303"/>
                    </a:lnTo>
                    <a:lnTo>
                      <a:pt x="536" y="0"/>
                    </a:lnTo>
                    <a:close/>
                  </a:path>
                </a:pathLst>
              </a:custGeom>
              <a:solidFill>
                <a:srgbClr val="A26800"/>
              </a:solid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35" name="TextBox 34">
              <a:extLst>
                <a:ext uri="{FF2B5EF4-FFF2-40B4-BE49-F238E27FC236}">
                  <a16:creationId xmlns:a16="http://schemas.microsoft.com/office/drawing/2014/main" id="{6C2EB322-A7EE-E5C9-48D9-CEABF113B6AF}"/>
                </a:ext>
              </a:extLst>
            </p:cNvPr>
            <p:cNvSpPr txBox="1"/>
            <p:nvPr/>
          </p:nvSpPr>
          <p:spPr>
            <a:xfrm>
              <a:off x="2775413" y="1601578"/>
              <a:ext cx="523225" cy="553998"/>
            </a:xfrm>
            <a:prstGeom prst="rect">
              <a:avLst/>
            </a:prstGeom>
            <a:noFill/>
          </p:spPr>
          <p:txBody>
            <a:bodyPr wrap="square" lIns="0" tIns="0" rIns="0" bIns="0" rtlCol="0" anchor="ctr">
              <a:spAutoFit/>
            </a:bodyPr>
            <a:lstStyle/>
            <a:p>
              <a:pPr algn="r"/>
              <a:r>
                <a:rPr lang="en-US" sz="3600" b="1" spc="-300" dirty="0">
                  <a:solidFill>
                    <a:schemeClr val="bg1"/>
                  </a:solidFill>
                  <a:latin typeface="+mj-lt"/>
                  <a:cs typeface="Segoe UI" panose="020B0502040204020203" pitchFamily="34" charset="0"/>
                </a:rPr>
                <a:t>2</a:t>
              </a:r>
              <a:endParaRPr lang="id-ID" sz="3600" b="1" spc="-300" dirty="0">
                <a:solidFill>
                  <a:schemeClr val="bg1"/>
                </a:solidFill>
                <a:latin typeface="+mj-lt"/>
                <a:cs typeface="Segoe UI" panose="020B0502040204020203" pitchFamily="34" charset="0"/>
              </a:endParaRPr>
            </a:p>
          </p:txBody>
        </p:sp>
        <p:grpSp>
          <p:nvGrpSpPr>
            <p:cNvPr id="36" name="Group 35">
              <a:extLst>
                <a:ext uri="{FF2B5EF4-FFF2-40B4-BE49-F238E27FC236}">
                  <a16:creationId xmlns:a16="http://schemas.microsoft.com/office/drawing/2014/main" id="{E75F6CCF-A4E9-B115-E251-70C43FA79DBA}"/>
                </a:ext>
              </a:extLst>
            </p:cNvPr>
            <p:cNvGrpSpPr/>
            <p:nvPr/>
          </p:nvGrpSpPr>
          <p:grpSpPr>
            <a:xfrm>
              <a:off x="5530018" y="1477052"/>
              <a:ext cx="850900" cy="962026"/>
              <a:chOff x="1470312" y="1604963"/>
              <a:chExt cx="850900" cy="962026"/>
            </a:xfrm>
          </p:grpSpPr>
          <p:sp>
            <p:nvSpPr>
              <p:cNvPr id="46" name="Freeform 7">
                <a:extLst>
                  <a:ext uri="{FF2B5EF4-FFF2-40B4-BE49-F238E27FC236}">
                    <a16:creationId xmlns:a16="http://schemas.microsoft.com/office/drawing/2014/main" id="{5F9B212A-29E5-4D99-0B55-B97C117A019A}"/>
                  </a:ext>
                </a:extLst>
              </p:cNvPr>
              <p:cNvSpPr>
                <a:spLocks/>
              </p:cNvSpPr>
              <p:nvPr/>
            </p:nvSpPr>
            <p:spPr bwMode="auto">
              <a:xfrm>
                <a:off x="1744949" y="1604963"/>
                <a:ext cx="576263" cy="481013"/>
              </a:xfrm>
              <a:custGeom>
                <a:avLst/>
                <a:gdLst>
                  <a:gd name="T0" fmla="*/ 363 w 363"/>
                  <a:gd name="T1" fmla="*/ 303 h 303"/>
                  <a:gd name="T2" fmla="*/ 138 w 363"/>
                  <a:gd name="T3" fmla="*/ 303 h 303"/>
                  <a:gd name="T4" fmla="*/ 0 w 363"/>
                  <a:gd name="T5" fmla="*/ 0 h 303"/>
                  <a:gd name="T6" fmla="*/ 225 w 363"/>
                  <a:gd name="T7" fmla="*/ 0 h 303"/>
                  <a:gd name="T8" fmla="*/ 363 w 363"/>
                  <a:gd name="T9" fmla="*/ 303 h 303"/>
                </a:gdLst>
                <a:ahLst/>
                <a:cxnLst>
                  <a:cxn ang="0">
                    <a:pos x="T0" y="T1"/>
                  </a:cxn>
                  <a:cxn ang="0">
                    <a:pos x="T2" y="T3"/>
                  </a:cxn>
                  <a:cxn ang="0">
                    <a:pos x="T4" y="T5"/>
                  </a:cxn>
                  <a:cxn ang="0">
                    <a:pos x="T6" y="T7"/>
                  </a:cxn>
                  <a:cxn ang="0">
                    <a:pos x="T8" y="T9"/>
                  </a:cxn>
                </a:cxnLst>
                <a:rect l="0" t="0" r="r" b="b"/>
                <a:pathLst>
                  <a:path w="363" h="303">
                    <a:moveTo>
                      <a:pt x="363" y="303"/>
                    </a:moveTo>
                    <a:lnTo>
                      <a:pt x="138" y="303"/>
                    </a:lnTo>
                    <a:lnTo>
                      <a:pt x="0" y="0"/>
                    </a:lnTo>
                    <a:lnTo>
                      <a:pt x="225" y="0"/>
                    </a:lnTo>
                    <a:lnTo>
                      <a:pt x="363" y="303"/>
                    </a:lnTo>
                    <a:close/>
                  </a:path>
                </a:pathLst>
              </a:custGeom>
              <a:solidFill>
                <a:srgbClr val="D2870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7" name="Freeform 8">
                <a:extLst>
                  <a:ext uri="{FF2B5EF4-FFF2-40B4-BE49-F238E27FC236}">
                    <a16:creationId xmlns:a16="http://schemas.microsoft.com/office/drawing/2014/main" id="{6E59884F-1E51-7ACE-A616-6D2234F4695B}"/>
                  </a:ext>
                </a:extLst>
              </p:cNvPr>
              <p:cNvSpPr>
                <a:spLocks/>
              </p:cNvSpPr>
              <p:nvPr/>
            </p:nvSpPr>
            <p:spPr bwMode="auto">
              <a:xfrm>
                <a:off x="1470312" y="2085976"/>
                <a:ext cx="850900" cy="481013"/>
              </a:xfrm>
              <a:custGeom>
                <a:avLst/>
                <a:gdLst>
                  <a:gd name="T0" fmla="*/ 536 w 536"/>
                  <a:gd name="T1" fmla="*/ 0 h 303"/>
                  <a:gd name="T2" fmla="*/ 311 w 536"/>
                  <a:gd name="T3" fmla="*/ 0 h 303"/>
                  <a:gd name="T4" fmla="*/ 0 w 536"/>
                  <a:gd name="T5" fmla="*/ 303 h 303"/>
                  <a:gd name="T6" fmla="*/ 225 w 536"/>
                  <a:gd name="T7" fmla="*/ 303 h 303"/>
                  <a:gd name="T8" fmla="*/ 536 w 536"/>
                  <a:gd name="T9" fmla="*/ 0 h 303"/>
                </a:gdLst>
                <a:ahLst/>
                <a:cxnLst>
                  <a:cxn ang="0">
                    <a:pos x="T0" y="T1"/>
                  </a:cxn>
                  <a:cxn ang="0">
                    <a:pos x="T2" y="T3"/>
                  </a:cxn>
                  <a:cxn ang="0">
                    <a:pos x="T4" y="T5"/>
                  </a:cxn>
                  <a:cxn ang="0">
                    <a:pos x="T6" y="T7"/>
                  </a:cxn>
                  <a:cxn ang="0">
                    <a:pos x="T8" y="T9"/>
                  </a:cxn>
                </a:cxnLst>
                <a:rect l="0" t="0" r="r" b="b"/>
                <a:pathLst>
                  <a:path w="536" h="303">
                    <a:moveTo>
                      <a:pt x="536" y="0"/>
                    </a:moveTo>
                    <a:lnTo>
                      <a:pt x="311" y="0"/>
                    </a:lnTo>
                    <a:lnTo>
                      <a:pt x="0" y="303"/>
                    </a:lnTo>
                    <a:lnTo>
                      <a:pt x="225" y="303"/>
                    </a:lnTo>
                    <a:lnTo>
                      <a:pt x="536" y="0"/>
                    </a:lnTo>
                    <a:close/>
                  </a:path>
                </a:pathLst>
              </a:custGeom>
              <a:solidFill>
                <a:srgbClr val="A26800"/>
              </a:solid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37" name="TextBox 36">
              <a:extLst>
                <a:ext uri="{FF2B5EF4-FFF2-40B4-BE49-F238E27FC236}">
                  <a16:creationId xmlns:a16="http://schemas.microsoft.com/office/drawing/2014/main" id="{D3B6581F-614A-DB08-7E31-7E7BDD4A1A24}"/>
                </a:ext>
              </a:extLst>
            </p:cNvPr>
            <p:cNvSpPr txBox="1"/>
            <p:nvPr/>
          </p:nvSpPr>
          <p:spPr>
            <a:xfrm>
              <a:off x="5116196" y="1627122"/>
              <a:ext cx="523225" cy="553998"/>
            </a:xfrm>
            <a:prstGeom prst="rect">
              <a:avLst/>
            </a:prstGeom>
            <a:noFill/>
          </p:spPr>
          <p:txBody>
            <a:bodyPr wrap="square" lIns="0" tIns="0" rIns="0" bIns="0" rtlCol="0" anchor="ctr">
              <a:spAutoFit/>
            </a:bodyPr>
            <a:lstStyle/>
            <a:p>
              <a:pPr algn="r"/>
              <a:r>
                <a:rPr lang="en-US" sz="3600" b="1" spc="-300" dirty="0">
                  <a:solidFill>
                    <a:schemeClr val="bg1"/>
                  </a:solidFill>
                  <a:latin typeface="+mj-lt"/>
                  <a:cs typeface="Segoe UI" panose="020B0502040204020203" pitchFamily="34" charset="0"/>
                </a:rPr>
                <a:t>3</a:t>
              </a:r>
              <a:endParaRPr lang="id-ID" sz="3600" b="1" spc="-300" dirty="0">
                <a:solidFill>
                  <a:schemeClr val="bg1"/>
                </a:solidFill>
                <a:latin typeface="+mj-lt"/>
                <a:cs typeface="Segoe UI" panose="020B0502040204020203" pitchFamily="34" charset="0"/>
              </a:endParaRPr>
            </a:p>
          </p:txBody>
        </p:sp>
        <p:grpSp>
          <p:nvGrpSpPr>
            <p:cNvPr id="38" name="Group 37">
              <a:extLst>
                <a:ext uri="{FF2B5EF4-FFF2-40B4-BE49-F238E27FC236}">
                  <a16:creationId xmlns:a16="http://schemas.microsoft.com/office/drawing/2014/main" id="{9C75EBED-2B1D-2931-9BFC-437FCFC031B1}"/>
                </a:ext>
              </a:extLst>
            </p:cNvPr>
            <p:cNvGrpSpPr/>
            <p:nvPr/>
          </p:nvGrpSpPr>
          <p:grpSpPr>
            <a:xfrm>
              <a:off x="7781084" y="1451508"/>
              <a:ext cx="850900" cy="962026"/>
              <a:chOff x="1470312" y="1604963"/>
              <a:chExt cx="850900" cy="962026"/>
            </a:xfrm>
          </p:grpSpPr>
          <p:sp>
            <p:nvSpPr>
              <p:cNvPr id="44" name="Freeform 7">
                <a:extLst>
                  <a:ext uri="{FF2B5EF4-FFF2-40B4-BE49-F238E27FC236}">
                    <a16:creationId xmlns:a16="http://schemas.microsoft.com/office/drawing/2014/main" id="{A1098ECD-79FB-C7C5-0E20-FE7EF8E03E76}"/>
                  </a:ext>
                </a:extLst>
              </p:cNvPr>
              <p:cNvSpPr>
                <a:spLocks/>
              </p:cNvSpPr>
              <p:nvPr/>
            </p:nvSpPr>
            <p:spPr bwMode="auto">
              <a:xfrm>
                <a:off x="1744949" y="1604963"/>
                <a:ext cx="576263" cy="481013"/>
              </a:xfrm>
              <a:custGeom>
                <a:avLst/>
                <a:gdLst>
                  <a:gd name="T0" fmla="*/ 363 w 363"/>
                  <a:gd name="T1" fmla="*/ 303 h 303"/>
                  <a:gd name="T2" fmla="*/ 138 w 363"/>
                  <a:gd name="T3" fmla="*/ 303 h 303"/>
                  <a:gd name="T4" fmla="*/ 0 w 363"/>
                  <a:gd name="T5" fmla="*/ 0 h 303"/>
                  <a:gd name="T6" fmla="*/ 225 w 363"/>
                  <a:gd name="T7" fmla="*/ 0 h 303"/>
                  <a:gd name="T8" fmla="*/ 363 w 363"/>
                  <a:gd name="T9" fmla="*/ 303 h 303"/>
                </a:gdLst>
                <a:ahLst/>
                <a:cxnLst>
                  <a:cxn ang="0">
                    <a:pos x="T0" y="T1"/>
                  </a:cxn>
                  <a:cxn ang="0">
                    <a:pos x="T2" y="T3"/>
                  </a:cxn>
                  <a:cxn ang="0">
                    <a:pos x="T4" y="T5"/>
                  </a:cxn>
                  <a:cxn ang="0">
                    <a:pos x="T6" y="T7"/>
                  </a:cxn>
                  <a:cxn ang="0">
                    <a:pos x="T8" y="T9"/>
                  </a:cxn>
                </a:cxnLst>
                <a:rect l="0" t="0" r="r" b="b"/>
                <a:pathLst>
                  <a:path w="363" h="303">
                    <a:moveTo>
                      <a:pt x="363" y="303"/>
                    </a:moveTo>
                    <a:lnTo>
                      <a:pt x="138" y="303"/>
                    </a:lnTo>
                    <a:lnTo>
                      <a:pt x="0" y="0"/>
                    </a:lnTo>
                    <a:lnTo>
                      <a:pt x="225" y="0"/>
                    </a:lnTo>
                    <a:lnTo>
                      <a:pt x="363" y="303"/>
                    </a:lnTo>
                    <a:close/>
                  </a:path>
                </a:pathLst>
              </a:custGeom>
              <a:solidFill>
                <a:srgbClr val="D2870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5" name="Freeform 8">
                <a:extLst>
                  <a:ext uri="{FF2B5EF4-FFF2-40B4-BE49-F238E27FC236}">
                    <a16:creationId xmlns:a16="http://schemas.microsoft.com/office/drawing/2014/main" id="{D9E76FFC-1C66-2450-92B2-C4630BB2A439}"/>
                  </a:ext>
                </a:extLst>
              </p:cNvPr>
              <p:cNvSpPr>
                <a:spLocks/>
              </p:cNvSpPr>
              <p:nvPr/>
            </p:nvSpPr>
            <p:spPr bwMode="auto">
              <a:xfrm>
                <a:off x="1470312" y="2085976"/>
                <a:ext cx="850900" cy="481013"/>
              </a:xfrm>
              <a:custGeom>
                <a:avLst/>
                <a:gdLst>
                  <a:gd name="T0" fmla="*/ 536 w 536"/>
                  <a:gd name="T1" fmla="*/ 0 h 303"/>
                  <a:gd name="T2" fmla="*/ 311 w 536"/>
                  <a:gd name="T3" fmla="*/ 0 h 303"/>
                  <a:gd name="T4" fmla="*/ 0 w 536"/>
                  <a:gd name="T5" fmla="*/ 303 h 303"/>
                  <a:gd name="T6" fmla="*/ 225 w 536"/>
                  <a:gd name="T7" fmla="*/ 303 h 303"/>
                  <a:gd name="T8" fmla="*/ 536 w 536"/>
                  <a:gd name="T9" fmla="*/ 0 h 303"/>
                </a:gdLst>
                <a:ahLst/>
                <a:cxnLst>
                  <a:cxn ang="0">
                    <a:pos x="T0" y="T1"/>
                  </a:cxn>
                  <a:cxn ang="0">
                    <a:pos x="T2" y="T3"/>
                  </a:cxn>
                  <a:cxn ang="0">
                    <a:pos x="T4" y="T5"/>
                  </a:cxn>
                  <a:cxn ang="0">
                    <a:pos x="T6" y="T7"/>
                  </a:cxn>
                  <a:cxn ang="0">
                    <a:pos x="T8" y="T9"/>
                  </a:cxn>
                </a:cxnLst>
                <a:rect l="0" t="0" r="r" b="b"/>
                <a:pathLst>
                  <a:path w="536" h="303">
                    <a:moveTo>
                      <a:pt x="536" y="0"/>
                    </a:moveTo>
                    <a:lnTo>
                      <a:pt x="311" y="0"/>
                    </a:lnTo>
                    <a:lnTo>
                      <a:pt x="0" y="303"/>
                    </a:lnTo>
                    <a:lnTo>
                      <a:pt x="225" y="303"/>
                    </a:lnTo>
                    <a:lnTo>
                      <a:pt x="536" y="0"/>
                    </a:lnTo>
                    <a:close/>
                  </a:path>
                </a:pathLst>
              </a:custGeom>
              <a:solidFill>
                <a:srgbClr val="A26800"/>
              </a:solid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39" name="TextBox 38">
              <a:extLst>
                <a:ext uri="{FF2B5EF4-FFF2-40B4-BE49-F238E27FC236}">
                  <a16:creationId xmlns:a16="http://schemas.microsoft.com/office/drawing/2014/main" id="{A0312B45-6E5E-E43E-D2DB-67512700883D}"/>
                </a:ext>
              </a:extLst>
            </p:cNvPr>
            <p:cNvSpPr txBox="1"/>
            <p:nvPr/>
          </p:nvSpPr>
          <p:spPr>
            <a:xfrm>
              <a:off x="7460905" y="1627122"/>
              <a:ext cx="523225" cy="553998"/>
            </a:xfrm>
            <a:prstGeom prst="rect">
              <a:avLst/>
            </a:prstGeom>
            <a:noFill/>
          </p:spPr>
          <p:txBody>
            <a:bodyPr wrap="square" lIns="0" tIns="0" rIns="0" bIns="0" rtlCol="0" anchor="ctr">
              <a:spAutoFit/>
            </a:bodyPr>
            <a:lstStyle/>
            <a:p>
              <a:pPr algn="r"/>
              <a:r>
                <a:rPr lang="en-US" sz="3600" b="1" spc="-300" dirty="0">
                  <a:solidFill>
                    <a:schemeClr val="bg1"/>
                  </a:solidFill>
                  <a:latin typeface="+mj-lt"/>
                  <a:cs typeface="Segoe UI" panose="020B0502040204020203" pitchFamily="34" charset="0"/>
                </a:rPr>
                <a:t>4</a:t>
              </a:r>
              <a:endParaRPr lang="id-ID" sz="3600" b="1" spc="-300" dirty="0">
                <a:solidFill>
                  <a:schemeClr val="bg1"/>
                </a:solidFill>
                <a:latin typeface="+mj-lt"/>
                <a:cs typeface="Segoe UI" panose="020B0502040204020203" pitchFamily="34" charset="0"/>
              </a:endParaRPr>
            </a:p>
          </p:txBody>
        </p:sp>
        <p:grpSp>
          <p:nvGrpSpPr>
            <p:cNvPr id="40" name="Group 39">
              <a:extLst>
                <a:ext uri="{FF2B5EF4-FFF2-40B4-BE49-F238E27FC236}">
                  <a16:creationId xmlns:a16="http://schemas.microsoft.com/office/drawing/2014/main" id="{CCCE9203-6880-B61E-E1B9-98F4F392E868}"/>
                </a:ext>
              </a:extLst>
            </p:cNvPr>
            <p:cNvGrpSpPr/>
            <p:nvPr/>
          </p:nvGrpSpPr>
          <p:grpSpPr>
            <a:xfrm>
              <a:off x="10016778" y="1425964"/>
              <a:ext cx="850900" cy="962026"/>
              <a:chOff x="1470312" y="1604963"/>
              <a:chExt cx="850900" cy="962026"/>
            </a:xfrm>
          </p:grpSpPr>
          <p:sp>
            <p:nvSpPr>
              <p:cNvPr id="42" name="Freeform 7">
                <a:extLst>
                  <a:ext uri="{FF2B5EF4-FFF2-40B4-BE49-F238E27FC236}">
                    <a16:creationId xmlns:a16="http://schemas.microsoft.com/office/drawing/2014/main" id="{B3B77A0B-252F-3A52-107D-C52932F062E7}"/>
                  </a:ext>
                </a:extLst>
              </p:cNvPr>
              <p:cNvSpPr>
                <a:spLocks/>
              </p:cNvSpPr>
              <p:nvPr/>
            </p:nvSpPr>
            <p:spPr bwMode="auto">
              <a:xfrm>
                <a:off x="1744949" y="1604963"/>
                <a:ext cx="576263" cy="481013"/>
              </a:xfrm>
              <a:custGeom>
                <a:avLst/>
                <a:gdLst>
                  <a:gd name="T0" fmla="*/ 363 w 363"/>
                  <a:gd name="T1" fmla="*/ 303 h 303"/>
                  <a:gd name="T2" fmla="*/ 138 w 363"/>
                  <a:gd name="T3" fmla="*/ 303 h 303"/>
                  <a:gd name="T4" fmla="*/ 0 w 363"/>
                  <a:gd name="T5" fmla="*/ 0 h 303"/>
                  <a:gd name="T6" fmla="*/ 225 w 363"/>
                  <a:gd name="T7" fmla="*/ 0 h 303"/>
                  <a:gd name="T8" fmla="*/ 363 w 363"/>
                  <a:gd name="T9" fmla="*/ 303 h 303"/>
                </a:gdLst>
                <a:ahLst/>
                <a:cxnLst>
                  <a:cxn ang="0">
                    <a:pos x="T0" y="T1"/>
                  </a:cxn>
                  <a:cxn ang="0">
                    <a:pos x="T2" y="T3"/>
                  </a:cxn>
                  <a:cxn ang="0">
                    <a:pos x="T4" y="T5"/>
                  </a:cxn>
                  <a:cxn ang="0">
                    <a:pos x="T6" y="T7"/>
                  </a:cxn>
                  <a:cxn ang="0">
                    <a:pos x="T8" y="T9"/>
                  </a:cxn>
                </a:cxnLst>
                <a:rect l="0" t="0" r="r" b="b"/>
                <a:pathLst>
                  <a:path w="363" h="303">
                    <a:moveTo>
                      <a:pt x="363" y="303"/>
                    </a:moveTo>
                    <a:lnTo>
                      <a:pt x="138" y="303"/>
                    </a:lnTo>
                    <a:lnTo>
                      <a:pt x="0" y="0"/>
                    </a:lnTo>
                    <a:lnTo>
                      <a:pt x="225" y="0"/>
                    </a:lnTo>
                    <a:lnTo>
                      <a:pt x="363" y="303"/>
                    </a:lnTo>
                    <a:close/>
                  </a:path>
                </a:pathLst>
              </a:custGeom>
              <a:solidFill>
                <a:srgbClr val="D2870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3" name="Freeform 8">
                <a:extLst>
                  <a:ext uri="{FF2B5EF4-FFF2-40B4-BE49-F238E27FC236}">
                    <a16:creationId xmlns:a16="http://schemas.microsoft.com/office/drawing/2014/main" id="{9206112D-EC16-D36A-0486-BDC15A002B41}"/>
                  </a:ext>
                </a:extLst>
              </p:cNvPr>
              <p:cNvSpPr>
                <a:spLocks/>
              </p:cNvSpPr>
              <p:nvPr/>
            </p:nvSpPr>
            <p:spPr bwMode="auto">
              <a:xfrm>
                <a:off x="1470312" y="2085976"/>
                <a:ext cx="850900" cy="481013"/>
              </a:xfrm>
              <a:custGeom>
                <a:avLst/>
                <a:gdLst>
                  <a:gd name="T0" fmla="*/ 536 w 536"/>
                  <a:gd name="T1" fmla="*/ 0 h 303"/>
                  <a:gd name="T2" fmla="*/ 311 w 536"/>
                  <a:gd name="T3" fmla="*/ 0 h 303"/>
                  <a:gd name="T4" fmla="*/ 0 w 536"/>
                  <a:gd name="T5" fmla="*/ 303 h 303"/>
                  <a:gd name="T6" fmla="*/ 225 w 536"/>
                  <a:gd name="T7" fmla="*/ 303 h 303"/>
                  <a:gd name="T8" fmla="*/ 536 w 536"/>
                  <a:gd name="T9" fmla="*/ 0 h 303"/>
                </a:gdLst>
                <a:ahLst/>
                <a:cxnLst>
                  <a:cxn ang="0">
                    <a:pos x="T0" y="T1"/>
                  </a:cxn>
                  <a:cxn ang="0">
                    <a:pos x="T2" y="T3"/>
                  </a:cxn>
                  <a:cxn ang="0">
                    <a:pos x="T4" y="T5"/>
                  </a:cxn>
                  <a:cxn ang="0">
                    <a:pos x="T6" y="T7"/>
                  </a:cxn>
                  <a:cxn ang="0">
                    <a:pos x="T8" y="T9"/>
                  </a:cxn>
                </a:cxnLst>
                <a:rect l="0" t="0" r="r" b="b"/>
                <a:pathLst>
                  <a:path w="536" h="303">
                    <a:moveTo>
                      <a:pt x="536" y="0"/>
                    </a:moveTo>
                    <a:lnTo>
                      <a:pt x="311" y="0"/>
                    </a:lnTo>
                    <a:lnTo>
                      <a:pt x="0" y="303"/>
                    </a:lnTo>
                    <a:lnTo>
                      <a:pt x="225" y="303"/>
                    </a:lnTo>
                    <a:lnTo>
                      <a:pt x="536" y="0"/>
                    </a:lnTo>
                    <a:close/>
                  </a:path>
                </a:pathLst>
              </a:custGeom>
              <a:solidFill>
                <a:srgbClr val="A26800"/>
              </a:solid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41" name="TextBox 40">
              <a:extLst>
                <a:ext uri="{FF2B5EF4-FFF2-40B4-BE49-F238E27FC236}">
                  <a16:creationId xmlns:a16="http://schemas.microsoft.com/office/drawing/2014/main" id="{6E988A1B-53C0-934B-D9B0-99EF867E85CA}"/>
                </a:ext>
              </a:extLst>
            </p:cNvPr>
            <p:cNvSpPr txBox="1"/>
            <p:nvPr/>
          </p:nvSpPr>
          <p:spPr>
            <a:xfrm>
              <a:off x="9691881" y="1627122"/>
              <a:ext cx="523225" cy="553998"/>
            </a:xfrm>
            <a:prstGeom prst="rect">
              <a:avLst/>
            </a:prstGeom>
            <a:noFill/>
          </p:spPr>
          <p:txBody>
            <a:bodyPr wrap="square" lIns="0" tIns="0" rIns="0" bIns="0" rtlCol="0" anchor="ctr">
              <a:spAutoFit/>
            </a:bodyPr>
            <a:lstStyle/>
            <a:p>
              <a:pPr algn="r"/>
              <a:r>
                <a:rPr lang="en-US" sz="3600" b="1" spc="-300" dirty="0">
                  <a:solidFill>
                    <a:schemeClr val="bg1"/>
                  </a:solidFill>
                  <a:latin typeface="+mj-lt"/>
                  <a:cs typeface="Segoe UI" panose="020B0502040204020203" pitchFamily="34" charset="0"/>
                </a:rPr>
                <a:t>5</a:t>
              </a:r>
              <a:endParaRPr lang="id-ID" sz="3600" b="1" spc="-300" dirty="0">
                <a:solidFill>
                  <a:schemeClr val="bg1"/>
                </a:solidFill>
                <a:latin typeface="+mj-lt"/>
                <a:cs typeface="Segoe UI" panose="020B0502040204020203" pitchFamily="34" charset="0"/>
              </a:endParaRPr>
            </a:p>
          </p:txBody>
        </p:sp>
      </p:grpSp>
      <p:sp>
        <p:nvSpPr>
          <p:cNvPr id="52" name="TextBox 51">
            <a:extLst>
              <a:ext uri="{FF2B5EF4-FFF2-40B4-BE49-F238E27FC236}">
                <a16:creationId xmlns:a16="http://schemas.microsoft.com/office/drawing/2014/main" id="{67900FFE-20D6-C09F-D60C-872431C56B42}"/>
              </a:ext>
            </a:extLst>
          </p:cNvPr>
          <p:cNvSpPr txBox="1"/>
          <p:nvPr/>
        </p:nvSpPr>
        <p:spPr>
          <a:xfrm>
            <a:off x="9950321" y="2627076"/>
            <a:ext cx="1765092" cy="506626"/>
          </a:xfrm>
          <a:prstGeom prst="rect">
            <a:avLst/>
          </a:prstGeom>
          <a:noFill/>
        </p:spPr>
        <p:txBody>
          <a:bodyPr wrap="square" lIns="0" tIns="0" rIns="0" bIns="0" rtlCol="0">
            <a:noAutofit/>
          </a:bodyPr>
          <a:lstStyle/>
          <a:p>
            <a:r>
              <a:rPr lang="en-IN" sz="1400" b="1" dirty="0">
                <a:solidFill>
                  <a:schemeClr val="accent1"/>
                </a:solidFill>
              </a:rPr>
              <a:t>Modification / Decommissioning</a:t>
            </a:r>
          </a:p>
        </p:txBody>
      </p:sp>
      <p:sp>
        <p:nvSpPr>
          <p:cNvPr id="53" name="Rectangle 52">
            <a:extLst>
              <a:ext uri="{FF2B5EF4-FFF2-40B4-BE49-F238E27FC236}">
                <a16:creationId xmlns:a16="http://schemas.microsoft.com/office/drawing/2014/main" id="{FFA8A0FD-97A4-6BA7-48DB-8C8133558511}"/>
              </a:ext>
            </a:extLst>
          </p:cNvPr>
          <p:cNvSpPr/>
          <p:nvPr/>
        </p:nvSpPr>
        <p:spPr>
          <a:xfrm>
            <a:off x="9950321" y="3483178"/>
            <a:ext cx="423480" cy="45719"/>
          </a:xfrm>
          <a:prstGeom prst="rect">
            <a:avLst/>
          </a:prstGeom>
          <a:solidFill>
            <a:srgbClr val="D2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54" name="Rectangle 53">
            <a:extLst>
              <a:ext uri="{FF2B5EF4-FFF2-40B4-BE49-F238E27FC236}">
                <a16:creationId xmlns:a16="http://schemas.microsoft.com/office/drawing/2014/main" id="{7F5C9F1A-BC1E-E614-CB94-ABCFA3EF8C8F}"/>
              </a:ext>
            </a:extLst>
          </p:cNvPr>
          <p:cNvSpPr/>
          <p:nvPr/>
        </p:nvSpPr>
        <p:spPr>
          <a:xfrm>
            <a:off x="9747576" y="3424035"/>
            <a:ext cx="2106147" cy="2337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216000" rtlCol="0" anchor="t" anchorCtr="0"/>
          <a:lstStyle/>
          <a:p>
            <a:r>
              <a:rPr lang="en-US" sz="1200" dirty="0">
                <a:solidFill>
                  <a:schemeClr val="tx1"/>
                </a:solidFill>
              </a:rPr>
              <a:t>Cyber Risk Assessment for Modification</a:t>
            </a:r>
          </a:p>
        </p:txBody>
      </p:sp>
      <p:cxnSp>
        <p:nvCxnSpPr>
          <p:cNvPr id="56" name="Straight Connector 55">
            <a:extLst>
              <a:ext uri="{FF2B5EF4-FFF2-40B4-BE49-F238E27FC236}">
                <a16:creationId xmlns:a16="http://schemas.microsoft.com/office/drawing/2014/main" id="{F6173368-4E23-B417-A73D-1700C8BD4EC9}"/>
              </a:ext>
            </a:extLst>
          </p:cNvPr>
          <p:cNvCxnSpPr/>
          <p:nvPr/>
        </p:nvCxnSpPr>
        <p:spPr>
          <a:xfrm>
            <a:off x="815662" y="4104125"/>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DB29657-41B0-A0F0-C093-05FAC08063FE}"/>
              </a:ext>
            </a:extLst>
          </p:cNvPr>
          <p:cNvCxnSpPr/>
          <p:nvPr/>
        </p:nvCxnSpPr>
        <p:spPr>
          <a:xfrm>
            <a:off x="3002772" y="4104125"/>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B30C0BD-BC5C-5ACA-B59B-B3EBD7D8E7C8}"/>
              </a:ext>
            </a:extLst>
          </p:cNvPr>
          <p:cNvCxnSpPr/>
          <p:nvPr/>
        </p:nvCxnSpPr>
        <p:spPr>
          <a:xfrm>
            <a:off x="5417338" y="4104125"/>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95B185-06D3-26E0-DEF8-39619D5DB20B}"/>
              </a:ext>
            </a:extLst>
          </p:cNvPr>
          <p:cNvCxnSpPr/>
          <p:nvPr/>
        </p:nvCxnSpPr>
        <p:spPr>
          <a:xfrm>
            <a:off x="7637321" y="4104125"/>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9AC2E3D-9567-0C11-1325-B404AB5AB984}"/>
              </a:ext>
            </a:extLst>
          </p:cNvPr>
          <p:cNvCxnSpPr/>
          <p:nvPr/>
        </p:nvCxnSpPr>
        <p:spPr>
          <a:xfrm>
            <a:off x="9849949" y="4104125"/>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352A65-E567-F5AB-4BD1-03C985824B47}"/>
              </a:ext>
            </a:extLst>
          </p:cNvPr>
          <p:cNvCxnSpPr/>
          <p:nvPr/>
        </p:nvCxnSpPr>
        <p:spPr>
          <a:xfrm>
            <a:off x="3002772" y="4641077"/>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2366A40-525A-8169-2A95-1A8C049F2681}"/>
              </a:ext>
            </a:extLst>
          </p:cNvPr>
          <p:cNvCxnSpPr/>
          <p:nvPr/>
        </p:nvCxnSpPr>
        <p:spPr>
          <a:xfrm>
            <a:off x="3002772" y="5211137"/>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96D744-0AD4-AD10-9AB9-1504B65A6CFC}"/>
              </a:ext>
            </a:extLst>
          </p:cNvPr>
          <p:cNvCxnSpPr/>
          <p:nvPr/>
        </p:nvCxnSpPr>
        <p:spPr>
          <a:xfrm>
            <a:off x="5450669" y="4641077"/>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78C38BC-FAA4-B7B7-9D75-4B9DBF6EE900}"/>
              </a:ext>
            </a:extLst>
          </p:cNvPr>
          <p:cNvCxnSpPr/>
          <p:nvPr/>
        </p:nvCxnSpPr>
        <p:spPr>
          <a:xfrm>
            <a:off x="5450669" y="5216859"/>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654E0D-A82A-6BCC-0D7B-94426A7D7B8F}"/>
              </a:ext>
            </a:extLst>
          </p:cNvPr>
          <p:cNvCxnSpPr/>
          <p:nvPr/>
        </p:nvCxnSpPr>
        <p:spPr>
          <a:xfrm>
            <a:off x="7637321" y="4641077"/>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3517899-650A-C464-86AE-BEBF5D8EFBE8}"/>
              </a:ext>
            </a:extLst>
          </p:cNvPr>
          <p:cNvCxnSpPr/>
          <p:nvPr/>
        </p:nvCxnSpPr>
        <p:spPr>
          <a:xfrm>
            <a:off x="7637321" y="5206919"/>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65DB41F-32AB-790F-DAB4-5F59BEC22F18}"/>
              </a:ext>
            </a:extLst>
          </p:cNvPr>
          <p:cNvCxnSpPr/>
          <p:nvPr/>
        </p:nvCxnSpPr>
        <p:spPr>
          <a:xfrm>
            <a:off x="815662" y="4641077"/>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1C5099-8A6B-3D7A-F81F-8DFD0B14E339}"/>
              </a:ext>
            </a:extLst>
          </p:cNvPr>
          <p:cNvCxnSpPr/>
          <p:nvPr/>
        </p:nvCxnSpPr>
        <p:spPr>
          <a:xfrm>
            <a:off x="815662" y="5216859"/>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83D774-9548-BCB8-0A58-E34BFA1FADE6}"/>
              </a:ext>
            </a:extLst>
          </p:cNvPr>
          <p:cNvCxnSpPr/>
          <p:nvPr/>
        </p:nvCxnSpPr>
        <p:spPr>
          <a:xfrm>
            <a:off x="9849949" y="4641077"/>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B744CAF-0F75-AAEB-1F83-0814CBADAD56}"/>
              </a:ext>
            </a:extLst>
          </p:cNvPr>
          <p:cNvCxnSpPr/>
          <p:nvPr/>
        </p:nvCxnSpPr>
        <p:spPr>
          <a:xfrm>
            <a:off x="9849949" y="5188261"/>
            <a:ext cx="185339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2223723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BE2B46-8684-D105-3A7F-00DF4B725C61}"/>
              </a:ext>
            </a:extLst>
          </p:cNvPr>
          <p:cNvSpPr>
            <a:spLocks noGrp="1"/>
          </p:cNvSpPr>
          <p:nvPr>
            <p:ph type="ftr" sz="quarter" idx="11"/>
          </p:nvPr>
        </p:nvSpPr>
        <p:spPr/>
        <p:txBody>
          <a:bodyPr/>
          <a:lstStyle/>
          <a:p>
            <a:r>
              <a:rPr lang="en-GB"/>
              <a:t>Title of Presentation (To edit: Insert &gt; Header &amp; Footer)</a:t>
            </a:r>
          </a:p>
        </p:txBody>
      </p:sp>
      <p:sp>
        <p:nvSpPr>
          <p:cNvPr id="3" name="Slide Number Placeholder 2">
            <a:extLst>
              <a:ext uri="{FF2B5EF4-FFF2-40B4-BE49-F238E27FC236}">
                <a16:creationId xmlns:a16="http://schemas.microsoft.com/office/drawing/2014/main" id="{78319414-1916-DFEF-B9A3-3FAF14913737}"/>
              </a:ext>
            </a:extLst>
          </p:cNvPr>
          <p:cNvSpPr>
            <a:spLocks noGrp="1"/>
          </p:cNvSpPr>
          <p:nvPr>
            <p:ph type="sldNum" sz="quarter" idx="12"/>
          </p:nvPr>
        </p:nvSpPr>
        <p:spPr/>
        <p:txBody>
          <a:bodyPr/>
          <a:lstStyle/>
          <a:p>
            <a:fld id="{3954854E-1B22-401C-B4EE-1698A89C07E3}" type="slidenum">
              <a:rPr lang="en-GB" smtClean="0"/>
              <a:t>5</a:t>
            </a:fld>
            <a:endParaRPr lang="en-GB"/>
          </a:p>
        </p:txBody>
      </p:sp>
      <p:sp>
        <p:nvSpPr>
          <p:cNvPr id="7" name="Title 6">
            <a:extLst>
              <a:ext uri="{FF2B5EF4-FFF2-40B4-BE49-F238E27FC236}">
                <a16:creationId xmlns:a16="http://schemas.microsoft.com/office/drawing/2014/main" id="{7BA53AD3-C235-0388-A09C-7E9D712DC73F}"/>
              </a:ext>
            </a:extLst>
          </p:cNvPr>
          <p:cNvSpPr>
            <a:spLocks noGrp="1"/>
          </p:cNvSpPr>
          <p:nvPr>
            <p:ph type="title"/>
          </p:nvPr>
        </p:nvSpPr>
        <p:spPr>
          <a:xfrm>
            <a:off x="216000" y="3167493"/>
            <a:ext cx="5678832" cy="1038746"/>
          </a:xfrm>
        </p:spPr>
        <p:txBody>
          <a:bodyPr/>
          <a:lstStyle/>
          <a:p>
            <a:r>
              <a:rPr lang="en-GB" dirty="0"/>
              <a:t>Context</a:t>
            </a:r>
          </a:p>
        </p:txBody>
      </p:sp>
      <p:sp>
        <p:nvSpPr>
          <p:cNvPr id="8" name="Subtitle 7">
            <a:extLst>
              <a:ext uri="{FF2B5EF4-FFF2-40B4-BE49-F238E27FC236}">
                <a16:creationId xmlns:a16="http://schemas.microsoft.com/office/drawing/2014/main" id="{9CA7D3A3-57AB-E23A-3091-AF080A788757}"/>
              </a:ext>
            </a:extLst>
          </p:cNvPr>
          <p:cNvSpPr>
            <a:spLocks noGrp="1"/>
          </p:cNvSpPr>
          <p:nvPr>
            <p:ph type="subTitle" idx="1"/>
          </p:nvPr>
        </p:nvSpPr>
        <p:spPr/>
        <p:txBody>
          <a:bodyPr/>
          <a:lstStyle/>
          <a:p>
            <a:r>
              <a:rPr lang="en-GB" dirty="0"/>
              <a:t>Cybersecurity within Biosafety</a:t>
            </a:r>
          </a:p>
        </p:txBody>
      </p:sp>
      <p:pic>
        <p:nvPicPr>
          <p:cNvPr id="18" name="Picture Placeholder 15">
            <a:extLst>
              <a:ext uri="{FF2B5EF4-FFF2-40B4-BE49-F238E27FC236}">
                <a16:creationId xmlns:a16="http://schemas.microsoft.com/office/drawing/2014/main" id="{82F15D13-DA6B-1331-498A-A64CEBA0F50E}"/>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l="20378" r="20378"/>
          <a:stretch/>
        </p:blipFill>
        <p:spPr>
          <a:xfrm>
            <a:off x="6096000" y="0"/>
            <a:ext cx="6096000" cy="6858000"/>
          </a:xfrm>
        </p:spPr>
      </p:pic>
    </p:spTree>
    <p:extLst>
      <p:ext uri="{BB962C8B-B14F-4D97-AF65-F5344CB8AC3E}">
        <p14:creationId xmlns:p14="http://schemas.microsoft.com/office/powerpoint/2010/main" val="284026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A53D4-D200-077F-77C2-55F9C942AD4E}"/>
              </a:ext>
            </a:extLst>
          </p:cNvPr>
          <p:cNvSpPr>
            <a:spLocks noGrp="1"/>
          </p:cNvSpPr>
          <p:nvPr>
            <p:ph type="title"/>
          </p:nvPr>
        </p:nvSpPr>
        <p:spPr/>
        <p:txBody>
          <a:bodyPr/>
          <a:lstStyle/>
          <a:p>
            <a:r>
              <a:rPr lang="en-GB" dirty="0"/>
              <a:t>Industrial Control System (ICS) Cybersecurity</a:t>
            </a:r>
          </a:p>
        </p:txBody>
      </p:sp>
      <p:sp>
        <p:nvSpPr>
          <p:cNvPr id="4" name="Slide Number Placeholder 3">
            <a:extLst>
              <a:ext uri="{FF2B5EF4-FFF2-40B4-BE49-F238E27FC236}">
                <a16:creationId xmlns:a16="http://schemas.microsoft.com/office/drawing/2014/main" id="{BB760E74-7797-9CEF-030E-76E8D4FAE1FA}"/>
              </a:ext>
            </a:extLst>
          </p:cNvPr>
          <p:cNvSpPr>
            <a:spLocks noGrp="1"/>
          </p:cNvSpPr>
          <p:nvPr>
            <p:ph type="sldNum" sz="quarter" idx="12"/>
          </p:nvPr>
        </p:nvSpPr>
        <p:spPr/>
        <p:txBody>
          <a:bodyPr/>
          <a:lstStyle/>
          <a:p>
            <a:fld id="{3954854E-1B22-401C-B4EE-1698A89C07E3}" type="slidenum">
              <a:rPr lang="en-GB" smtClean="0"/>
              <a:pPr/>
              <a:t>6</a:t>
            </a:fld>
            <a:endParaRPr lang="en-GB"/>
          </a:p>
        </p:txBody>
      </p:sp>
      <p:sp>
        <p:nvSpPr>
          <p:cNvPr id="8" name="Text Placeholder 7">
            <a:extLst>
              <a:ext uri="{FF2B5EF4-FFF2-40B4-BE49-F238E27FC236}">
                <a16:creationId xmlns:a16="http://schemas.microsoft.com/office/drawing/2014/main" id="{950EA78D-92E6-FB53-3308-9B1E14B65140}"/>
              </a:ext>
            </a:extLst>
          </p:cNvPr>
          <p:cNvSpPr>
            <a:spLocks noGrp="1"/>
          </p:cNvSpPr>
          <p:nvPr>
            <p:ph type="body" idx="1"/>
          </p:nvPr>
        </p:nvSpPr>
        <p:spPr>
          <a:xfrm>
            <a:off x="215900" y="972000"/>
            <a:ext cx="11760200" cy="607859"/>
          </a:xfrm>
        </p:spPr>
        <p:txBody>
          <a:bodyPr/>
          <a:lstStyle/>
          <a:p>
            <a:r>
              <a:rPr lang="en-GB" dirty="0"/>
              <a:t>Cybercrime is a growing threat globally</a:t>
            </a:r>
          </a:p>
          <a:p>
            <a:endParaRPr lang="en-GB" dirty="0"/>
          </a:p>
        </p:txBody>
      </p:sp>
      <p:sp>
        <p:nvSpPr>
          <p:cNvPr id="3" name="Footer Placeholder 2">
            <a:extLst>
              <a:ext uri="{FF2B5EF4-FFF2-40B4-BE49-F238E27FC236}">
                <a16:creationId xmlns:a16="http://schemas.microsoft.com/office/drawing/2014/main" id="{837063D4-AE9B-E1C0-CBEB-C0D356F1E1AE}"/>
              </a:ext>
            </a:extLst>
          </p:cNvPr>
          <p:cNvSpPr>
            <a:spLocks noGrp="1"/>
          </p:cNvSpPr>
          <p:nvPr>
            <p:ph type="ftr" sz="quarter" idx="11"/>
          </p:nvPr>
        </p:nvSpPr>
        <p:spPr/>
        <p:txBody>
          <a:bodyPr/>
          <a:lstStyle/>
          <a:p>
            <a:r>
              <a:rPr lang="en-GB"/>
              <a:t>Title of Presentation (To edit: Insert &gt; Header &amp; Footer)</a:t>
            </a:r>
          </a:p>
        </p:txBody>
      </p:sp>
      <p:sp>
        <p:nvSpPr>
          <p:cNvPr id="9" name="Text Placeholder 8">
            <a:extLst>
              <a:ext uri="{FF2B5EF4-FFF2-40B4-BE49-F238E27FC236}">
                <a16:creationId xmlns:a16="http://schemas.microsoft.com/office/drawing/2014/main" id="{329DEDDB-21CD-990C-AE96-F44E57705E98}"/>
              </a:ext>
            </a:extLst>
          </p:cNvPr>
          <p:cNvSpPr>
            <a:spLocks noGrp="1"/>
          </p:cNvSpPr>
          <p:nvPr>
            <p:ph type="body" sz="quarter" idx="16"/>
          </p:nvPr>
        </p:nvSpPr>
        <p:spPr/>
        <p:txBody>
          <a:bodyPr/>
          <a:lstStyle/>
          <a:p>
            <a:pPr marL="537750" lvl="2" indent="-285750"/>
            <a:r>
              <a:rPr lang="en-GB" dirty="0"/>
              <a:t>Cyberattacks on critical infrastructure is ranked as the 5th most severe currently manifesting risk in 2023</a:t>
            </a:r>
          </a:p>
          <a:p>
            <a:pPr marL="537750" lvl="2" indent="-285750"/>
            <a:endParaRPr lang="en-GB" dirty="0"/>
          </a:p>
          <a:p>
            <a:pPr marL="537750" lvl="2" indent="-285750"/>
            <a:endParaRPr lang="en-GB" dirty="0"/>
          </a:p>
          <a:p>
            <a:pPr marL="537750" lvl="2" indent="-285750"/>
            <a:endParaRPr lang="en-GB" dirty="0"/>
          </a:p>
          <a:p>
            <a:pPr marL="537750" lvl="2" indent="-285750"/>
            <a:endParaRPr lang="en-GB" dirty="0"/>
          </a:p>
          <a:p>
            <a:pPr marL="537750" lvl="2" indent="-285750"/>
            <a:endParaRPr lang="en-GB" dirty="0"/>
          </a:p>
          <a:p>
            <a:pPr marL="537750" lvl="2" indent="-285750"/>
            <a:endParaRPr lang="en-GB" dirty="0"/>
          </a:p>
          <a:p>
            <a:pPr marL="537750" lvl="2" indent="-285750"/>
            <a:endParaRPr lang="en-GB" dirty="0"/>
          </a:p>
          <a:p>
            <a:pPr marL="537750" lvl="2" indent="-285750"/>
            <a:endParaRPr lang="en-GB" dirty="0"/>
          </a:p>
          <a:p>
            <a:pPr marL="537750" lvl="2" indent="-285750"/>
            <a:r>
              <a:rPr lang="en-GB" dirty="0"/>
              <a:t>The WEF attribute this perception of risk to high profile attacks against Ukrainian institutions in 2022.</a:t>
            </a:r>
          </a:p>
          <a:p>
            <a:pPr marL="537750" lvl="2" indent="-285750"/>
            <a:r>
              <a:rPr lang="en-GB" dirty="0"/>
              <a:t>Hostile actors can use malicious software to disrupt and damage cyber infrastructure. This can range from taking a website offline to manipulating laboratory, process or energy control systems.</a:t>
            </a:r>
          </a:p>
        </p:txBody>
      </p:sp>
      <p:grpSp>
        <p:nvGrpSpPr>
          <p:cNvPr id="17" name="Group 16">
            <a:extLst>
              <a:ext uri="{FF2B5EF4-FFF2-40B4-BE49-F238E27FC236}">
                <a16:creationId xmlns:a16="http://schemas.microsoft.com/office/drawing/2014/main" id="{E82CC216-3904-D686-4676-AA9D5DF308AC}"/>
              </a:ext>
            </a:extLst>
          </p:cNvPr>
          <p:cNvGrpSpPr/>
          <p:nvPr/>
        </p:nvGrpSpPr>
        <p:grpSpPr>
          <a:xfrm>
            <a:off x="1314000" y="2034594"/>
            <a:ext cx="8382000" cy="2503152"/>
            <a:chOff x="1803000" y="3594599"/>
            <a:chExt cx="8382000" cy="2503152"/>
          </a:xfrm>
        </p:grpSpPr>
        <p:pic>
          <p:nvPicPr>
            <p:cNvPr id="11" name="Picture 10">
              <a:extLst>
                <a:ext uri="{FF2B5EF4-FFF2-40B4-BE49-F238E27FC236}">
                  <a16:creationId xmlns:a16="http://schemas.microsoft.com/office/drawing/2014/main" id="{6FCBAABD-F4E4-3671-92A0-22DB7D548846}"/>
                </a:ext>
              </a:extLst>
            </p:cNvPr>
            <p:cNvPicPr>
              <a:picLocks noChangeAspect="1"/>
            </p:cNvPicPr>
            <p:nvPr/>
          </p:nvPicPr>
          <p:blipFill>
            <a:blip r:embed="rId3"/>
            <a:stretch>
              <a:fillRect/>
            </a:stretch>
          </p:blipFill>
          <p:spPr>
            <a:xfrm>
              <a:off x="1803000" y="3688848"/>
              <a:ext cx="8382000" cy="2408903"/>
            </a:xfrm>
            <a:prstGeom prst="rect">
              <a:avLst/>
            </a:prstGeom>
          </p:spPr>
        </p:pic>
        <p:grpSp>
          <p:nvGrpSpPr>
            <p:cNvPr id="16" name="Group 15">
              <a:extLst>
                <a:ext uri="{FF2B5EF4-FFF2-40B4-BE49-F238E27FC236}">
                  <a16:creationId xmlns:a16="http://schemas.microsoft.com/office/drawing/2014/main" id="{21FDCCB5-BFAD-F3FC-8919-6284C910F0AF}"/>
                </a:ext>
              </a:extLst>
            </p:cNvPr>
            <p:cNvGrpSpPr/>
            <p:nvPr/>
          </p:nvGrpSpPr>
          <p:grpSpPr>
            <a:xfrm>
              <a:off x="2079200" y="3594599"/>
              <a:ext cx="1574800" cy="808044"/>
              <a:chOff x="1401425" y="4194003"/>
              <a:chExt cx="1574800" cy="808044"/>
            </a:xfrm>
          </p:grpSpPr>
          <p:sp>
            <p:nvSpPr>
              <p:cNvPr id="12" name="Rectangle 11">
                <a:extLst>
                  <a:ext uri="{FF2B5EF4-FFF2-40B4-BE49-F238E27FC236}">
                    <a16:creationId xmlns:a16="http://schemas.microsoft.com/office/drawing/2014/main" id="{20FBCF31-B2BE-ED43-D182-2C33E282C02B}"/>
                  </a:ext>
                </a:extLst>
              </p:cNvPr>
              <p:cNvSpPr/>
              <p:nvPr/>
            </p:nvSpPr>
            <p:spPr>
              <a:xfrm>
                <a:off x="1401425" y="4194003"/>
                <a:ext cx="1574800" cy="80804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3ED80E4A-E408-F021-EBA0-E8CF6CDE0F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5625" y="4302750"/>
                <a:ext cx="971550" cy="590550"/>
              </a:xfrm>
              <a:prstGeom prst="rect">
                <a:avLst/>
              </a:prstGeom>
            </p:spPr>
          </p:pic>
        </p:grpSp>
      </p:grpSp>
    </p:spTree>
    <p:extLst>
      <p:ext uri="{BB962C8B-B14F-4D97-AF65-F5344CB8AC3E}">
        <p14:creationId xmlns:p14="http://schemas.microsoft.com/office/powerpoint/2010/main" val="1000317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36F9-C3AD-A968-E849-DCE37C54DDE1}"/>
              </a:ext>
            </a:extLst>
          </p:cNvPr>
          <p:cNvSpPr>
            <a:spLocks noGrp="1"/>
          </p:cNvSpPr>
          <p:nvPr>
            <p:ph type="title"/>
          </p:nvPr>
        </p:nvSpPr>
        <p:spPr/>
        <p:txBody>
          <a:bodyPr/>
          <a:lstStyle/>
          <a:p>
            <a:r>
              <a:rPr lang="en-GB" dirty="0"/>
              <a:t>Biosafety &amp; Biosecurity</a:t>
            </a:r>
          </a:p>
        </p:txBody>
      </p:sp>
      <p:sp>
        <p:nvSpPr>
          <p:cNvPr id="3" name="Slide Number Placeholder 2">
            <a:extLst>
              <a:ext uri="{FF2B5EF4-FFF2-40B4-BE49-F238E27FC236}">
                <a16:creationId xmlns:a16="http://schemas.microsoft.com/office/drawing/2014/main" id="{D5BB2773-8B18-9D5A-B04E-F010E38E183A}"/>
              </a:ext>
            </a:extLst>
          </p:cNvPr>
          <p:cNvSpPr>
            <a:spLocks noGrp="1"/>
          </p:cNvSpPr>
          <p:nvPr>
            <p:ph type="sldNum" sz="quarter" idx="12"/>
          </p:nvPr>
        </p:nvSpPr>
        <p:spPr/>
        <p:txBody>
          <a:bodyPr/>
          <a:lstStyle/>
          <a:p>
            <a:fld id="{3954854E-1B22-401C-B4EE-1698A89C07E3}" type="slidenum">
              <a:rPr lang="en-GB" smtClean="0"/>
              <a:t>7</a:t>
            </a:fld>
            <a:endParaRPr lang="en-GB"/>
          </a:p>
        </p:txBody>
      </p:sp>
      <p:sp>
        <p:nvSpPr>
          <p:cNvPr id="4" name="Text Placeholder 3">
            <a:extLst>
              <a:ext uri="{FF2B5EF4-FFF2-40B4-BE49-F238E27FC236}">
                <a16:creationId xmlns:a16="http://schemas.microsoft.com/office/drawing/2014/main" id="{BB7E615A-2A2E-599C-3015-882F903FE667}"/>
              </a:ext>
            </a:extLst>
          </p:cNvPr>
          <p:cNvSpPr>
            <a:spLocks noGrp="1"/>
          </p:cNvSpPr>
          <p:nvPr>
            <p:ph type="body" idx="1"/>
          </p:nvPr>
        </p:nvSpPr>
        <p:spPr>
          <a:xfrm>
            <a:off x="215900" y="972000"/>
            <a:ext cx="11760200" cy="246221"/>
          </a:xfrm>
        </p:spPr>
        <p:txBody>
          <a:bodyPr/>
          <a:lstStyle/>
          <a:p>
            <a:r>
              <a:rPr lang="en-GB" dirty="0"/>
              <a:t>ICS Cybersecurity is relevant to both</a:t>
            </a:r>
          </a:p>
        </p:txBody>
      </p:sp>
      <p:sp>
        <p:nvSpPr>
          <p:cNvPr id="5" name="Footer Placeholder 4">
            <a:extLst>
              <a:ext uri="{FF2B5EF4-FFF2-40B4-BE49-F238E27FC236}">
                <a16:creationId xmlns:a16="http://schemas.microsoft.com/office/drawing/2014/main" id="{AE517489-DDAE-FE1E-0053-A80E0575FB8D}"/>
              </a:ext>
            </a:extLst>
          </p:cNvPr>
          <p:cNvSpPr>
            <a:spLocks noGrp="1"/>
          </p:cNvSpPr>
          <p:nvPr>
            <p:ph type="ftr" sz="quarter" idx="11"/>
          </p:nvPr>
        </p:nvSpPr>
        <p:spPr/>
        <p:txBody>
          <a:bodyPr/>
          <a:lstStyle/>
          <a:p>
            <a:r>
              <a:rPr lang="en-GB"/>
              <a:t>Title of Presentation (To edit: Insert &gt; Header &amp; Footer)</a:t>
            </a:r>
          </a:p>
        </p:txBody>
      </p:sp>
      <p:graphicFrame>
        <p:nvGraphicFramePr>
          <p:cNvPr id="7" name="Diagram 6">
            <a:extLst>
              <a:ext uri="{FF2B5EF4-FFF2-40B4-BE49-F238E27FC236}">
                <a16:creationId xmlns:a16="http://schemas.microsoft.com/office/drawing/2014/main" id="{F14454B9-56B7-D0BE-7779-599BE4A056D2}"/>
              </a:ext>
            </a:extLst>
          </p:cNvPr>
          <p:cNvGraphicFramePr/>
          <p:nvPr>
            <p:extLst>
              <p:ext uri="{D42A27DB-BD31-4B8C-83A1-F6EECF244321}">
                <p14:modId xmlns:p14="http://schemas.microsoft.com/office/powerpoint/2010/main" val="2421559745"/>
              </p:ext>
            </p:extLst>
          </p:nvPr>
        </p:nvGraphicFramePr>
        <p:xfrm>
          <a:off x="215900" y="1802040"/>
          <a:ext cx="7442200" cy="339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id="{2FA05010-B23D-0508-B6F2-8A2B5BF3802B}"/>
              </a:ext>
            </a:extLst>
          </p:cNvPr>
          <p:cNvSpPr/>
          <p:nvPr/>
        </p:nvSpPr>
        <p:spPr>
          <a:xfrm>
            <a:off x="7658100" y="1802040"/>
            <a:ext cx="4152900" cy="15212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b="1" dirty="0"/>
              <a:t>Unintentional</a:t>
            </a:r>
          </a:p>
          <a:p>
            <a:r>
              <a:rPr lang="en-GB" dirty="0"/>
              <a:t>Failure of ICS components due to obsolescence, insufficient </a:t>
            </a:r>
            <a:r>
              <a:rPr lang="en-GB" dirty="0" err="1"/>
              <a:t>MoC</a:t>
            </a:r>
            <a:r>
              <a:rPr lang="en-GB" dirty="0"/>
              <a:t>, systematic failures in maintenance. </a:t>
            </a:r>
          </a:p>
        </p:txBody>
      </p:sp>
      <p:sp>
        <p:nvSpPr>
          <p:cNvPr id="11" name="Rectangle: Rounded Corners 10">
            <a:extLst>
              <a:ext uri="{FF2B5EF4-FFF2-40B4-BE49-F238E27FC236}">
                <a16:creationId xmlns:a16="http://schemas.microsoft.com/office/drawing/2014/main" id="{0087F913-2CAE-F9A2-34CC-4767C7740C00}"/>
              </a:ext>
            </a:extLst>
          </p:cNvPr>
          <p:cNvSpPr/>
          <p:nvPr/>
        </p:nvSpPr>
        <p:spPr>
          <a:xfrm>
            <a:off x="7658100" y="3678932"/>
            <a:ext cx="4152900" cy="152124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b="1" dirty="0"/>
              <a:t>Intentional</a:t>
            </a:r>
          </a:p>
          <a:p>
            <a:r>
              <a:rPr lang="en-GB" dirty="0"/>
              <a:t>Exploitation of vulnerabilities by an internal or external attacker. </a:t>
            </a:r>
          </a:p>
        </p:txBody>
      </p:sp>
    </p:spTree>
    <p:extLst>
      <p:ext uri="{BB962C8B-B14F-4D97-AF65-F5344CB8AC3E}">
        <p14:creationId xmlns:p14="http://schemas.microsoft.com/office/powerpoint/2010/main" val="1906519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7F2CB0-AF2F-7428-1B6C-AB750E62DD8B}"/>
              </a:ext>
            </a:extLst>
          </p:cNvPr>
          <p:cNvSpPr>
            <a:spLocks noGrp="1"/>
          </p:cNvSpPr>
          <p:nvPr>
            <p:ph type="title"/>
          </p:nvPr>
        </p:nvSpPr>
        <p:spPr/>
        <p:txBody>
          <a:bodyPr/>
          <a:lstStyle/>
          <a:p>
            <a:r>
              <a:rPr lang="en-US" dirty="0"/>
              <a:t>Potential Consequences</a:t>
            </a:r>
          </a:p>
        </p:txBody>
      </p:sp>
      <p:sp>
        <p:nvSpPr>
          <p:cNvPr id="3" name="Slide Number Placeholder 2">
            <a:extLst>
              <a:ext uri="{FF2B5EF4-FFF2-40B4-BE49-F238E27FC236}">
                <a16:creationId xmlns:a16="http://schemas.microsoft.com/office/drawing/2014/main" id="{F9EC8185-3ACE-43FA-01D1-7D88B4ABEA84}"/>
              </a:ext>
            </a:extLst>
          </p:cNvPr>
          <p:cNvSpPr>
            <a:spLocks noGrp="1"/>
          </p:cNvSpPr>
          <p:nvPr>
            <p:ph type="sldNum" sz="quarter" idx="12"/>
          </p:nvPr>
        </p:nvSpPr>
        <p:spPr/>
        <p:txBody>
          <a:bodyPr/>
          <a:lstStyle/>
          <a:p>
            <a:fld id="{3954854E-1B22-401C-B4EE-1698A89C07E3}" type="slidenum">
              <a:rPr lang="en-US" smtClean="0"/>
              <a:t>8</a:t>
            </a:fld>
            <a:endParaRPr lang="en-US" dirty="0"/>
          </a:p>
        </p:txBody>
      </p:sp>
      <p:sp>
        <p:nvSpPr>
          <p:cNvPr id="9" name="Text Placeholder 8">
            <a:extLst>
              <a:ext uri="{FF2B5EF4-FFF2-40B4-BE49-F238E27FC236}">
                <a16:creationId xmlns:a16="http://schemas.microsoft.com/office/drawing/2014/main" id="{1F68A745-C4B9-18F4-EE7B-0134B1E342A0}"/>
              </a:ext>
            </a:extLst>
          </p:cNvPr>
          <p:cNvSpPr>
            <a:spLocks noGrp="1"/>
          </p:cNvSpPr>
          <p:nvPr>
            <p:ph type="body" idx="1"/>
          </p:nvPr>
        </p:nvSpPr>
        <p:spPr>
          <a:xfrm>
            <a:off x="215900" y="971999"/>
            <a:ext cx="11760200" cy="258084"/>
          </a:xfrm>
        </p:spPr>
        <p:txBody>
          <a:bodyPr/>
          <a:lstStyle/>
          <a:p>
            <a:endParaRPr lang="en-US" dirty="0"/>
          </a:p>
        </p:txBody>
      </p:sp>
      <p:sp>
        <p:nvSpPr>
          <p:cNvPr id="6" name="Footer Placeholder 5">
            <a:extLst>
              <a:ext uri="{FF2B5EF4-FFF2-40B4-BE49-F238E27FC236}">
                <a16:creationId xmlns:a16="http://schemas.microsoft.com/office/drawing/2014/main" id="{1BF8A41E-A69D-C604-1A02-98A653ABEDD9}"/>
              </a:ext>
            </a:extLst>
          </p:cNvPr>
          <p:cNvSpPr>
            <a:spLocks noGrp="1"/>
          </p:cNvSpPr>
          <p:nvPr>
            <p:ph type="ftr" sz="quarter" idx="11"/>
          </p:nvPr>
        </p:nvSpPr>
        <p:spPr/>
        <p:txBody>
          <a:bodyPr/>
          <a:lstStyle/>
          <a:p>
            <a:r>
              <a:rPr lang="en-US"/>
              <a:t>Title of Presentation (To edit: Insert &gt; Header &amp; Footer)</a:t>
            </a:r>
            <a:endParaRPr lang="en-US" dirty="0"/>
          </a:p>
        </p:txBody>
      </p:sp>
      <p:pic>
        <p:nvPicPr>
          <p:cNvPr id="2" name="Picture 1">
            <a:extLst>
              <a:ext uri="{FF2B5EF4-FFF2-40B4-BE49-F238E27FC236}">
                <a16:creationId xmlns:a16="http://schemas.microsoft.com/office/drawing/2014/main" id="{BB8D0BB7-2674-EC16-5129-F606DE37E23F}"/>
              </a:ext>
            </a:extLst>
          </p:cNvPr>
          <p:cNvPicPr>
            <a:picLocks noChangeAspect="1"/>
          </p:cNvPicPr>
          <p:nvPr/>
        </p:nvPicPr>
        <p:blipFill>
          <a:blip r:embed="rId4"/>
          <a:stretch>
            <a:fillRect/>
          </a:stretch>
        </p:blipFill>
        <p:spPr>
          <a:xfrm>
            <a:off x="673713" y="1621312"/>
            <a:ext cx="10167257" cy="3615376"/>
          </a:xfrm>
          <a:prstGeom prst="rect">
            <a:avLst/>
          </a:prstGeom>
        </p:spPr>
      </p:pic>
      <p:sp>
        <p:nvSpPr>
          <p:cNvPr id="4" name="TextBox 3">
            <a:extLst>
              <a:ext uri="{FF2B5EF4-FFF2-40B4-BE49-F238E27FC236}">
                <a16:creationId xmlns:a16="http://schemas.microsoft.com/office/drawing/2014/main" id="{13B590E7-2F2E-9DFA-CB37-62152E5602B2}"/>
              </a:ext>
            </a:extLst>
          </p:cNvPr>
          <p:cNvSpPr txBox="1"/>
          <p:nvPr/>
        </p:nvSpPr>
        <p:spPr>
          <a:xfrm>
            <a:off x="673713" y="5286022"/>
            <a:ext cx="9675337" cy="369332"/>
          </a:xfrm>
          <a:prstGeom prst="rect">
            <a:avLst/>
          </a:prstGeom>
          <a:noFill/>
        </p:spPr>
        <p:txBody>
          <a:bodyPr wrap="square" rtlCol="0">
            <a:spAutoFit/>
          </a:bodyPr>
          <a:lstStyle/>
          <a:p>
            <a:pPr>
              <a:defRPr/>
            </a:pPr>
            <a:r>
              <a:rPr lang="en-US" dirty="0"/>
              <a:t>Foot and mouth disease outbreak from research laboratories, UK, August 2007</a:t>
            </a:r>
            <a:endParaRPr lang="en-GB" dirty="0"/>
          </a:p>
        </p:txBody>
      </p:sp>
    </p:spTree>
    <p:custDataLst>
      <p:custData r:id="rId1"/>
      <p:custData r:id="rId2"/>
    </p:custDataLst>
    <p:extLst>
      <p:ext uri="{BB962C8B-B14F-4D97-AF65-F5344CB8AC3E}">
        <p14:creationId xmlns:p14="http://schemas.microsoft.com/office/powerpoint/2010/main" val="65528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BE2B46-8684-D105-3A7F-00DF4B725C61}"/>
              </a:ext>
            </a:extLst>
          </p:cNvPr>
          <p:cNvSpPr>
            <a:spLocks noGrp="1"/>
          </p:cNvSpPr>
          <p:nvPr>
            <p:ph type="ftr" sz="quarter" idx="11"/>
          </p:nvPr>
        </p:nvSpPr>
        <p:spPr/>
        <p:txBody>
          <a:bodyPr/>
          <a:lstStyle/>
          <a:p>
            <a:r>
              <a:rPr lang="en-GB"/>
              <a:t>Title of Presentation (To edit: Insert &gt; Header &amp; Footer)</a:t>
            </a:r>
          </a:p>
        </p:txBody>
      </p:sp>
      <p:sp>
        <p:nvSpPr>
          <p:cNvPr id="3" name="Slide Number Placeholder 2">
            <a:extLst>
              <a:ext uri="{FF2B5EF4-FFF2-40B4-BE49-F238E27FC236}">
                <a16:creationId xmlns:a16="http://schemas.microsoft.com/office/drawing/2014/main" id="{78319414-1916-DFEF-B9A3-3FAF14913737}"/>
              </a:ext>
            </a:extLst>
          </p:cNvPr>
          <p:cNvSpPr>
            <a:spLocks noGrp="1"/>
          </p:cNvSpPr>
          <p:nvPr>
            <p:ph type="sldNum" sz="quarter" idx="12"/>
          </p:nvPr>
        </p:nvSpPr>
        <p:spPr/>
        <p:txBody>
          <a:bodyPr/>
          <a:lstStyle/>
          <a:p>
            <a:fld id="{3954854E-1B22-401C-B4EE-1698A89C07E3}" type="slidenum">
              <a:rPr lang="en-GB" smtClean="0"/>
              <a:t>9</a:t>
            </a:fld>
            <a:endParaRPr lang="en-GB"/>
          </a:p>
        </p:txBody>
      </p:sp>
      <p:sp>
        <p:nvSpPr>
          <p:cNvPr id="7" name="Title 6">
            <a:extLst>
              <a:ext uri="{FF2B5EF4-FFF2-40B4-BE49-F238E27FC236}">
                <a16:creationId xmlns:a16="http://schemas.microsoft.com/office/drawing/2014/main" id="{7BA53AD3-C235-0388-A09C-7E9D712DC73F}"/>
              </a:ext>
            </a:extLst>
          </p:cNvPr>
          <p:cNvSpPr>
            <a:spLocks noGrp="1"/>
          </p:cNvSpPr>
          <p:nvPr>
            <p:ph type="title"/>
          </p:nvPr>
        </p:nvSpPr>
        <p:spPr>
          <a:xfrm>
            <a:off x="216000" y="2128747"/>
            <a:ext cx="5678832" cy="2077492"/>
          </a:xfrm>
        </p:spPr>
        <p:txBody>
          <a:bodyPr/>
          <a:lstStyle/>
          <a:p>
            <a:r>
              <a:rPr lang="en-GB" dirty="0"/>
              <a:t>Recent Attacks</a:t>
            </a:r>
          </a:p>
        </p:txBody>
      </p:sp>
      <p:sp>
        <p:nvSpPr>
          <p:cNvPr id="8" name="Subtitle 7">
            <a:extLst>
              <a:ext uri="{FF2B5EF4-FFF2-40B4-BE49-F238E27FC236}">
                <a16:creationId xmlns:a16="http://schemas.microsoft.com/office/drawing/2014/main" id="{9CA7D3A3-57AB-E23A-3091-AF080A788757}"/>
              </a:ext>
            </a:extLst>
          </p:cNvPr>
          <p:cNvSpPr>
            <a:spLocks noGrp="1"/>
          </p:cNvSpPr>
          <p:nvPr>
            <p:ph type="subTitle" idx="1"/>
          </p:nvPr>
        </p:nvSpPr>
        <p:spPr/>
        <p:txBody>
          <a:bodyPr/>
          <a:lstStyle/>
          <a:p>
            <a:r>
              <a:rPr lang="en-GB" dirty="0"/>
              <a:t>Cybersecurity within Biosafety</a:t>
            </a:r>
          </a:p>
        </p:txBody>
      </p:sp>
      <p:pic>
        <p:nvPicPr>
          <p:cNvPr id="18" name="Picture Placeholder 15">
            <a:extLst>
              <a:ext uri="{FF2B5EF4-FFF2-40B4-BE49-F238E27FC236}">
                <a16:creationId xmlns:a16="http://schemas.microsoft.com/office/drawing/2014/main" id="{82F15D13-DA6B-1331-498A-A64CEBA0F50E}"/>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l="20378" r="20378"/>
          <a:stretch/>
        </p:blipFill>
        <p:spPr>
          <a:xfrm>
            <a:off x="6096000" y="0"/>
            <a:ext cx="6096000" cy="6858000"/>
          </a:xfrm>
        </p:spPr>
      </p:pic>
    </p:spTree>
    <p:extLst>
      <p:ext uri="{BB962C8B-B14F-4D97-AF65-F5344CB8AC3E}">
        <p14:creationId xmlns:p14="http://schemas.microsoft.com/office/powerpoint/2010/main" val="1794726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93af0270-eda3-4352-88b1-62fc3bb8bafa.jpeg"/>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33.sv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11.sv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18.sv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59.sv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24.sv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People_003.sv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20.sv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16.sv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70.sv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16.sv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505b6671-03dd-4de0-9c25-32b6a386fc8e.jpeg"/>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36.sv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11.svg"/>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33.svg"/>
</p:tagLst>
</file>

<file path=ppt/tags/tag23.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91.svg"/>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83.svg"/>
</p:tagLst>
</file>

<file path=ppt/tags/tag25.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d478970a-c691-4945-862a-75e5bf9c1802.jpeg"/>
</p:tagLst>
</file>

<file path=ppt/tags/tag26.xml><?xml version="1.0" encoding="utf-8"?>
<p:tagLst xmlns:a="http://schemas.openxmlformats.org/drawingml/2006/main" xmlns:r="http://schemas.openxmlformats.org/officeDocument/2006/relationships" xmlns:p="http://schemas.openxmlformats.org/presentationml/2006/main">
  <p:tag name="TIMING" val="|154.5|9.1|45.1"/>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505b6671-03dd-4de0-9c25-32b6a386fc8e.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11.sv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122.sv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General_098.sv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Industry_Services_028.sv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Industry_Services_162.sv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gavin.oldroyd\AppData\Local\Templafy\AddIns\PowerPointVsto\Industry_Services_009.svg"/>
</p:tagLst>
</file>

<file path=ppt/theme/theme1.xml><?xml version="1.0" encoding="utf-8"?>
<a:theme xmlns:a="http://schemas.openxmlformats.org/drawingml/2006/main" name="ERM Theme">
  <a:themeElements>
    <a:clrScheme name="ERM">
      <a:dk1>
        <a:srgbClr val="1C1C1C"/>
      </a:dk1>
      <a:lt1>
        <a:srgbClr val="FFFFFF"/>
      </a:lt1>
      <a:dk2>
        <a:srgbClr val="D1DDD3"/>
      </a:dk2>
      <a:lt2>
        <a:srgbClr val="00FFBE"/>
      </a:lt2>
      <a:accent1>
        <a:srgbClr val="018219"/>
      </a:accent1>
      <a:accent2>
        <a:srgbClr val="0A2C14"/>
      </a:accent2>
      <a:accent3>
        <a:srgbClr val="446D5D"/>
      </a:accent3>
      <a:accent4>
        <a:srgbClr val="82A78D"/>
      </a:accent4>
      <a:accent5>
        <a:srgbClr val="B7B2AA"/>
      </a:accent5>
      <a:accent6>
        <a:srgbClr val="82887E"/>
      </a:accent6>
      <a:hlink>
        <a:srgbClr val="1C1C1C"/>
      </a:hlink>
      <a:folHlink>
        <a:srgbClr val="1C1C1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name="Mint">
      <a:srgbClr val="00FFBB"/>
    </a:custClr>
    <a:custClr name="Green Alert">
      <a:srgbClr val="00EB00"/>
    </a:custClr>
    <a:custClr name="Yellow Alert">
      <a:srgbClr val="DDFF00"/>
    </a:custClr>
    <a:custClr name="Red Alert">
      <a:srgbClr val="FF3600"/>
    </a:custClr>
    <a:custClr name="Grey Alert">
      <a:srgbClr val="D9D9D9"/>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templateName":"ERM_PPT_template","templateDescription":"","enableDocumentContentUpdater":false,"version":"2.0"}]]></TemplafyTemplateConfiguration>
</file>

<file path=customXml/item10.xml><?xml version="1.0" encoding="utf-8"?>
<TemplafySlideTemplateConfiguration><![CDATA[{"slideVersion":1,"isValidatorEnabled":false,"isLocked":false,"elementsMetadata":[],"slideId":"638327144411893262","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mso-contentType ?>
<FormTemplates xmlns="http://schemas.microsoft.com/sharepoint/v3/contenttype/forms">
  <Display>DocumentLibraryForm</Display>
  <Edit>DocumentLibraryForm</Edit>
  <New>DocumentLibraryForm</New>
</FormTemplates>
</file>

<file path=customXml/item15.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315718921202759","enableDocumentContentUpdater":false,"version":"2.0"}]]></TemplafySlideTemplateConfiguration>
</file>

<file path=customXml/item4.xml><?xml version="1.0" encoding="utf-8"?>
<TemplafySlideTemplateConfiguration><![CDATA[{"slideVersion":1,"isValidatorEnabled":false,"isLocked":false,"elementsMetadata":[],"slideId":"638327144411864750","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327144411734165","enableDocumentContentUpdater":false,"version":"2.0"}]]></TemplafySlideTemplateConfiguration>
</file>

<file path=customXml/item7.xml><?xml version="1.0" encoding="utf-8"?>
<TemplafySlideTemplateConfiguration><![CDATA[{"slideVersion":1,"isValidatorEnabled":false,"isLocked":false,"elementsMetadata":[],"slideId":"638327144411849302","enableDocumentContentUpdater":false,"version":"2.0"}]]></TemplafySlideTemplateConfiguration>
</file>

<file path=customXml/item8.xml><?xml version="1.0" encoding="utf-8"?>
<TemplafyFormConfiguration><![CDATA[{"formFields":[],"formDataEntries":[]}]]></Templafy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D4E65760-84F7-4027-96B9-4422EE9D986F}">
  <ds:schemaRefs/>
</ds:datastoreItem>
</file>

<file path=customXml/itemProps10.xml><?xml version="1.0" encoding="utf-8"?>
<ds:datastoreItem xmlns:ds="http://schemas.openxmlformats.org/officeDocument/2006/customXml" ds:itemID="{0E03E58C-C2B6-41CD-94F8-0EC42E7323F4}">
  <ds:schemaRefs/>
</ds:datastoreItem>
</file>

<file path=customXml/itemProps11.xml><?xml version="1.0" encoding="utf-8"?>
<ds:datastoreItem xmlns:ds="http://schemas.openxmlformats.org/officeDocument/2006/customXml" ds:itemID="{F9EB64A3-D76F-426B-A82F-8C39BA8E08E0}">
  <ds:schemaRefs/>
</ds:datastoreItem>
</file>

<file path=customXml/itemProps12.xml><?xml version="1.0" encoding="utf-8"?>
<ds:datastoreItem xmlns:ds="http://schemas.openxmlformats.org/officeDocument/2006/customXml" ds:itemID="{F61677EC-410F-47CF-B919-230540C9CE91}">
  <ds:schemaRefs/>
</ds:datastoreItem>
</file>

<file path=customXml/itemProps13.xml><?xml version="1.0" encoding="utf-8"?>
<ds:datastoreItem xmlns:ds="http://schemas.openxmlformats.org/officeDocument/2006/customXml" ds:itemID="{629A72A1-7E20-4BD0-8307-E75A518F8E83}"/>
</file>

<file path=customXml/itemProps14.xml><?xml version="1.0" encoding="utf-8"?>
<ds:datastoreItem xmlns:ds="http://schemas.openxmlformats.org/officeDocument/2006/customXml" ds:itemID="{3EE0B980-A904-4256-B2AC-4FBC5732949F}"/>
</file>

<file path=customXml/itemProps15.xml><?xml version="1.0" encoding="utf-8"?>
<ds:datastoreItem xmlns:ds="http://schemas.openxmlformats.org/officeDocument/2006/customXml" ds:itemID="{0C88E17B-3F25-460A-8EE3-B6C927C2DD07}"/>
</file>

<file path=customXml/itemProps2.xml><?xml version="1.0" encoding="utf-8"?>
<ds:datastoreItem xmlns:ds="http://schemas.openxmlformats.org/officeDocument/2006/customXml" ds:itemID="{F6202AAC-1BE9-448E-871C-7A87A3ACDE5E}">
  <ds:schemaRefs/>
</ds:datastoreItem>
</file>

<file path=customXml/itemProps3.xml><?xml version="1.0" encoding="utf-8"?>
<ds:datastoreItem xmlns:ds="http://schemas.openxmlformats.org/officeDocument/2006/customXml" ds:itemID="{F5AF03EF-E654-4A0C-AEA3-2226250F866F}">
  <ds:schemaRefs/>
</ds:datastoreItem>
</file>

<file path=customXml/itemProps4.xml><?xml version="1.0" encoding="utf-8"?>
<ds:datastoreItem xmlns:ds="http://schemas.openxmlformats.org/officeDocument/2006/customXml" ds:itemID="{DB0E4A72-A6C4-445A-9088-FCCCEEA5EB47}">
  <ds:schemaRefs/>
</ds:datastoreItem>
</file>

<file path=customXml/itemProps5.xml><?xml version="1.0" encoding="utf-8"?>
<ds:datastoreItem xmlns:ds="http://schemas.openxmlformats.org/officeDocument/2006/customXml" ds:itemID="{BD798B8B-CC82-4D98-BAA8-F65FC856756E}">
  <ds:schemaRefs/>
</ds:datastoreItem>
</file>

<file path=customXml/itemProps6.xml><?xml version="1.0" encoding="utf-8"?>
<ds:datastoreItem xmlns:ds="http://schemas.openxmlformats.org/officeDocument/2006/customXml" ds:itemID="{F9EC499F-48AE-49DF-9B09-1C74597FC896}">
  <ds:schemaRefs/>
</ds:datastoreItem>
</file>

<file path=customXml/itemProps7.xml><?xml version="1.0" encoding="utf-8"?>
<ds:datastoreItem xmlns:ds="http://schemas.openxmlformats.org/officeDocument/2006/customXml" ds:itemID="{E3F497E1-62D6-4EF1-94FE-4E7C1D09BCC8}">
  <ds:schemaRefs/>
</ds:datastoreItem>
</file>

<file path=customXml/itemProps8.xml><?xml version="1.0" encoding="utf-8"?>
<ds:datastoreItem xmlns:ds="http://schemas.openxmlformats.org/officeDocument/2006/customXml" ds:itemID="{E53EB806-6423-49A8-98BF-F023460C5D1A}">
  <ds:schemaRefs/>
</ds:datastoreItem>
</file>

<file path=customXml/itemProps9.xml><?xml version="1.0" encoding="utf-8"?>
<ds:datastoreItem xmlns:ds="http://schemas.openxmlformats.org/officeDocument/2006/customXml" ds:itemID="{789D0C09-960F-4A01-BF10-23B16B0B128B}">
  <ds:schemaRefs/>
</ds:datastoreItem>
</file>

<file path=docProps/app.xml><?xml version="1.0" encoding="utf-8"?>
<Properties xmlns="http://schemas.openxmlformats.org/officeDocument/2006/extended-properties" xmlns:vt="http://schemas.openxmlformats.org/officeDocument/2006/docPropsVTypes">
  <TotalTime>2694</TotalTime>
  <Words>5559</Words>
  <Application>Microsoft Office PowerPoint</Application>
  <PresentationFormat>Widescreen</PresentationFormat>
  <Paragraphs>412</Paragraphs>
  <Slides>27</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Cambria</vt:lpstr>
      <vt:lpstr>Georgia</vt:lpstr>
      <vt:lpstr>Symbol</vt:lpstr>
      <vt:lpstr>System Font Regular</vt:lpstr>
      <vt:lpstr>Times New Roman</vt:lpstr>
      <vt:lpstr>Verdana</vt:lpstr>
      <vt:lpstr>Wingdings</vt:lpstr>
      <vt:lpstr>ERM Theme</vt:lpstr>
      <vt:lpstr>Understanding Industrial Cyber Risks to Biosafety</vt:lpstr>
      <vt:lpstr>Agenda</vt:lpstr>
      <vt:lpstr>Introduction</vt:lpstr>
      <vt:lpstr>ERM Cyber Security Capabilities</vt:lpstr>
      <vt:lpstr>Context</vt:lpstr>
      <vt:lpstr>Industrial Control System (ICS) Cybersecurity</vt:lpstr>
      <vt:lpstr>Biosafety &amp; Biosecurity</vt:lpstr>
      <vt:lpstr>Potential Consequences</vt:lpstr>
      <vt:lpstr>Recent Attacks</vt:lpstr>
      <vt:lpstr>NotPetya (2017)</vt:lpstr>
      <vt:lpstr>Dragonfly (2014)</vt:lpstr>
      <vt:lpstr>Israel Water Treatment Attack (2020)</vt:lpstr>
      <vt:lpstr>ICS Security vs IT Security</vt:lpstr>
      <vt:lpstr>Risk Assessment</vt:lpstr>
      <vt:lpstr>Introduction to Cybersecurity Risk Assessment</vt:lpstr>
      <vt:lpstr>Risk Assessment &amp; Regulatory Expectations </vt:lpstr>
      <vt:lpstr>Case Study</vt:lpstr>
      <vt:lpstr>Case Study Background</vt:lpstr>
      <vt:lpstr>Risk Management Framework</vt:lpstr>
      <vt:lpstr>Context Establishment</vt:lpstr>
      <vt:lpstr>Context Establishment</vt:lpstr>
      <vt:lpstr>Risk Assessment Methodology</vt:lpstr>
      <vt:lpstr>Risk Assessment Methodology</vt:lpstr>
      <vt:lpstr>Risk Assessment Findings</vt:lpstr>
      <vt:lpstr>Risk Assessment Findings</vt:lpstr>
      <vt:lpstr>Conclusions</vt:lpstr>
      <vt:lpstr>PowerPoint Presentation</vt:lpstr>
    </vt:vector>
  </TitlesOfParts>
  <Manager/>
  <Company>ERM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ERM</dc:creator>
  <cp:keywords/>
  <dc:description/>
  <cp:lastModifiedBy>Gavin Oldroyd</cp:lastModifiedBy>
  <cp:revision>644</cp:revision>
  <dcterms:created xsi:type="dcterms:W3CDTF">2023-10-12T13:53:00Z</dcterms:created>
  <dcterms:modified xsi:type="dcterms:W3CDTF">2023-10-27T12:44:55Z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2023-10-12T13:34:01</vt:lpwstr>
  </property>
  <property fmtid="{D5CDD505-2E9C-101B-9397-08002B2CF9AE}" pid="3" name="TemplafyTenantId">
    <vt:lpwstr>erm</vt:lpwstr>
  </property>
  <property fmtid="{D5CDD505-2E9C-101B-9397-08002B2CF9AE}" pid="4" name="TemplafyTemplateId">
    <vt:lpwstr>752980267437916180</vt:lpwstr>
  </property>
  <property fmtid="{D5CDD505-2E9C-101B-9397-08002B2CF9AE}" pid="5" name="TemplafyUserProfileId">
    <vt:lpwstr>727648962563014777</vt:lpwstr>
  </property>
  <property fmtid="{D5CDD505-2E9C-101B-9397-08002B2CF9AE}" pid="6" name="TemplafyFromBlank">
    <vt:bool>true</vt:bool>
  </property>
  <property fmtid="{D5CDD505-2E9C-101B-9397-08002B2CF9AE}" pid="7" name="ContentTypeId">
    <vt:lpwstr>0x0101000646A3490C442E41AC9620621F1F21BE</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