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952" r:id="rId2"/>
  </p:sld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34A"/>
    <a:srgbClr val="0098D6"/>
    <a:srgbClr val="006881"/>
    <a:srgbClr val="D86018"/>
    <a:srgbClr val="009CDE"/>
    <a:srgbClr val="509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3"/>
    <p:restoredTop sz="96110" autoAdjust="0"/>
  </p:normalViewPr>
  <p:slideViewPr>
    <p:cSldViewPr snapToGrid="0" snapToObjects="1">
      <p:cViewPr varScale="1">
        <p:scale>
          <a:sx n="100" d="100"/>
          <a:sy n="100" d="100"/>
        </p:scale>
        <p:origin x="8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6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0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1D6CC7D-01F1-CC41-B14E-3FE5076233DF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BD31-106C-3048-9C38-F85B692FE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8/12/2025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" y="-794"/>
            <a:ext cx="12191998" cy="685799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924" r:id="rId3"/>
    <p:sldLayoutId id="214748392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68A19-9BA8-534C-82BD-B443F75C4380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0D1D-D13A-0C4A-ABE5-C7D6A0CC929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1" y="-794"/>
            <a:ext cx="12191998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0098D6"/>
                </a:solidFill>
              </a:rPr>
              <a:t>Calibri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Calibri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8000" y="2320960"/>
            <a:ext cx="11164800" cy="763200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aseline="0" dirty="0">
                <a:solidFill>
                  <a:srgbClr val="0098D6"/>
                </a:solidFill>
              </a:rPr>
              <a:t>Calibri heading 40 pt one line max</a:t>
            </a:r>
          </a:p>
        </p:txBody>
      </p:sp>
      <p:sp>
        <p:nvSpPr>
          <p:cNvPr id="3" name="Text Placeholder 15"/>
          <p:cNvSpPr txBox="1">
            <a:spLocks/>
          </p:cNvSpPr>
          <p:nvPr/>
        </p:nvSpPr>
        <p:spPr>
          <a:xfrm>
            <a:off x="406400" y="3087625"/>
            <a:ext cx="11164800" cy="450050"/>
          </a:xfrm>
          <a:prstGeom prst="rect">
            <a:avLst/>
          </a:prstGeom>
          <a:noFill/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0" dirty="0">
                <a:solidFill>
                  <a:srgbClr val="50534A"/>
                </a:solidFill>
              </a:rPr>
              <a:t>Calibri body 28pt one max - subtitle can be deleted </a:t>
            </a:r>
            <a:endParaRPr lang="en-GB" baseline="0" dirty="0">
              <a:solidFill>
                <a:srgbClr val="5053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1574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46A3490C442E41AC9620621F1F21BE" ma:contentTypeVersion="20" ma:contentTypeDescription="Create a new document." ma:contentTypeScope="" ma:versionID="bf88ce8fc137e1f93502ef6b580f970c">
  <xsd:schema xmlns:xsd="http://www.w3.org/2001/XMLSchema" xmlns:xs="http://www.w3.org/2001/XMLSchema" xmlns:p="http://schemas.microsoft.com/office/2006/metadata/properties" xmlns:ns2="7604e031-f840-4ad5-97d2-0b99280ee730" xmlns:ns3="c4b40482-04a4-480f-b826-6548c4a2bcf1" targetNamespace="http://schemas.microsoft.com/office/2006/metadata/properties" ma:root="true" ma:fieldsID="b8da741f6d2119f494e0efa0ce6f6b53" ns2:_="" ns3:_="">
    <xsd:import namespace="7604e031-f840-4ad5-97d2-0b99280ee730"/>
    <xsd:import namespace="c4b40482-04a4-480f-b826-6548c4a2bc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4e031-f840-4ad5-97d2-0b99280ee7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6237a7-7071-4e19-8c1f-699d1949a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40482-04a4-480f-b826-6548c4a2bcf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56402f1-dbcc-4c60-a824-dfd545cfc5e6}" ma:internalName="TaxCatchAll" ma:showField="CatchAllData" ma:web="c4b40482-04a4-480f-b826-6548c4a2bc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604e031-f840-4ad5-97d2-0b99280ee730" xsi:nil="true"/>
    <lcf76f155ced4ddcb4097134ff3c332f xmlns="7604e031-f840-4ad5-97d2-0b99280ee730">
      <Terms xmlns="http://schemas.microsoft.com/office/infopath/2007/PartnerControls"/>
    </lcf76f155ced4ddcb4097134ff3c332f>
    <TaxCatchAll xmlns="c4b40482-04a4-480f-b826-6548c4a2bcf1" xsi:nil="true"/>
  </documentManagement>
</p:properties>
</file>

<file path=customXml/itemProps1.xml><?xml version="1.0" encoding="utf-8"?>
<ds:datastoreItem xmlns:ds="http://schemas.openxmlformats.org/officeDocument/2006/customXml" ds:itemID="{E2486390-E521-4F2D-82E4-1E7AE0FBA3E7}"/>
</file>

<file path=customXml/itemProps2.xml><?xml version="1.0" encoding="utf-8"?>
<ds:datastoreItem xmlns:ds="http://schemas.openxmlformats.org/officeDocument/2006/customXml" ds:itemID="{279B6C32-46B1-47AA-A7A4-5C7A689BE150}"/>
</file>

<file path=customXml/itemProps3.xml><?xml version="1.0" encoding="utf-8"?>
<ds:datastoreItem xmlns:ds="http://schemas.openxmlformats.org/officeDocument/2006/customXml" ds:itemID="{816BCC2C-DFEB-494C-9318-1E10CA4AA4D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Custom Design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Bubb</dc:creator>
  <cp:lastModifiedBy>Michael Bubb</cp:lastModifiedBy>
  <cp:revision>15</cp:revision>
  <dcterms:created xsi:type="dcterms:W3CDTF">2020-10-02T10:29:52Z</dcterms:created>
  <dcterms:modified xsi:type="dcterms:W3CDTF">2025-08-12T11:43:13Z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0x0101000646A3490C442E41AC9620621F1F21BE</vt:lpwstr>
  </property>
</Properties>
</file>