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952" r:id="rId2"/>
  </p:sld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C82"/>
    <a:srgbClr val="0098D6"/>
    <a:srgbClr val="50534A"/>
    <a:srgbClr val="006881"/>
    <a:srgbClr val="D86018"/>
    <a:srgbClr val="009CDE"/>
    <a:srgbClr val="509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3"/>
    <p:restoredTop sz="96110" autoAdjust="0"/>
  </p:normalViewPr>
  <p:slideViewPr>
    <p:cSldViewPr snapToGrid="0" snapToObjects="1">
      <p:cViewPr varScale="1">
        <p:scale>
          <a:sx n="105" d="100"/>
          <a:sy n="105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-794"/>
            <a:ext cx="12191998" cy="68579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924" r:id="rId3"/>
    <p:sldLayoutId id="214748392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8A19-9BA8-534C-82BD-B443F75C4380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1" y="-794"/>
            <a:ext cx="1219199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B31C82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B31C82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57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20" ma:contentTypeDescription="Create a new document." ma:contentTypeScope="" ma:versionID="bf88ce8fc137e1f93502ef6b580f970c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b8da741f6d2119f494e0efa0ce6f6b53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604e031-f840-4ad5-97d2-0b99280ee730" xsi:nil="true"/>
    <lcf76f155ced4ddcb4097134ff3c332f xmlns="7604e031-f840-4ad5-97d2-0b99280ee730">
      <Terms xmlns="http://schemas.microsoft.com/office/infopath/2007/PartnerControls"/>
    </lcf76f155ced4ddcb4097134ff3c332f>
    <TaxCatchAll xmlns="c4b40482-04a4-480f-b826-6548c4a2bcf1" xsi:nil="true"/>
  </documentManagement>
</p:properties>
</file>

<file path=customXml/itemProps1.xml><?xml version="1.0" encoding="utf-8"?>
<ds:datastoreItem xmlns:ds="http://schemas.openxmlformats.org/officeDocument/2006/customXml" ds:itemID="{92E7EF1C-07A1-4D48-B6C1-3DF3598B345D}"/>
</file>

<file path=customXml/itemProps2.xml><?xml version="1.0" encoding="utf-8"?>
<ds:datastoreItem xmlns:ds="http://schemas.openxmlformats.org/officeDocument/2006/customXml" ds:itemID="{AC270066-E339-403A-A07C-C5D6CA5DD6FB}"/>
</file>

<file path=customXml/itemProps3.xml><?xml version="1.0" encoding="utf-8"?>
<ds:datastoreItem xmlns:ds="http://schemas.openxmlformats.org/officeDocument/2006/customXml" ds:itemID="{8BB3B905-CB06-42ED-917E-65A386393A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Bubb</dc:creator>
  <cp:lastModifiedBy>Michael Bubb</cp:lastModifiedBy>
  <cp:revision>15</cp:revision>
  <dcterms:created xsi:type="dcterms:W3CDTF">2020-10-02T10:29:52Z</dcterms:created>
  <dcterms:modified xsi:type="dcterms:W3CDTF">2025-03-28T11:03:01Z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0x0101000646A3490C442E41AC9620621F1F21BE</vt:lpwstr>
  </property>
</Properties>
</file>