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64" r:id="rId5"/>
    <p:sldId id="277" r:id="rId6"/>
    <p:sldId id="257" r:id="rId7"/>
    <p:sldId id="282" r:id="rId8"/>
    <p:sldId id="279" r:id="rId9"/>
    <p:sldId id="280" r:id="rId10"/>
    <p:sldId id="274" r:id="rId11"/>
    <p:sldId id="272" r:id="rId12"/>
  </p:sldIdLst>
  <p:sldSz cx="21240750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8D6"/>
    <a:srgbClr val="016881"/>
    <a:srgbClr val="B4BD10"/>
    <a:srgbClr val="6F2277"/>
    <a:srgbClr val="4C9D34"/>
    <a:srgbClr val="DB5F17"/>
    <a:srgbClr val="CC0000"/>
    <a:srgbClr val="F60000"/>
    <a:srgbClr val="EBE8E5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FEEEC8-158F-414F-ADFA-CF2725AD7C07}" v="7" dt="2026-09-01T13:19:41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2644" y="-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15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gina Siu" userId="7b8ebdae-a923-46fb-a51d-85b54cd61ef4" providerId="ADAL" clId="{F9A78842-7120-47EC-A3A6-A1BC0D992D70}"/>
    <pc:docChg chg="modSld">
      <pc:chgData name="Regina Siu" userId="7b8ebdae-a923-46fb-a51d-85b54cd61ef4" providerId="ADAL" clId="{F9A78842-7120-47EC-A3A6-A1BC0D992D70}" dt="2026-09-01T14:33:34.716" v="26" actId="20577"/>
      <pc:docMkLst>
        <pc:docMk/>
      </pc:docMkLst>
      <pc:sldChg chg="delSp">
        <pc:chgData name="Regina Siu" userId="7b8ebdae-a923-46fb-a51d-85b54cd61ef4" providerId="ADAL" clId="{F9A78842-7120-47EC-A3A6-A1BC0D992D70}" dt="2026-09-01T13:18:23.002" v="1" actId="478"/>
        <pc:sldMkLst>
          <pc:docMk/>
          <pc:sldMk cId="1281648842" sldId="257"/>
        </pc:sldMkLst>
        <pc:picChg chg="del">
          <ac:chgData name="Regina Siu" userId="7b8ebdae-a923-46fb-a51d-85b54cd61ef4" providerId="ADAL" clId="{F9A78842-7120-47EC-A3A6-A1BC0D992D70}" dt="2026-09-01T13:18:23.002" v="1" actId="478"/>
          <ac:picMkLst>
            <pc:docMk/>
            <pc:sldMk cId="1281648842" sldId="257"/>
            <ac:picMk id="1026" creationId="{D7A4CB45-4296-EC70-659A-AA23A7138C0A}"/>
          </ac:picMkLst>
        </pc:picChg>
      </pc:sldChg>
      <pc:sldChg chg="delSp">
        <pc:chgData name="Regina Siu" userId="7b8ebdae-a923-46fb-a51d-85b54cd61ef4" providerId="ADAL" clId="{F9A78842-7120-47EC-A3A6-A1BC0D992D70}" dt="2026-09-01T13:19:41.772" v="6" actId="478"/>
        <pc:sldMkLst>
          <pc:docMk/>
          <pc:sldMk cId="3347105128" sldId="272"/>
        </pc:sldMkLst>
        <pc:picChg chg="del">
          <ac:chgData name="Regina Siu" userId="7b8ebdae-a923-46fb-a51d-85b54cd61ef4" providerId="ADAL" clId="{F9A78842-7120-47EC-A3A6-A1BC0D992D70}" dt="2026-09-01T13:19:41.772" v="6" actId="478"/>
          <ac:picMkLst>
            <pc:docMk/>
            <pc:sldMk cId="3347105128" sldId="272"/>
            <ac:picMk id="15" creationId="{E7747447-303F-89C9-9419-66CB550EBB40}"/>
          </ac:picMkLst>
        </pc:picChg>
        <pc:picChg chg="del">
          <ac:chgData name="Regina Siu" userId="7b8ebdae-a923-46fb-a51d-85b54cd61ef4" providerId="ADAL" clId="{F9A78842-7120-47EC-A3A6-A1BC0D992D70}" dt="2026-09-01T13:19:41.772" v="6" actId="478"/>
          <ac:picMkLst>
            <pc:docMk/>
            <pc:sldMk cId="3347105128" sldId="272"/>
            <ac:picMk id="1026" creationId="{F615E390-AC0E-E4C1-2D80-3E567D1895DA}"/>
          </ac:picMkLst>
        </pc:picChg>
      </pc:sldChg>
      <pc:sldChg chg="delSp">
        <pc:chgData name="Regina Siu" userId="7b8ebdae-a923-46fb-a51d-85b54cd61ef4" providerId="ADAL" clId="{F9A78842-7120-47EC-A3A6-A1BC0D992D70}" dt="2026-09-01T13:19:37.477" v="5" actId="478"/>
        <pc:sldMkLst>
          <pc:docMk/>
          <pc:sldMk cId="2246854251" sldId="274"/>
        </pc:sldMkLst>
        <pc:picChg chg="del">
          <ac:chgData name="Regina Siu" userId="7b8ebdae-a923-46fb-a51d-85b54cd61ef4" providerId="ADAL" clId="{F9A78842-7120-47EC-A3A6-A1BC0D992D70}" dt="2026-09-01T13:19:37.477" v="5" actId="478"/>
          <ac:picMkLst>
            <pc:docMk/>
            <pc:sldMk cId="2246854251" sldId="274"/>
            <ac:picMk id="15" creationId="{527E15B6-9953-4A4B-B19B-7057C4F59FA3}"/>
          </ac:picMkLst>
        </pc:picChg>
        <pc:picChg chg="del">
          <ac:chgData name="Regina Siu" userId="7b8ebdae-a923-46fb-a51d-85b54cd61ef4" providerId="ADAL" clId="{F9A78842-7120-47EC-A3A6-A1BC0D992D70}" dt="2026-09-01T13:19:37.477" v="5" actId="478"/>
          <ac:picMkLst>
            <pc:docMk/>
            <pc:sldMk cId="2246854251" sldId="274"/>
            <ac:picMk id="1026" creationId="{6CDB1355-A5EB-01CA-E778-3C2FA32014C3}"/>
          </ac:picMkLst>
        </pc:picChg>
      </pc:sldChg>
      <pc:sldChg chg="delSp modSp mod">
        <pc:chgData name="Regina Siu" userId="7b8ebdae-a923-46fb-a51d-85b54cd61ef4" providerId="ADAL" clId="{F9A78842-7120-47EC-A3A6-A1BC0D992D70}" dt="2026-09-01T14:33:34.716" v="26" actId="20577"/>
        <pc:sldMkLst>
          <pc:docMk/>
          <pc:sldMk cId="3664903574" sldId="277"/>
        </pc:sldMkLst>
        <pc:spChg chg="mod">
          <ac:chgData name="Regina Siu" userId="7b8ebdae-a923-46fb-a51d-85b54cd61ef4" providerId="ADAL" clId="{F9A78842-7120-47EC-A3A6-A1BC0D992D70}" dt="2026-09-01T14:33:34.716" v="26" actId="20577"/>
          <ac:spMkLst>
            <pc:docMk/>
            <pc:sldMk cId="3664903574" sldId="277"/>
            <ac:spMk id="9" creationId="{A86A7D2D-8CF0-D165-1833-B7C29861C3BF}"/>
          </ac:spMkLst>
        </pc:spChg>
        <pc:picChg chg="del">
          <ac:chgData name="Regina Siu" userId="7b8ebdae-a923-46fb-a51d-85b54cd61ef4" providerId="ADAL" clId="{F9A78842-7120-47EC-A3A6-A1BC0D992D70}" dt="2026-09-01T11:27:43.995" v="0" actId="478"/>
          <ac:picMkLst>
            <pc:docMk/>
            <pc:sldMk cId="3664903574" sldId="277"/>
            <ac:picMk id="1026" creationId="{DC74183E-C628-30DF-0C4A-B14B8DE7A04D}"/>
          </ac:picMkLst>
        </pc:picChg>
      </pc:sldChg>
      <pc:sldChg chg="delSp">
        <pc:chgData name="Regina Siu" userId="7b8ebdae-a923-46fb-a51d-85b54cd61ef4" providerId="ADAL" clId="{F9A78842-7120-47EC-A3A6-A1BC0D992D70}" dt="2026-09-01T13:19:22.356" v="3" actId="478"/>
        <pc:sldMkLst>
          <pc:docMk/>
          <pc:sldMk cId="1374481218" sldId="279"/>
        </pc:sldMkLst>
        <pc:picChg chg="del">
          <ac:chgData name="Regina Siu" userId="7b8ebdae-a923-46fb-a51d-85b54cd61ef4" providerId="ADAL" clId="{F9A78842-7120-47EC-A3A6-A1BC0D992D70}" dt="2026-09-01T13:19:22.356" v="3" actId="478"/>
          <ac:picMkLst>
            <pc:docMk/>
            <pc:sldMk cId="1374481218" sldId="279"/>
            <ac:picMk id="15" creationId="{CA74AC6F-6B72-878C-BDA4-933FF75E9744}"/>
          </ac:picMkLst>
        </pc:picChg>
        <pc:picChg chg="del">
          <ac:chgData name="Regina Siu" userId="7b8ebdae-a923-46fb-a51d-85b54cd61ef4" providerId="ADAL" clId="{F9A78842-7120-47EC-A3A6-A1BC0D992D70}" dt="2026-09-01T13:19:22.356" v="3" actId="478"/>
          <ac:picMkLst>
            <pc:docMk/>
            <pc:sldMk cId="1374481218" sldId="279"/>
            <ac:picMk id="1026" creationId="{9EC99FB3-C1B1-D2F4-D18A-709BF7739176}"/>
          </ac:picMkLst>
        </pc:picChg>
      </pc:sldChg>
      <pc:sldChg chg="delSp">
        <pc:chgData name="Regina Siu" userId="7b8ebdae-a923-46fb-a51d-85b54cd61ef4" providerId="ADAL" clId="{F9A78842-7120-47EC-A3A6-A1BC0D992D70}" dt="2026-09-01T13:19:29.778" v="4" actId="478"/>
        <pc:sldMkLst>
          <pc:docMk/>
          <pc:sldMk cId="2533885037" sldId="280"/>
        </pc:sldMkLst>
        <pc:picChg chg="del">
          <ac:chgData name="Regina Siu" userId="7b8ebdae-a923-46fb-a51d-85b54cd61ef4" providerId="ADAL" clId="{F9A78842-7120-47EC-A3A6-A1BC0D992D70}" dt="2026-09-01T13:19:29.778" v="4" actId="478"/>
          <ac:picMkLst>
            <pc:docMk/>
            <pc:sldMk cId="2533885037" sldId="280"/>
            <ac:picMk id="15" creationId="{9C191240-D89F-AE40-B83D-BA8EAC933B5B}"/>
          </ac:picMkLst>
        </pc:picChg>
        <pc:picChg chg="del">
          <ac:chgData name="Regina Siu" userId="7b8ebdae-a923-46fb-a51d-85b54cd61ef4" providerId="ADAL" clId="{F9A78842-7120-47EC-A3A6-A1BC0D992D70}" dt="2026-09-01T13:19:29.778" v="4" actId="478"/>
          <ac:picMkLst>
            <pc:docMk/>
            <pc:sldMk cId="2533885037" sldId="280"/>
            <ac:picMk id="1026" creationId="{C083171F-F032-6898-AD53-F0949CDC8778}"/>
          </ac:picMkLst>
        </pc:picChg>
      </pc:sldChg>
      <pc:sldChg chg="delSp">
        <pc:chgData name="Regina Siu" userId="7b8ebdae-a923-46fb-a51d-85b54cd61ef4" providerId="ADAL" clId="{F9A78842-7120-47EC-A3A6-A1BC0D992D70}" dt="2026-09-01T13:18:29.076" v="2" actId="478"/>
        <pc:sldMkLst>
          <pc:docMk/>
          <pc:sldMk cId="3834854073" sldId="282"/>
        </pc:sldMkLst>
        <pc:picChg chg="del">
          <ac:chgData name="Regina Siu" userId="7b8ebdae-a923-46fb-a51d-85b54cd61ef4" providerId="ADAL" clId="{F9A78842-7120-47EC-A3A6-A1BC0D992D70}" dt="2026-09-01T13:18:29.076" v="2" actId="478"/>
          <ac:picMkLst>
            <pc:docMk/>
            <pc:sldMk cId="3834854073" sldId="282"/>
            <ac:picMk id="15" creationId="{E4F34C7C-7FE8-E975-368B-28A10EFBAFF9}"/>
          </ac:picMkLst>
        </pc:picChg>
        <pc:picChg chg="del">
          <ac:chgData name="Regina Siu" userId="7b8ebdae-a923-46fb-a51d-85b54cd61ef4" providerId="ADAL" clId="{F9A78842-7120-47EC-A3A6-A1BC0D992D70}" dt="2026-09-01T13:18:29.076" v="2" actId="478"/>
          <ac:picMkLst>
            <pc:docMk/>
            <pc:sldMk cId="3834854073" sldId="282"/>
            <ac:picMk id="1026" creationId="{49087751-73E1-9B5A-54B0-F87155BFB9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9078E-FA8B-4D54-A1E0-B6E0554C866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4738" y="1143000"/>
            <a:ext cx="2168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9101E-6C7E-42BF-AD7A-73A293101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266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1pPr>
    <a:lvl2pPr marL="1235537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2pPr>
    <a:lvl3pPr marL="2471075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3pPr>
    <a:lvl4pPr marL="3706612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4pPr>
    <a:lvl5pPr marL="4942149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5pPr>
    <a:lvl6pPr marL="6177686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6pPr>
    <a:lvl7pPr marL="7413224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7pPr>
    <a:lvl8pPr marL="8648761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8pPr>
    <a:lvl9pPr marL="9884298" algn="l" defTabSz="2471075" rtl="0" eaLnBrk="1" latinLnBrk="0" hangingPunct="1">
      <a:defRPr sz="32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5C07D-0B46-4B28-0C93-7C703DB1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2DB386-D87F-F045-E996-8E5299072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9DBAD-B275-B827-2941-9E4D0CBCB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DB0B5-E845-A262-FFEE-D0588CC149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694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1FC28-7A7C-7144-0E48-132CB891F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AFDB9-17CA-7E2D-1D10-4544F0269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49556B-2DF5-5C11-16F5-CD8A6B1A8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3001F-7E91-6D66-EC62-144A0804B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525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FEF2B-8481-E370-F168-C705BA0B5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36B169-5710-CCDD-7BD4-70121342E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7C259-7C55-D656-A7C8-2A205F53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B00BB-1148-926A-F973-113C37D1D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728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15A1F-E1C3-0850-E951-CB35FE5B8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15232-043C-5B6F-62EB-4292260A2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353EF-9C72-3228-9BFD-C74EDCE44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B3D6D-3EB2-08FC-3DB6-D136CEEDB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24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56F44-365F-8886-8D11-B369D5932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3390F-83B0-1786-05D2-941A584B9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6139E9-AB0E-1872-44BB-EE0F00323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9800-FCF9-6FC0-D05F-C006DACE2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50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EDC6D-73A2-255D-E9C8-BF4877477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8FD8C-A86E-BF71-2406-F57DC342A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78CE3-8121-AFAE-041D-0A1CC0F64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AEE2E-B4DE-3C8B-C5F2-4EEDD682B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901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BEE95-4A59-0D9C-D11C-5128E6B5C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676CD9-5B41-EA49-706D-F408121E4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AEA59A-1736-B0CB-AD59-2E16B28F9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2471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8B429-D4C7-970A-BE21-93DF7538E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9101E-6C7E-42BF-AD7A-73A2931014A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048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3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9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68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7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89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24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6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7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916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119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1F9D7-5DB7-4174-BFD7-0EAF01BCF3F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C26C-D7E0-470F-BA21-997D20038F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lse.ac.uk/impactofsocialsciences/2018/05/11/how-to-design-an-award-winning-conference-poster/" TargetMode="External"/><Relationship Id="rId2" Type="http://schemas.openxmlformats.org/officeDocument/2006/relationships/hyperlink" Target="https://www.liverpool.ac.uk/media/livacuk/computingservices/printing/making-an-impact-with-your-poster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9946-7C2A-35A5-0FCF-1986358B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301" y="630307"/>
            <a:ext cx="18320147" cy="3223235"/>
          </a:xfrm>
        </p:spPr>
        <p:txBody>
          <a:bodyPr/>
          <a:lstStyle/>
          <a:p>
            <a:pPr algn="ctr"/>
            <a:r>
              <a:rPr lang="en-GB" b="1"/>
              <a:t>Guidance Notes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1D050-680A-8BB0-D429-C1A4179A4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300" y="3371180"/>
            <a:ext cx="18320147" cy="19187185"/>
          </a:xfrm>
        </p:spPr>
        <p:txBody>
          <a:bodyPr>
            <a:normAutofit lnSpcReduction="10000"/>
          </a:bodyPr>
          <a:lstStyle/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dirty="0"/>
              <a:t>Please download the relevant colored template corresponding to the topic for which you are making a poster submission. You may delete all others.  </a:t>
            </a:r>
          </a:p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endParaRPr lang="en-US" sz="4400" dirty="0"/>
          </a:p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dirty="0"/>
              <a:t>Please do not change the Title-frame colors, nor the border </a:t>
            </a:r>
            <a:r>
              <a:rPr lang="en-US" sz="4400" dirty="0" err="1"/>
              <a:t>colours</a:t>
            </a:r>
            <a:r>
              <a:rPr lang="en-US" sz="4400" dirty="0"/>
              <a:t> as these have been chosen to represent the different topics.</a:t>
            </a:r>
          </a:p>
          <a:p>
            <a:pPr marL="0" indent="0" defTabSz="247107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/>
          </a:p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dirty="0"/>
              <a:t>Please do not change the header and footer. </a:t>
            </a:r>
          </a:p>
          <a:p>
            <a:pPr marL="0" indent="0" defTabSz="247107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/>
          </a:p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dirty="0"/>
              <a:t>You may change the layout of the mid section of the poster template. </a:t>
            </a:r>
          </a:p>
          <a:p>
            <a:pPr marL="0" indent="0" defTabSz="247107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/>
          </a:p>
          <a:p>
            <a:pPr defTabSz="2471075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dirty="0"/>
              <a:t>Please remember to add the logo of your university/organisation to your poster. </a:t>
            </a:r>
          </a:p>
          <a:p>
            <a:pPr marL="0" indent="0" defTabSz="247107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sz="4400" dirty="0"/>
          </a:p>
          <a:p>
            <a:r>
              <a:rPr lang="en-GB" sz="4400" dirty="0"/>
              <a:t>Where there is image space, add in images, graphs, photographs, diagrams etc. Make sure you have permissions from anyone included in the photographs. If you are selected as a finalist, you will be required to complete a photo consent form.</a:t>
            </a:r>
          </a:p>
          <a:p>
            <a:r>
              <a:rPr lang="en-GB" sz="4400" dirty="0"/>
              <a:t>Please also ensure you are not infringing any copyright or licensing restrictions – remember you cannot reproduce any images that you do not own unless they are produced under free license. If you are selected as a finalist, you will be required to provide a copyright permissions form. </a:t>
            </a:r>
          </a:p>
          <a:p>
            <a:r>
              <a:rPr lang="en-GB" sz="4400" dirty="0"/>
              <a:t>Ensure you are using good quality images to allow for A1 poster printing: i</a:t>
            </a:r>
            <a:r>
              <a:rPr lang="en-US" sz="4400" dirty="0"/>
              <a:t>mage size should be 4680 pixels by 3310 pixels at 100 dpi – </a:t>
            </a:r>
            <a:r>
              <a:rPr lang="en-US" sz="4400" dirty="0" err="1"/>
              <a:t>i.e</a:t>
            </a:r>
            <a:r>
              <a:rPr lang="en-US" sz="4400" dirty="0"/>
              <a:t> roughly 16 Megapixels</a:t>
            </a:r>
            <a:endParaRPr lang="en-GB" sz="4400" dirty="0"/>
          </a:p>
          <a:p>
            <a:pPr marL="0" indent="0">
              <a:buNone/>
            </a:pPr>
            <a:r>
              <a:rPr lang="en-GB" sz="4400" dirty="0"/>
              <a:t>Additional resources below on what makes a good poster which you may find helpful:</a:t>
            </a:r>
          </a:p>
          <a:p>
            <a:r>
              <a:rPr lang="en-GB" sz="4400" dirty="0">
                <a:hlinkClick r:id="rId2"/>
              </a:rPr>
              <a:t>making-an-impact-with-your-poster.pdf (liverpool.ac.uk)</a:t>
            </a:r>
            <a:endParaRPr lang="en-GB" sz="4400" dirty="0"/>
          </a:p>
          <a:p>
            <a:r>
              <a:rPr lang="en-GB" sz="4400" dirty="0">
                <a:hlinkClick r:id="rId3"/>
              </a:rPr>
              <a:t>How to design an award-winning conference poster | Impact of Social Sciences (lse.ac.uk)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46393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5F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AE80BC-EF33-DE85-FB8C-F3D189A95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557FB22-17FB-AF74-00D6-8E621A8D7C70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88EE4-4A51-67FB-CE5D-9A03E5E99C7F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5473C2-0D57-D46C-5DDC-65733AAFD52E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774ED5-57B4-940D-E1A7-DAD0D44B1707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708964-7B73-4B07-83FB-72ECD6F39355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6A7D2D-8CF0-D165-1833-B7C29861C3BF}"/>
              </a:ext>
            </a:extLst>
          </p:cNvPr>
          <p:cNvSpPr txBox="1"/>
          <p:nvPr/>
        </p:nvSpPr>
        <p:spPr>
          <a:xfrm>
            <a:off x="1005932" y="2773778"/>
            <a:ext cx="19228886" cy="2000548"/>
          </a:xfrm>
          <a:prstGeom prst="rect">
            <a:avLst/>
          </a:prstGeom>
          <a:solidFill>
            <a:srgbClr val="DB5F17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latin typeface="Aptos" panose="020B0004020202020204" pitchFamily="34" charset="0"/>
              </a:rPr>
              <a:t>Priority Topic Area: </a:t>
            </a:r>
            <a:r>
              <a:rPr lang="en-US" sz="4400" b="1" dirty="0" err="1">
                <a:latin typeface="Aptos" panose="020B0004020202020204" pitchFamily="34" charset="0"/>
              </a:rPr>
              <a:t>Digitalisation</a:t>
            </a:r>
            <a:r>
              <a:rPr lang="en-US" sz="4400" b="1" dirty="0">
                <a:latin typeface="Aptos" panose="020B0004020202020204" pitchFamily="34" charset="0"/>
              </a:rPr>
              <a:t>, AI </a:t>
            </a:r>
            <a:r>
              <a:rPr lang="en-US" sz="4400" b="1">
                <a:latin typeface="Aptos" panose="020B0004020202020204" pitchFamily="34" charset="0"/>
              </a:rPr>
              <a:t>and Automation</a:t>
            </a:r>
            <a:endParaRPr lang="en-US" sz="4400" b="1" dirty="0">
              <a:latin typeface="Aptos" panose="020B0004020202020204" pitchFamily="34" charset="0"/>
            </a:endParaRPr>
          </a:p>
          <a:p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CE4FA4-6975-722A-3A8A-296042FF0362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8E6BB-CF16-0096-365D-B9E74A545849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DD04-3689-E1E7-7A52-9EE3CC0B32DE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99EF8-F91D-E472-C43F-6DD75B5A7753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C2755C-CE9C-7B9E-88DB-9987B49F6970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 dirty="0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E62A90-A9F3-AB22-BD4E-59331DA37D33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B3DBD-6E0D-A33B-B9C1-A5213D39BE3D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68DF06-0084-B2FF-512D-BB049B627CF2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ED1F75-8FA7-B018-EDA6-A34B307AF017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AC90E7-AE53-CD5F-C8B0-7E4F2FF26E39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D8B553-3A3E-558B-0B1B-D3E2D8DE7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65522C-FA4B-50B4-DFB0-7713D2F4D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0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9D3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84657-A4B4-1057-BF00-33BCAE4A0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D7626A7-D8BF-C8F4-9B4A-773EC6F3997D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95795-51D7-C25B-54F3-E1766F814755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E6C15-A992-0ADC-972F-8E2AE5D14A62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35A2D-536C-EF1F-4093-B88D315FE4A3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93F372-10AE-0662-DF63-F733752937CE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9FF6F-0E68-C0D7-2AD5-56280E0ECDD7}"/>
              </a:ext>
            </a:extLst>
          </p:cNvPr>
          <p:cNvSpPr txBox="1"/>
          <p:nvPr/>
        </p:nvSpPr>
        <p:spPr>
          <a:xfrm>
            <a:off x="1005932" y="2743000"/>
            <a:ext cx="19228886" cy="2062103"/>
          </a:xfrm>
          <a:prstGeom prst="rect">
            <a:avLst/>
          </a:prstGeom>
          <a:solidFill>
            <a:srgbClr val="4C9D34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b="1" dirty="0">
                <a:latin typeface="Aptos" panose="020B0004020202020204" pitchFamily="34" charset="0"/>
              </a:rPr>
              <a:t>Priority topic area: Energy and Climate Action</a:t>
            </a:r>
          </a:p>
          <a:p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3C9CA4-E1F7-2B3C-00DF-C7A19E1CB2B8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A888D-26D6-224E-75BD-6E6413CB66D0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28E04-405A-5F3E-75D7-68DDBE2FFAB3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AF512C-4E7A-49C8-B5AF-B64D0871DED0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6265EF-4E3C-2904-B745-6416ACE3F40A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928327-77A1-E6E6-ED7B-7472843F0713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 dirty="0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208A33-CED1-2A8A-F7EF-D7C1DFF87F25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DEAECC-0440-7C12-6455-1681B9A6F4C1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A5E09D-B536-7010-D01B-D31A5ADEF41C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4F5234-423F-F909-7C50-A526C6F2BF95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9B1E439-8AA2-6EF0-86E0-C18D7464E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3BD7741-2598-3924-479B-024451362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48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98F71-9748-B2BF-860B-7B5BDBBB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DBBA45D-13D5-1AA2-E3EF-816D83961B81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BBF58-1466-C4B0-9663-67DEA6D56DC6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1E090F-70BF-A3C7-49A6-0EED73AA701A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E69AC-475F-9A49-A3B9-3C4E0306949D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54F9D0-6992-A71A-232F-57257B8588FE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56696-62C4-0F1A-F376-41DC72934EA2}"/>
              </a:ext>
            </a:extLst>
          </p:cNvPr>
          <p:cNvSpPr txBox="1"/>
          <p:nvPr/>
        </p:nvSpPr>
        <p:spPr>
          <a:xfrm>
            <a:off x="1005932" y="3050777"/>
            <a:ext cx="19228886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latin typeface="Aptos" panose="020B0004020202020204" pitchFamily="34" charset="0"/>
              </a:rPr>
              <a:t>Priority Topic Area: </a:t>
            </a:r>
            <a:r>
              <a:rPr lang="en-US" sz="4400" b="1" dirty="0">
                <a:latin typeface="Aptos" panose="020B0004020202020204" pitchFamily="34" charset="0"/>
              </a:rPr>
              <a:t>Engineering Biology and Biotechnology </a:t>
            </a:r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3C6E97-862D-F998-0658-D2AAE339B69E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A0B49-BA07-15B6-07B9-34CEC6320BE0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2BCCFC-28F5-C7DA-7996-7772E8B3C0D3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14FC9-5603-AF36-AC26-2CA12614D77E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B408D8-FC4E-2361-3C49-0523768B2E97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4BB3BB-B57C-2EA3-238C-BB54F8F2A957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7E5652-B536-675E-9F0B-1F61C9C4201D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9D7D93-D2ED-342D-CDAE-F1133B0095A5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664E8F-AFBD-404E-FDBE-D61FEEF2D21E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FD85526-6E9B-5B64-42E2-7BE9A93C1787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EC7FCC-8222-7276-28FF-175F4C27F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28591A-71B2-19A7-0E0B-D7FA2D781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54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47A37-4552-ECD7-3860-95B0BEEF4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F2A4F6-B243-789A-DCEB-9C8DDDB7D43D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78C6E-069C-8E43-34AD-15F2A59FA33C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32165-59A9-78CE-25AF-F400E05C84ED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03F64E-95F5-E183-9CFE-3FD7492DB853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D315A-46B7-77F4-C135-088A4E251354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E84A71-A4A0-99C3-5315-35B3E5322E74}"/>
              </a:ext>
            </a:extLst>
          </p:cNvPr>
          <p:cNvSpPr txBox="1"/>
          <p:nvPr/>
        </p:nvSpPr>
        <p:spPr>
          <a:xfrm>
            <a:off x="1005932" y="3050777"/>
            <a:ext cx="19228886" cy="1446550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latin typeface="Aptos" panose="020B0004020202020204" pitchFamily="34" charset="0"/>
              </a:rPr>
              <a:t>Priority Topic Area: </a:t>
            </a:r>
            <a:r>
              <a:rPr lang="en-US" sz="4400" b="1" dirty="0">
                <a:latin typeface="Aptos" panose="020B0004020202020204" pitchFamily="34" charset="0"/>
              </a:rPr>
              <a:t>Food, Health and Wellbeing </a:t>
            </a:r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7191A7-C3BF-F490-8995-FD05888D40D6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ED4AA-C21F-E727-915C-1BCA7F4F47F5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EA077-4FBC-90C0-A735-5FA3FECD46C9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841857-EE79-A92F-EB2E-CAE7D5C9ED80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D739E-2A64-3562-B318-E1F04B38D070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83A4DB-2981-31A0-7155-E7DF542FAAFA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B2D5F5-E16F-ED8F-33F5-C8736E1BD962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AC5AC5-8696-885D-1610-6E4ED66D3799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71296D-CC6F-C5E1-3CE2-1B44150C3AD5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954F42-526B-604B-5029-9A912A0FFAB2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70B9-B1B5-9A39-230B-7333EBCDB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216C1C-2CFA-F7AA-89F5-0CA6BA609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8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9AA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4C9440-1F77-4486-0DA7-7BC4AC345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14CD84-0146-31BF-7C0E-1510678A35B3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663747-1A91-5B05-CC5A-3D41FC864D9F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0CDAFD-A0D5-2C3B-689A-FB92AF732D42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446EC-9615-C74D-B19B-7ACD5AC9C33E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4FD4C8-2B60-78D1-5C2A-CF5259314422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BABC-ED58-E694-9B43-A5D71BDC6138}"/>
              </a:ext>
            </a:extLst>
          </p:cNvPr>
          <p:cNvSpPr txBox="1"/>
          <p:nvPr/>
        </p:nvSpPr>
        <p:spPr>
          <a:xfrm>
            <a:off x="1005932" y="3050777"/>
            <a:ext cx="19228886" cy="1446550"/>
          </a:xfrm>
          <a:prstGeom prst="rect">
            <a:avLst/>
          </a:prstGeom>
          <a:solidFill>
            <a:srgbClr val="8A9AA2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latin typeface="Aptos" panose="020B0004020202020204" pitchFamily="34" charset="0"/>
              </a:rPr>
              <a:t>Priority Topic Area: </a:t>
            </a:r>
            <a:r>
              <a:rPr lang="en-US" sz="4400" b="1" dirty="0">
                <a:latin typeface="Aptos" panose="020B0004020202020204" pitchFamily="34" charset="0"/>
              </a:rPr>
              <a:t>Responsible Consumption and Production</a:t>
            </a:r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FE91EE-0C55-804A-000F-9E7562003749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1FC6EA-D08C-5B60-E1D8-0AA7D8C96AE8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BF8D2-9B19-819B-2E76-1D5861038E5C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330BF8-7853-6A33-7A81-5D4E1DA51ED1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36138-28AA-8F12-F30A-3AF9D461226E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A9D2FE-D452-E0D1-94F0-EA2A79FE95EE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3F1249-E81B-8DE4-F3E0-3FA326B11912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1F05D4-E0A4-E0B8-2061-1E2E0EF24D06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247E8-7BC0-9C66-E5D2-9D36F5026955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6BDB67-2886-BC3F-429D-6408FD0E0287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503613E-0523-CF8F-7232-D531A5B40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D1FD80A-26AF-C5BF-7FFC-259A783E8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8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C6539-2823-86E9-E682-2E2BD73F5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81E9C2B-BCC8-3F4C-86AD-45188275B378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D57D4E-97F7-BEFB-7496-58C1E376E116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3092ED-7A75-3568-D958-D726C0F3BE2F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C378D-7761-DACB-C32B-FD510A292254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CD4BB4-387B-24A0-CF6A-E7E18777594C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CADA6F-8BF3-BBD0-D54A-5F7C5D39A3EB}"/>
              </a:ext>
            </a:extLst>
          </p:cNvPr>
          <p:cNvSpPr txBox="1"/>
          <p:nvPr/>
        </p:nvSpPr>
        <p:spPr>
          <a:xfrm>
            <a:off x="1005932" y="2743000"/>
            <a:ext cx="19228886" cy="2062103"/>
          </a:xfrm>
          <a:prstGeom prst="rect">
            <a:avLst/>
          </a:prstGeom>
          <a:solidFill>
            <a:srgbClr val="016881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solidFill>
                  <a:schemeClr val="bg2"/>
                </a:solidFill>
                <a:latin typeface="Aptos" panose="020B0004020202020204" pitchFamily="34" charset="0"/>
              </a:rPr>
              <a:t>Priority Topic Area: </a:t>
            </a:r>
            <a:r>
              <a:rPr lang="en-US" sz="4400" b="1" dirty="0">
                <a:solidFill>
                  <a:schemeClr val="bg2"/>
                </a:solidFill>
                <a:latin typeface="Aptos" panose="020B0004020202020204" pitchFamily="34" charset="0"/>
              </a:rPr>
              <a:t>Sustainable Systems and Circular Economy </a:t>
            </a:r>
            <a:endParaRPr lang="en-US" sz="4400" b="1" dirty="0">
              <a:latin typeface="Aptos" panose="020B0004020202020204" pitchFamily="34" charset="0"/>
            </a:endParaRPr>
          </a:p>
          <a:p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BD7A0-B0D0-31E8-3F8A-241368308A76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39327E-F427-D68B-4AC0-051549ACD2DA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9492F-2745-FEA2-7C54-759C4279A33A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C919F1-C6D9-1019-295C-69042FF1D81A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EAD5EB-BFC6-04E1-35A4-236949ADCACF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0CBC4F-6058-E52C-F87F-B840BFFA5AB4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 dirty="0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0645CD-8588-E6A2-9900-A378D3652CB4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EA07A3-2CC1-C55A-41EF-37E936D6A3D5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242739-112D-07B8-1AD7-0F5C1CEB7C76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9AE88E-D8F5-5ABA-A78C-FB25023C1D00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B45EAC7-C8ED-D8A8-81D5-88807BE23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FEE6CE1-0B30-0A89-5D1F-342AE85F91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54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8D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3FD88F-7CFB-BFB4-3CB5-D07290DFD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BD01BE6-B447-DC75-9162-A92E081130E4}"/>
              </a:ext>
            </a:extLst>
          </p:cNvPr>
          <p:cNvSpPr/>
          <p:nvPr/>
        </p:nvSpPr>
        <p:spPr>
          <a:xfrm>
            <a:off x="312738" y="342900"/>
            <a:ext cx="20615274" cy="29656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13284-6D92-AE64-CA9B-5D85C8BDAFCE}"/>
              </a:ext>
            </a:extLst>
          </p:cNvPr>
          <p:cNvSpPr txBox="1"/>
          <p:nvPr/>
        </p:nvSpPr>
        <p:spPr>
          <a:xfrm>
            <a:off x="3411537" y="358942"/>
            <a:ext cx="1286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ptos" panose="020B0004020202020204" pitchFamily="34" charset="0"/>
              </a:rPr>
              <a:t>ADD THE TITLE OF YOUR PROJECT HERE</a:t>
            </a:r>
          </a:p>
          <a:p>
            <a:pPr algn="ctr"/>
            <a:r>
              <a:rPr lang="en-GB" sz="3600">
                <a:latin typeface="Aptos" panose="020B0004020202020204" pitchFamily="34" charset="0"/>
              </a:rPr>
              <a:t>PLEASE USE FONT APTOS SIZE 36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FEE56-EE19-DF97-B97F-28468BEC0C88}"/>
              </a:ext>
            </a:extLst>
          </p:cNvPr>
          <p:cNvSpPr txBox="1"/>
          <p:nvPr/>
        </p:nvSpPr>
        <p:spPr>
          <a:xfrm>
            <a:off x="1029986" y="665060"/>
            <a:ext cx="271780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Replace with logo of your organisation</a:t>
            </a:r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E50347-685B-BB03-711C-58DD5D0AC6AA}"/>
              </a:ext>
            </a:extLst>
          </p:cNvPr>
          <p:cNvSpPr txBox="1"/>
          <p:nvPr/>
        </p:nvSpPr>
        <p:spPr>
          <a:xfrm>
            <a:off x="17517018" y="573681"/>
            <a:ext cx="271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Replace with logo of secondary  organisation if needed</a:t>
            </a:r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816FDC-032E-A4C2-C652-0690ED756F78}"/>
              </a:ext>
            </a:extLst>
          </p:cNvPr>
          <p:cNvSpPr txBox="1"/>
          <p:nvPr/>
        </p:nvSpPr>
        <p:spPr>
          <a:xfrm>
            <a:off x="312738" y="2230813"/>
            <a:ext cx="1941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Add your name and the names of all people in your group use font Aptos size 24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7E7B09-D9DA-03CB-7626-45B8DAED1147}"/>
              </a:ext>
            </a:extLst>
          </p:cNvPr>
          <p:cNvSpPr txBox="1"/>
          <p:nvPr/>
        </p:nvSpPr>
        <p:spPr>
          <a:xfrm>
            <a:off x="1005932" y="2743000"/>
            <a:ext cx="19228886" cy="2062103"/>
          </a:xfrm>
          <a:prstGeom prst="rect">
            <a:avLst/>
          </a:prstGeom>
          <a:solidFill>
            <a:srgbClr val="0198D6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4400" b="1" dirty="0">
              <a:latin typeface="Aptos" panose="020B0004020202020204" pitchFamily="34" charset="0"/>
            </a:endParaRPr>
          </a:p>
          <a:p>
            <a:pPr algn="ctr"/>
            <a:r>
              <a:rPr lang="en-US" sz="4400" dirty="0">
                <a:latin typeface="Aptos" panose="020B0004020202020204" pitchFamily="34" charset="0"/>
              </a:rPr>
              <a:t>Priority Topic Area: </a:t>
            </a:r>
            <a:r>
              <a:rPr lang="en-US" sz="4400" b="1" dirty="0">
                <a:latin typeface="Aptos" panose="020B0004020202020204" pitchFamily="34" charset="0"/>
              </a:rPr>
              <a:t>Water and Sanitation </a:t>
            </a:r>
          </a:p>
          <a:p>
            <a:endParaRPr lang="en-GB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062310-1B71-987B-E473-6B13258DF8F6}"/>
              </a:ext>
            </a:extLst>
          </p:cNvPr>
          <p:cNvSpPr txBox="1"/>
          <p:nvPr/>
        </p:nvSpPr>
        <p:spPr>
          <a:xfrm>
            <a:off x="1029986" y="5066264"/>
            <a:ext cx="8497297" cy="4647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Aim/planned deliverables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problem are you trying to solve? IN FONT APTOS, SIZE 24 100 WORDS MAX INTRODUCTION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295E4-BF3E-EB43-1855-F9EE66DB447A}"/>
              </a:ext>
            </a:extLst>
          </p:cNvPr>
          <p:cNvSpPr txBox="1"/>
          <p:nvPr/>
        </p:nvSpPr>
        <p:spPr>
          <a:xfrm>
            <a:off x="10327583" y="9997476"/>
            <a:ext cx="9907235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– Methodology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WORDS MAX METHODOLOGY IN FONT APTOS, SIZE 24 </a:t>
            </a:r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5CA9F0-DDF4-CF7D-F6FE-6C2592495AEE}"/>
              </a:ext>
            </a:extLst>
          </p:cNvPr>
          <p:cNvSpPr txBox="1"/>
          <p:nvPr/>
        </p:nvSpPr>
        <p:spPr>
          <a:xfrm>
            <a:off x="956003" y="24673136"/>
            <a:ext cx="117149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Benefit to society (Add in your own most appropriate heading here)</a:t>
            </a:r>
          </a:p>
          <a:p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WORD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MAX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HOW DOES THIS BENEFIT SOCIETY </a:t>
            </a:r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 FONT APTOS, SIZE 24</a:t>
            </a:r>
            <a:r>
              <a:rPr lang="en-US" sz="2400" dirty="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033AAF-6858-0651-B7D5-D94FD712EAEF}"/>
              </a:ext>
            </a:extLst>
          </p:cNvPr>
          <p:cNvSpPr txBox="1"/>
          <p:nvPr/>
        </p:nvSpPr>
        <p:spPr>
          <a:xfrm>
            <a:off x="985622" y="15805263"/>
            <a:ext cx="8586027" cy="5386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474738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Outputs/Results/findings (Add in your own most appropriate heading here)</a:t>
            </a:r>
          </a:p>
          <a:p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WORDS MAX OUTPUTS</a:t>
            </a:r>
            <a:r>
              <a:rPr lang="en-US" sz="240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/RESULTS/FINDINGS </a:t>
            </a:r>
            <a:r>
              <a:rPr lang="en-US" sz="2400">
                <a:solidFill>
                  <a:srgbClr val="474738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FONT APTOS, SIZE 24 </a:t>
            </a: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03DE71-3519-0B45-7D28-37EF7D3AA410}"/>
              </a:ext>
            </a:extLst>
          </p:cNvPr>
          <p:cNvSpPr txBox="1"/>
          <p:nvPr/>
        </p:nvSpPr>
        <p:spPr>
          <a:xfrm>
            <a:off x="3600450" y="28496351"/>
            <a:ext cx="1426300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References/Acknowledgements</a:t>
            </a: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8C15FD-4BE5-08FB-18ED-E76EC60E169C}"/>
              </a:ext>
            </a:extLst>
          </p:cNvPr>
          <p:cNvSpPr txBox="1"/>
          <p:nvPr/>
        </p:nvSpPr>
        <p:spPr>
          <a:xfrm>
            <a:off x="12962021" y="24636932"/>
            <a:ext cx="7293107" cy="3575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4738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– Next steps</a:t>
            </a:r>
            <a:endParaRPr lang="en-US" sz="2800" b="1" dirty="0">
              <a:solidFill>
                <a:srgbClr val="474738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474738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WORDS MAX ON HOW THIS WORK COULD BE DEVELOPED IN FONT APTOS, SIZE 24</a:t>
            </a: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474738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FE7345-DAF2-2338-1FCD-F7E97A782701}"/>
              </a:ext>
            </a:extLst>
          </p:cNvPr>
          <p:cNvSpPr/>
          <p:nvPr/>
        </p:nvSpPr>
        <p:spPr>
          <a:xfrm>
            <a:off x="10327583" y="5052683"/>
            <a:ext cx="9907235" cy="4697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C23E42-B052-CFBD-3B1B-E67DEDE68BE8}"/>
              </a:ext>
            </a:extLst>
          </p:cNvPr>
          <p:cNvSpPr/>
          <p:nvPr/>
        </p:nvSpPr>
        <p:spPr>
          <a:xfrm>
            <a:off x="1005932" y="9997475"/>
            <a:ext cx="8497297" cy="53860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94E3E2-B9D5-C2D3-A80D-B5993F765938}"/>
              </a:ext>
            </a:extLst>
          </p:cNvPr>
          <p:cNvSpPr/>
          <p:nvPr/>
        </p:nvSpPr>
        <p:spPr>
          <a:xfrm>
            <a:off x="10019903" y="15805263"/>
            <a:ext cx="10235225" cy="53860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36C683-B7FE-78C9-0D57-B8CA16299AB0}"/>
              </a:ext>
            </a:extLst>
          </p:cNvPr>
          <p:cNvSpPr/>
          <p:nvPr/>
        </p:nvSpPr>
        <p:spPr>
          <a:xfrm>
            <a:off x="956003" y="21462906"/>
            <a:ext cx="19299125" cy="2926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Image or graph space</a:t>
            </a:r>
            <a:endParaRPr lang="en-GB" sz="540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157139-07EE-F675-28A5-EF4EB7BA1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6" y="28650124"/>
            <a:ext cx="2024214" cy="1077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C755B4-8674-68A5-7B10-493474E16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30" y="28754506"/>
            <a:ext cx="1350267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05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9EF1E3D9B41142B7B531C8B798B32F" ma:contentTypeVersion="13" ma:contentTypeDescription="Create a new document." ma:contentTypeScope="" ma:versionID="8e5a3670bb6b11addfbba239db80579c">
  <xsd:schema xmlns:xsd="http://www.w3.org/2001/XMLSchema" xmlns:xs="http://www.w3.org/2001/XMLSchema" xmlns:p="http://schemas.microsoft.com/office/2006/metadata/properties" xmlns:ns2="9f6f26d4-9df1-49d7-8456-a6184b3b3c83" xmlns:ns3="b4e63e3e-d05a-4992-bcbc-79a7026d7978" targetNamespace="http://schemas.microsoft.com/office/2006/metadata/properties" ma:root="true" ma:fieldsID="d4d4eed8e198a3cab04b47a1ba7bdb9e" ns2:_="" ns3:_="">
    <xsd:import namespace="9f6f26d4-9df1-49d7-8456-a6184b3b3c83"/>
    <xsd:import namespace="b4e63e3e-d05a-4992-bcbc-79a7026d79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6f26d4-9df1-49d7-8456-a6184b3b3c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56237a7-7071-4e19-8c1f-699d1949a4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e63e3e-d05a-4992-bcbc-79a7026d79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7aebe3f-42a3-45b3-aea3-1d94ac9ab555}" ma:internalName="TaxCatchAll" ma:showField="CatchAllData" ma:web="b4e63e3e-d05a-4992-bcbc-79a7026d79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6f26d4-9df1-49d7-8456-a6184b3b3c83">
      <Terms xmlns="http://schemas.microsoft.com/office/infopath/2007/PartnerControls"/>
    </lcf76f155ced4ddcb4097134ff3c332f>
    <TaxCatchAll xmlns="b4e63e3e-d05a-4992-bcbc-79a7026d7978" xsi:nil="true"/>
  </documentManagement>
</p:properties>
</file>

<file path=customXml/itemProps1.xml><?xml version="1.0" encoding="utf-8"?>
<ds:datastoreItem xmlns:ds="http://schemas.openxmlformats.org/officeDocument/2006/customXml" ds:itemID="{9CA53FAF-520D-4668-BD5B-3C8E536B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6f26d4-9df1-49d7-8456-a6184b3b3c83"/>
    <ds:schemaRef ds:uri="b4e63e3e-d05a-4992-bcbc-79a7026d79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DD592A-43BB-41CC-9A1D-E403B3D15E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610E18-D4E1-4F14-8B70-B2F2539B688E}">
  <ds:schemaRefs>
    <ds:schemaRef ds:uri="http://schemas.microsoft.com/office/2006/metadata/properties"/>
    <ds:schemaRef ds:uri="http://schemas.microsoft.com/office/infopath/2007/PartnerControls"/>
    <ds:schemaRef ds:uri="9f6f26d4-9df1-49d7-8456-a6184b3b3c83"/>
    <ds:schemaRef ds:uri="b4e63e3e-d05a-4992-bcbc-79a7026d797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1997</TotalTime>
  <Words>1730</Words>
  <Application>Microsoft Office PowerPoint</Application>
  <PresentationFormat>Custom</PresentationFormat>
  <Paragraphs>395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Black</vt:lpstr>
      <vt:lpstr>Arial</vt:lpstr>
      <vt:lpstr>Calibri</vt:lpstr>
      <vt:lpstr>Calibri Light</vt:lpstr>
      <vt:lpstr>Office Theme</vt:lpstr>
      <vt:lpstr>Guidance Notes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Cox</dc:creator>
  <cp:lastModifiedBy>Regina Siu</cp:lastModifiedBy>
  <cp:revision>3</cp:revision>
  <dcterms:created xsi:type="dcterms:W3CDTF">2024-02-01T09:25:11Z</dcterms:created>
  <dcterms:modified xsi:type="dcterms:W3CDTF">2026-09-01T14:33:36Z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0x0101008D9EF1E3D9B41142B7B531C8B798B32F</vt:lpwstr>
  </property>
  <property fmtid="{D5CDD505-2E9C-101B-9397-08002B2CF9AE}" pid="3" name="MediaServiceImageTags">
    <vt:lpwstr/>
  </property>
</Properties>
</file>